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6D65518-6C54-4400-A2C8-38FF33DAEB4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388880" y="1058400"/>
            <a:ext cx="7132320" cy="440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Julkisen keskustelun muutos Suomessa 1640-1910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713200" y="1848240"/>
            <a:ext cx="3317040" cy="689760"/>
          </a:xfrm>
          <a:prstGeom prst="rect">
            <a:avLst/>
          </a:prstGeom>
          <a:blipFill>
            <a:blip r:embed="rId1"/>
            <a:tile/>
          </a:blipFill>
          <a:ln>
            <a:solidFill>
              <a:srgbClr val="666666"/>
            </a:solidFill>
          </a:ln>
        </p:spPr>
        <p:txBody>
          <a:bodyPr lIns="73080" rIns="73080" tIns="18360" bIns="18360" anchor="ctr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Sanomalehtien sisältöanalyysi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tekstikierrätys &amp;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kokotekstilouhinta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1108080" y="1812240"/>
            <a:ext cx="3106080" cy="689760"/>
          </a:xfrm>
          <a:prstGeom prst="rect">
            <a:avLst/>
          </a:prstGeom>
          <a:blipFill>
            <a:blip r:embed="rId2"/>
            <a:tile/>
          </a:blipFill>
          <a:ln>
            <a:solidFill>
              <a:srgbClr val="666666"/>
            </a:solidFill>
          </a:ln>
        </p:spPr>
        <p:txBody>
          <a:bodyPr lIns="73080" rIns="73080" tIns="18360" bIns="18360" anchor="ctr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Tiedontuotannon yleiskuva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kirjastoluetteloiden kuvailutiedot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4"/>
          <p:cNvSpPr txBox="1"/>
          <p:nvPr/>
        </p:nvSpPr>
        <p:spPr>
          <a:xfrm>
            <a:off x="3330720" y="3999240"/>
            <a:ext cx="3200400" cy="858600"/>
          </a:xfrm>
          <a:prstGeom prst="rect">
            <a:avLst/>
          </a:prstGeom>
          <a:blipFill>
            <a:blip r:embed="rId3"/>
            <a:tile/>
          </a:blipFill>
          <a:ln>
            <a:solidFill>
              <a:srgbClr val="666666"/>
            </a:solidFill>
          </a:ln>
        </p:spPr>
        <p:txBody>
          <a:bodyPr lIns="73080" rIns="73080" tIns="18360" bIns="18360" anchor="ctr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Avoimet tutkimusmenetelmät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utkimusaineiston ja menetelmien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avoin ekosysteemi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5"/>
          <p:cNvSpPr txBox="1"/>
          <p:nvPr/>
        </p:nvSpPr>
        <p:spPr>
          <a:xfrm>
            <a:off x="3981600" y="2638440"/>
            <a:ext cx="1939680" cy="98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Tiedontuotannon pääpiirteiden ja murroskohtien tunnistus ja analyysi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Line 6"/>
          <p:cNvSpPr/>
          <p:nvPr/>
        </p:nvSpPr>
        <p:spPr>
          <a:xfrm flipV="1">
            <a:off x="6264360" y="2800080"/>
            <a:ext cx="492120" cy="93276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7"/>
          <p:cNvSpPr/>
          <p:nvPr/>
        </p:nvSpPr>
        <p:spPr>
          <a:xfrm flipH="1" flipV="1">
            <a:off x="2726640" y="2822760"/>
            <a:ext cx="612000" cy="88632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8"/>
          <p:cNvSpPr/>
          <p:nvPr/>
        </p:nvSpPr>
        <p:spPr>
          <a:xfrm>
            <a:off x="4532040" y="2159640"/>
            <a:ext cx="814320" cy="18000"/>
          </a:xfrm>
          <a:prstGeom prst="line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2017-06-01T16:30:56Z</dcterms:created>
  <dc:creator/>
  <dc:description/>
  <dc:language>en-US</dc:language>
  <cp:lastModifiedBy/>
  <dcterms:modified xsi:type="dcterms:W3CDTF">2017-06-01T17:58:59Z</dcterms:modified>
  <cp:revision>10</cp:revision>
  <dc:subject/>
  <dc:title/>
</cp:coreProperties>
</file>