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Acquiring and Transforming Data to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Iiro Tiihonen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network</a:t>
            </a:r>
          </a:p>
        </p:txBody>
      </p:sp>
      <p:pic>
        <p:nvPicPr>
          <p:cNvPr descr="2-1-acquiring-network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of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things (nodes) to be connected in the network can be represented as a list</a:t>
            </a:r>
          </a:p>
          <a:p>
            <a:pPr lvl="0"/>
            <a:r>
              <a:rPr/>
              <a:t>The connections (edges) between the things can be represented as an adjacency matrix or edge list</a:t>
            </a:r>
          </a:p>
          <a:p>
            <a:pPr lvl="0"/>
            <a:r>
              <a:rPr/>
              <a:t>Most network softwares can understand your network data if you give them a node list and an edge 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sets on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Twitter networks</a:t>
            </a:r>
          </a:p>
          <a:p>
            <a:pPr lvl="1"/>
            <a:r>
              <a:rPr/>
              <a:t>Nodes: (for example) users</a:t>
            </a:r>
          </a:p>
          <a:p>
            <a:pPr lvl="1"/>
            <a:r>
              <a:rPr/>
              <a:t>edges: interactions between users</a:t>
            </a:r>
          </a:p>
          <a:p>
            <a:pPr lvl="1"/>
            <a:r>
              <a:rPr/>
              <a:t>used to study: spread of (dis)information</a:t>
            </a:r>
          </a:p>
          <a:p>
            <a:pPr lvl="0"/>
            <a:r>
              <a:rPr/>
              <a:t>ESTC</a:t>
            </a:r>
          </a:p>
          <a:p>
            <a:pPr lvl="1"/>
            <a:r>
              <a:rPr/>
              <a:t>Nodes: (for example) publishers, printers, authors</a:t>
            </a:r>
          </a:p>
          <a:p>
            <a:pPr lvl="1"/>
            <a:r>
              <a:rPr/>
              <a:t>Edges: Co-operation instances</a:t>
            </a:r>
          </a:p>
          <a:p>
            <a:pPr lvl="1"/>
            <a:r>
              <a:rPr/>
              <a:t>used to study: early modern book, political and intellectual history</a:t>
            </a:r>
          </a:p>
          <a:p>
            <a:pPr lvl="0"/>
            <a:r>
              <a:rPr/>
              <a:t>Your data set</a:t>
            </a:r>
          </a:p>
          <a:p>
            <a:pPr lvl="1"/>
            <a:r>
              <a:rPr/>
              <a:t>Nodes and edges: 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the instructions for homework from the corresponding course book chapter</a:t>
            </a:r>
          </a:p>
          <a:p>
            <a:pPr lvl="0"/>
            <a:r>
              <a:rPr/>
              <a:t>Start working on getting data from Twitter</a:t>
            </a:r>
          </a:p>
          <a:p>
            <a:pPr lvl="0"/>
            <a:r>
              <a:rPr/>
              <a:t>After the lecture: Start thinking about the data set that you would like to use for the final project.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lecture will introduce you to practicalities of working with network data</a:t>
            </a:r>
          </a:p>
          <a:p>
            <a:pPr lvl="0"/>
            <a:r>
              <a:rPr/>
              <a:t>By the end you should:</a:t>
            </a:r>
          </a:p>
          <a:p>
            <a:pPr lvl="1"/>
            <a:r>
              <a:rPr/>
              <a:t>Know how nodes and edges can be represented as concrete data</a:t>
            </a:r>
          </a:p>
          <a:p>
            <a:pPr lvl="1"/>
            <a:r>
              <a:rPr/>
              <a:t>Have basic knowledge about the network data sets that we are going to use during the course</a:t>
            </a:r>
          </a:p>
          <a:p>
            <a:pPr lvl="1"/>
            <a:r>
              <a:rPr/>
              <a:t>In the process of creating your own Twitter data set.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Translating networks for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Humans can understand things like connections (edges) between nodes vaguely, computers can not</a:t>
            </a:r>
          </a:p>
          <a:p>
            <a:pPr lvl="0"/>
            <a:r>
              <a:rPr/>
              <a:t>To represent a network so that a computer can understand it, it needs to be represented as data</a:t>
            </a:r>
          </a:p>
          <a:p>
            <a:pPr lvl="0"/>
            <a:r>
              <a:rPr/>
              <a:t>The main things to turn to data are the entities to be connected (nodes) and the connections (edges)</a:t>
            </a:r>
          </a:p>
          <a:p>
            <a:pPr lvl="0"/>
            <a:r>
              <a:rPr/>
              <a:t>Additionally, we might want to translate qualities of the nodes and strength of connections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Nodes as data, node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simplest case, nodes can be represented as a list (N x 1 table) of ids, one node per row</a:t>
            </a:r>
          </a:p>
          <a:p>
            <a:pPr lvl="0"/>
            <a:r>
              <a:rPr/>
              <a:t>If the analysis makes use of some properties of the nodes, then the list can have more columns (N x P table)</a:t>
            </a:r>
          </a:p>
          <a:p>
            <a:pPr lvl="0"/>
            <a:r>
              <a:rPr/>
              <a:t>Example: a list of persons, one per row. At least an identifier, possibly other columns.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Node 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id         occupation
1 person_1           humanist
2 person_2   digital humanist
3 person_3 computer scientist
4 person_4      post humanist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Connections as data: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we have N nodes, there are N x N possible connections (edges) between them</a:t>
            </a:r>
          </a:p>
          <a:p>
            <a:pPr lvl="0"/>
            <a:r>
              <a:rPr/>
              <a:t>All possible edges can be represented with a N x N matrix (M)</a:t>
            </a:r>
          </a:p>
          <a:p>
            <a:pPr lvl="0"/>
            <a:r>
              <a:rPr/>
              <a:t>If there is connection between nodes X and Y, M_{X,Y}&gt;0, otherwise 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Connections as data: adjacency matrix, 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 network is undirected, them M_{X,Y}=M_{Y,M}</a:t>
            </a:r>
          </a:p>
          <a:p>
            <a:pPr lvl="0"/>
            <a:r>
              <a:rPr/>
              <a:t>A network might capture only whether a connections exists (cells of M take only values 1 or 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of it has the Adjacency matrix writ open (edge lists and adjacency matrices are convertible)</a:t>
            </a:r>
          </a:p>
          <a:p>
            <a:pPr lvl="0"/>
            <a:r>
              <a:rPr/>
              <a:t>list of pairs of nodes and (sometimes) weight</a:t>
            </a:r>
          </a:p>
          <a:p>
            <a:pPr lvl="0"/>
            <a:r>
              <a:rPr/>
              <a:t>The pairs of nodes represent edges in the network (non zero cells in the adjacency matrix)</a:t>
            </a:r>
          </a:p>
          <a:p>
            <a:pPr lvl="0"/>
            <a:r>
              <a:rPr/>
              <a:t>The weight is the strength of the connection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Edge 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from       to weight
1 person_1 person_4      1
2 person_2 person_3      2
3 person_1 person_3      1
4 person_1 person_2     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Acquiring and Transforming Data to Networks</dc:title>
  <dc:creator>Iiro Tiihonen</dc:creator>
  <cp:keywords/>
  <dcterms:created xsi:type="dcterms:W3CDTF">2022-10-27T09:10:54Z</dcterms:created>
  <dcterms:modified xsi:type="dcterms:W3CDTF">2022-10-27T09:10:54Z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