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0" r:id="rId6"/>
    <p:sldId id="261" r:id="rId7"/>
    <p:sldId id="262" r:id="rId8"/>
    <p:sldId id="272" r:id="rId9"/>
    <p:sldId id="274" r:id="rId10"/>
    <p:sldId id="264" r:id="rId11"/>
    <p:sldId id="266" r:id="rId12"/>
    <p:sldId id="265" r:id="rId13"/>
    <p:sldId id="267" r:id="rId14"/>
    <p:sldId id="263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 6120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Joshua Boyd, James Browning,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 Her-Bo Lin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1AB-A63D-40DE-878A-BED9F6D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DatabaseGui.java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3C-BACC-47CE-BF77-00C22AF8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DatabaseGui.java is our most complex class, defining the look and frontside functionality of the application.</a:t>
            </a:r>
          </a:p>
          <a:p>
            <a:r>
              <a:rPr lang="en-US" sz="2400" dirty="0"/>
              <a:t>The user interface was developed using Java’s Swing library.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23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A386CA-5954-4D0D-8B9E-7F953331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1" y="603504"/>
            <a:ext cx="762609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3A6D-8E3D-4C3E-B07A-03EA7609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39D2-5397-44C0-ABB8-343E8381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main class is the simplest, serving only as a driver for the other two classes.</a:t>
            </a:r>
          </a:p>
          <a:p>
            <a:r>
              <a:rPr lang="en-US" sz="2400" dirty="0"/>
              <a:t>The database name, port, username, and password, provided by the user as command line arguments, are fed into a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DatabaseGui</a:t>
            </a:r>
            <a:r>
              <a:rPr lang="en-US" sz="2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79502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6DEBF1-F23B-43AE-B535-2B7D82DF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CE1AAFB-2FB1-4A07-98C7-807C4E9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36BB1C8-2243-4A28-A45E-949FF739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right is the first screen users see when opening 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entirety of the book table (as much as will fit on screen, at least) is displayed by default.</a:t>
            </a:r>
          </a:p>
        </p:txBody>
      </p:sp>
    </p:spTree>
    <p:extLst>
      <p:ext uri="{BB962C8B-B14F-4D97-AF65-F5344CB8AC3E}">
        <p14:creationId xmlns:p14="http://schemas.microsoft.com/office/powerpoint/2010/main" val="112356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BB4C670-E16A-49BF-B6D0-EA2CD89F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0BF0C5C-3279-4C17-938C-149F82A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07E0A1-0052-4F6E-8DAE-3A60E51E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demonstrate the functionality of our user interface, we’ll use question four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sql.txt</a:t>
            </a:r>
            <a:r>
              <a:rPr lang="en-US" dirty="0"/>
              <a:t>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question is rather simple: “Show the title of books which have more than 10 units in stock.”</a:t>
            </a:r>
          </a:p>
        </p:txBody>
      </p:sp>
    </p:spTree>
    <p:extLst>
      <p:ext uri="{BB962C8B-B14F-4D97-AF65-F5344CB8AC3E}">
        <p14:creationId xmlns:p14="http://schemas.microsoft.com/office/powerpoint/2010/main" val="337028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9283B2-CB4A-4544-90E5-D59E4D71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4A07121-310C-4C9D-BDB1-79EF0B20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 (Cont.)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19C72-3D8B-4851-8ABF-CE8B59F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can see, the result table updates to reflect the outcome of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is the same result we received using IntelliJ’s database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was also verified by comparing it to the original data provided.</a:t>
            </a:r>
          </a:p>
        </p:txBody>
      </p:sp>
    </p:spTree>
    <p:extLst>
      <p:ext uri="{BB962C8B-B14F-4D97-AF65-F5344CB8AC3E}">
        <p14:creationId xmlns:p14="http://schemas.microsoft.com/office/powerpoint/2010/main" val="3783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BF12F-DA46-4F34-AEA9-F8A2AABB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2003" y="605313"/>
            <a:ext cx="10607993" cy="56473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53B0-0659-4862-B0C1-0A4F23A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F1D0-B8F3-4663-9BA8-91413E1A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sz="2400" dirty="0"/>
              <a:t>: PRIMARY KEY (</a:t>
            </a:r>
            <a:r>
              <a:rPr lang="en-US" sz="2400" dirty="0" err="1"/>
              <a:t>SupplierID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2400" dirty="0"/>
              <a:t>: PRIMARY KEY (</a:t>
            </a:r>
            <a:r>
              <a:rPr lang="en-US" sz="2400" dirty="0" err="1"/>
              <a:t>SubjectID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 PRIMARY KEY (</a:t>
            </a:r>
            <a:r>
              <a:rPr lang="en-US" sz="2400" dirty="0" err="1"/>
              <a:t>BookID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400" dirty="0"/>
              <a:t>: PRIMARY KEY (</a:t>
            </a:r>
            <a:r>
              <a:rPr lang="en-US" sz="2400" dirty="0" err="1"/>
              <a:t>CustomerID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: PRIMARY KEY (</a:t>
            </a:r>
            <a:r>
              <a:rPr lang="en-US" sz="2400" dirty="0" err="1"/>
              <a:t>EmployeeID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shipper</a:t>
            </a:r>
            <a:r>
              <a:rPr lang="en-US" sz="2400" dirty="0"/>
              <a:t>: PRIMARY KEY (</a:t>
            </a:r>
            <a:r>
              <a:rPr lang="en-US" sz="2400" dirty="0" err="1"/>
              <a:t>ShipperID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 PRIMARY KEY (</a:t>
            </a:r>
            <a:r>
              <a:rPr lang="en-US" sz="2400" dirty="0" err="1"/>
              <a:t>OrderID</a:t>
            </a:r>
            <a:r>
              <a:rPr lang="en-US" sz="24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 No primary key.</a:t>
            </a:r>
          </a:p>
        </p:txBody>
      </p:sp>
    </p:spTree>
    <p:extLst>
      <p:ext uri="{BB962C8B-B14F-4D97-AF65-F5344CB8AC3E}">
        <p14:creationId xmlns:p14="http://schemas.microsoft.com/office/powerpoint/2010/main" val="29327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SupplierID</a:t>
            </a:r>
            <a:r>
              <a:rPr lang="en-US" sz="2200" dirty="0"/>
              <a:t>) REFERENCES supplier(</a:t>
            </a:r>
            <a:r>
              <a:rPr lang="en-US" sz="2200" dirty="0" err="1"/>
              <a:t>SupplierID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SubjectID</a:t>
            </a:r>
            <a:r>
              <a:rPr lang="en-US" sz="2200" dirty="0"/>
              <a:t>) REFERENCES subject(</a:t>
            </a:r>
            <a:r>
              <a:rPr lang="en-US" sz="2200" dirty="0" err="1"/>
              <a:t>SubjectID</a:t>
            </a:r>
            <a:r>
              <a:rPr lang="en-US" sz="22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CustomerID</a:t>
            </a:r>
            <a:r>
              <a:rPr lang="en-US" sz="2200" dirty="0"/>
              <a:t>) REFERENCES customer(</a:t>
            </a:r>
            <a:r>
              <a:rPr lang="en-US" sz="2200" dirty="0" err="1"/>
              <a:t>CustomerID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EmployeeID</a:t>
            </a:r>
            <a:r>
              <a:rPr lang="en-US" sz="2200" dirty="0"/>
              <a:t>) REFERENCES employee(</a:t>
            </a:r>
            <a:r>
              <a:rPr lang="en-US" sz="2200" dirty="0" err="1"/>
              <a:t>EmployeeID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ShipperID</a:t>
            </a:r>
            <a:r>
              <a:rPr lang="en-US" sz="2200" dirty="0"/>
              <a:t>) REFERENCES employee(</a:t>
            </a:r>
            <a:r>
              <a:rPr lang="en-US" sz="2200" dirty="0" err="1"/>
              <a:t>ShipperID</a:t>
            </a:r>
            <a:r>
              <a:rPr lang="en-US" sz="22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BookID</a:t>
            </a:r>
            <a:r>
              <a:rPr lang="en-US" sz="2200" dirty="0"/>
              <a:t>) REFERENCES book(</a:t>
            </a:r>
            <a:r>
              <a:rPr lang="en-US" sz="2200" dirty="0" err="1"/>
              <a:t>BookID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OrderID</a:t>
            </a:r>
            <a:r>
              <a:rPr lang="en-US" sz="2200" dirty="0"/>
              <a:t>) REFERENCES orders(</a:t>
            </a:r>
            <a:r>
              <a:rPr lang="en-US" sz="2200" dirty="0" err="1"/>
              <a:t>OrderID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7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400" dirty="0"/>
              <a:t>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en-US" sz="2200" dirty="0"/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shipper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28930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M:N relationship type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↔ book</a:t>
            </a:r>
          </a:p>
          <a:p>
            <a:r>
              <a:rPr lang="en-US" sz="2400" dirty="0"/>
              <a:t>Weak entity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Relies 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200" dirty="0"/>
              <a:t> for identification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200" dirty="0"/>
              <a:t> does not provide identification. Therefore, it has only 1 identifying relationship </a:t>
            </a:r>
          </a:p>
          <a:p>
            <a:pPr lvl="1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ABE173-317E-4D00-9F08-26BC2863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34" y="603504"/>
            <a:ext cx="919713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F229-9B7C-48E4-9977-BFCDFCD9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DatabaseInterface.java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0C8F-5324-409E-B32E-632ABBB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code for connecting the user application to the database was contained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DatabaseInterface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This class is a fairly straightforward implementation pf JDBC, taking a database name, port, username, and password as arguments for establishing a connection.</a:t>
            </a:r>
          </a:p>
          <a:p>
            <a:r>
              <a:rPr lang="en-US" sz="2400" dirty="0"/>
              <a:t>The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execStatement</a:t>
            </a:r>
            <a:r>
              <a:rPr lang="en-US" sz="2400" dirty="0"/>
              <a:t> takes a query or statement string as an input, then returns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7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0A690F-EFA8-439E-B1AA-F888D27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04" y="603504"/>
            <a:ext cx="565099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88</TotalTime>
  <Words>482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Garamond</vt:lpstr>
      <vt:lpstr>SavonVTI</vt:lpstr>
      <vt:lpstr>COMP 6120 Final Project Presentation</vt:lpstr>
      <vt:lpstr>PowerPoint Presentation</vt:lpstr>
      <vt:lpstr>Primary Keys</vt:lpstr>
      <vt:lpstr>Foreign Keys</vt:lpstr>
      <vt:lpstr>1:N relationship type</vt:lpstr>
      <vt:lpstr>Others</vt:lpstr>
      <vt:lpstr>PowerPoint Presentation</vt:lpstr>
      <vt:lpstr>DatabaseInterface.java</vt:lpstr>
      <vt:lpstr>PowerPoint Presentation</vt:lpstr>
      <vt:lpstr>DatabaseGui.java</vt:lpstr>
      <vt:lpstr>PowerPoint Presentation</vt:lpstr>
      <vt:lpstr>Main.java</vt:lpstr>
      <vt:lpstr>Interface</vt:lpstr>
      <vt:lpstr>Interface Functionality</vt:lpstr>
      <vt:lpstr>Interface Functionality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6120 Final Project Presentation</dc:title>
  <dc:creator>James Browning</dc:creator>
  <cp:lastModifiedBy>Her-Bo Lin</cp:lastModifiedBy>
  <cp:revision>4</cp:revision>
  <dcterms:created xsi:type="dcterms:W3CDTF">2021-10-25T04:51:05Z</dcterms:created>
  <dcterms:modified xsi:type="dcterms:W3CDTF">2021-11-10T01:06:28Z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