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3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102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COMP 6120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Joshua Boyd, James Browning,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 Her-Bo Lin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A386CA-5954-4D0D-8B9E-7F953331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51" y="603504"/>
            <a:ext cx="7626097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3A6D-8E3D-4C3E-B07A-03EA7609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39D2-5397-44C0-ABB8-343E8381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main class is the simplest, serving only as a driver for the other two classes.</a:t>
            </a:r>
          </a:p>
          <a:p>
            <a:r>
              <a:rPr lang="en-US" sz="2400" dirty="0"/>
              <a:t>The database name, port, username, and password, provided by the user as command line arguments, are fed into a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DatabaseGui</a:t>
            </a:r>
            <a:r>
              <a:rPr lang="en-US" sz="24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79502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66DEBF1-F23B-43AE-B535-2B7D82DF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5481"/>
            <a:ext cx="7696201" cy="62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CE1AAFB-2FB1-4A07-98C7-807C4E9A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36BB1C8-2243-4A28-A45E-949FF739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the right is the first screen users see when opening 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entirety of the book table (as much as will fit on screen, at least) is displayed by default.</a:t>
            </a:r>
          </a:p>
        </p:txBody>
      </p:sp>
    </p:spTree>
    <p:extLst>
      <p:ext uri="{BB962C8B-B14F-4D97-AF65-F5344CB8AC3E}">
        <p14:creationId xmlns:p14="http://schemas.microsoft.com/office/powerpoint/2010/main" val="112356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BB4C670-E16A-49BF-B6D0-EA2CD89F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5481"/>
            <a:ext cx="7696201" cy="62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0BF0C5C-3279-4C17-938C-149F82A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Interface Functionality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B07E0A1-0052-4F6E-8DAE-3A60E51E1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demonstrate the functionality of our user interface, we’ll use question four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sql.txt</a:t>
            </a:r>
            <a:r>
              <a:rPr lang="en-US" dirty="0"/>
              <a:t>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question is rather simple: “Show the title of books which have more than 10 units in stock.”</a:t>
            </a:r>
          </a:p>
        </p:txBody>
      </p:sp>
    </p:spTree>
    <p:extLst>
      <p:ext uri="{BB962C8B-B14F-4D97-AF65-F5344CB8AC3E}">
        <p14:creationId xmlns:p14="http://schemas.microsoft.com/office/powerpoint/2010/main" val="33702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9283B2-CB4A-4544-90E5-D59E4D71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5481"/>
            <a:ext cx="7696201" cy="62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4A07121-310C-4C9D-BDB1-79EF0B20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Interface Functionality (Cont.)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719C72-3D8B-4851-8ABF-CE8B59F7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can see, the result table updates to reflect the outcome of the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 is the same result we received using IntelliJ’s database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 was also verified by comparing it to the original data provided.</a:t>
            </a:r>
          </a:p>
        </p:txBody>
      </p:sp>
    </p:spTree>
    <p:extLst>
      <p:ext uri="{BB962C8B-B14F-4D97-AF65-F5344CB8AC3E}">
        <p14:creationId xmlns:p14="http://schemas.microsoft.com/office/powerpoint/2010/main" val="37838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8285-257F-4121-A289-F76AFB6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03A9-A9E7-4EDF-A067-EB22D74F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ER Diagram</a:t>
            </a:r>
          </a:p>
          <a:p>
            <a:r>
              <a:rPr lang="en-US" sz="2400" dirty="0"/>
              <a:t>Primary/foreign keys and other constraints</a:t>
            </a:r>
          </a:p>
          <a:p>
            <a:r>
              <a:rPr lang="en-US" sz="2400" dirty="0"/>
              <a:t>Other design choices, if any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Delete this slide once above slides are done.</a:t>
            </a:r>
          </a:p>
        </p:txBody>
      </p:sp>
    </p:spTree>
    <p:extLst>
      <p:ext uri="{BB962C8B-B14F-4D97-AF65-F5344CB8AC3E}">
        <p14:creationId xmlns:p14="http://schemas.microsoft.com/office/powerpoint/2010/main" val="211820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06BF12F-DA46-4F34-AEA9-F8A2AABB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003" y="605313"/>
            <a:ext cx="10607993" cy="564737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62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53B0-0659-4862-B0C1-0A4F23A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F1D0-B8F3-4663-9BA8-91413E1A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sz="2400" dirty="0"/>
              <a:t>: PRIMARY KEY (</a:t>
            </a:r>
            <a:r>
              <a:rPr lang="en-US" sz="2400" dirty="0" err="1"/>
              <a:t>SupplierID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2400" dirty="0"/>
              <a:t>: PRIMARY KEY (</a:t>
            </a:r>
            <a:r>
              <a:rPr lang="en-US" sz="2400" dirty="0" err="1"/>
              <a:t>SubjectID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/>
              <a:t>: PRIMARY KEY (</a:t>
            </a:r>
            <a:r>
              <a:rPr lang="en-US" sz="2400" dirty="0" err="1"/>
              <a:t>BookID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400" dirty="0"/>
              <a:t>: PRIMARY KEY (</a:t>
            </a:r>
            <a:r>
              <a:rPr lang="en-US" sz="2400" dirty="0" err="1"/>
              <a:t>CustomerID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400" dirty="0"/>
              <a:t>: PRIMARY KEY (</a:t>
            </a:r>
            <a:r>
              <a:rPr lang="en-US" sz="2400" dirty="0" err="1"/>
              <a:t>EmployeeID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shipper</a:t>
            </a:r>
            <a:r>
              <a:rPr lang="en-US" sz="2400" dirty="0"/>
              <a:t>: PRIMARY KEY (</a:t>
            </a:r>
            <a:r>
              <a:rPr lang="en-US" sz="2400" dirty="0" err="1"/>
              <a:t>ShipperID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400" dirty="0"/>
              <a:t>: PRIMARY KEY (</a:t>
            </a:r>
            <a:r>
              <a:rPr lang="en-US" sz="2400" dirty="0" err="1"/>
              <a:t>OrderID</a:t>
            </a:r>
            <a:r>
              <a:rPr lang="en-US" sz="2400" dirty="0"/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2400" dirty="0"/>
              <a:t>: No primary key.</a:t>
            </a:r>
          </a:p>
        </p:txBody>
      </p:sp>
    </p:spTree>
    <p:extLst>
      <p:ext uri="{BB962C8B-B14F-4D97-AF65-F5344CB8AC3E}">
        <p14:creationId xmlns:p14="http://schemas.microsoft.com/office/powerpoint/2010/main" val="29327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652C-AED1-4CC9-8162-4DB08103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6C83-3CAB-4449-AE3D-91FADEE3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SupplierID</a:t>
            </a:r>
            <a:r>
              <a:rPr lang="en-US" sz="2200" dirty="0"/>
              <a:t>) REFERENCES supplier(</a:t>
            </a:r>
            <a:r>
              <a:rPr lang="en-US" sz="2200" dirty="0" err="1"/>
              <a:t>SupplierID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SubjectID</a:t>
            </a:r>
            <a:r>
              <a:rPr lang="en-US" sz="2200" dirty="0"/>
              <a:t>) REFERENCES subject(</a:t>
            </a:r>
            <a:r>
              <a:rPr lang="en-US" sz="2200" dirty="0" err="1"/>
              <a:t>SubjectID</a:t>
            </a:r>
            <a:r>
              <a:rPr lang="en-US" sz="22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CustomerID</a:t>
            </a:r>
            <a:r>
              <a:rPr lang="en-US" sz="2200" dirty="0"/>
              <a:t>) REFERENCES customer(</a:t>
            </a:r>
            <a:r>
              <a:rPr lang="en-US" sz="2200" dirty="0" err="1"/>
              <a:t>CustomerID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EmployeeID</a:t>
            </a:r>
            <a:r>
              <a:rPr lang="en-US" sz="2200" dirty="0"/>
              <a:t>) REFERENCES employee(</a:t>
            </a:r>
            <a:r>
              <a:rPr lang="en-US" sz="2200" dirty="0" err="1"/>
              <a:t>EmployeeID</a:t>
            </a:r>
            <a:r>
              <a:rPr lang="en-US" sz="2200" dirty="0"/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BookID</a:t>
            </a:r>
            <a:r>
              <a:rPr lang="en-US" sz="2200" dirty="0"/>
              <a:t>) REFERENCES book(</a:t>
            </a:r>
            <a:r>
              <a:rPr lang="en-US" sz="2200" dirty="0" err="1"/>
              <a:t>BookID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OrderID</a:t>
            </a:r>
            <a:r>
              <a:rPr lang="en-US" sz="2200" dirty="0"/>
              <a:t>) REFERENCES orders(</a:t>
            </a:r>
            <a:r>
              <a:rPr lang="en-US" sz="2200" dirty="0" err="1"/>
              <a:t>OrderID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770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ABE173-317E-4D00-9F08-26BC2863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34" y="603504"/>
            <a:ext cx="9197132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F229-9B7C-48E4-9977-BFCDFCD9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DatabaseInterface.java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0C8F-5324-409E-B32E-632ABBB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Our code for connecting the user application to the database was contained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DatabaseInterface</a:t>
            </a:r>
            <a:r>
              <a:rPr lang="en-US" sz="2400" dirty="0"/>
              <a:t> class.</a:t>
            </a:r>
          </a:p>
          <a:p>
            <a:r>
              <a:rPr lang="en-US" sz="2400" dirty="0"/>
              <a:t>This class is a fairly straightforward implementation pf JDBC, taking a database name, port, username, and password as arguments for establishing a connection.</a:t>
            </a:r>
          </a:p>
          <a:p>
            <a:r>
              <a:rPr lang="en-US" sz="2400" dirty="0"/>
              <a:t>The method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execStatement</a:t>
            </a:r>
            <a:r>
              <a:rPr lang="en-US" sz="2400" dirty="0"/>
              <a:t> takes a query or statement string as an input, then returns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72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D0A690F-EFA8-439E-B1AA-F888D27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04" y="603504"/>
            <a:ext cx="5650992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C1AB-A63D-40DE-878A-BED9F6D2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DatabaseGui.java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D43C-BACC-47CE-BF77-00C22AF8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DatabaseGui.java is our most complex class, defining the look and frontside functionality of the application.</a:t>
            </a:r>
          </a:p>
          <a:p>
            <a:r>
              <a:rPr lang="en-US" sz="2400" dirty="0"/>
              <a:t>The user interface was developed using Java’s Swing library.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23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{A79C29B3-1F73-47B1-B193-B789EB0734AE}tf78438558_win32</Template>
  <TotalTime>54</TotalTime>
  <Words>447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Garamond</vt:lpstr>
      <vt:lpstr>SavonVTI</vt:lpstr>
      <vt:lpstr>COMP 6120 Final Project Presentation</vt:lpstr>
      <vt:lpstr>Database Design</vt:lpstr>
      <vt:lpstr>PowerPoint Presentation</vt:lpstr>
      <vt:lpstr>Primary Keys</vt:lpstr>
      <vt:lpstr>Foreign Keys</vt:lpstr>
      <vt:lpstr>PowerPoint Presentation</vt:lpstr>
      <vt:lpstr>DatabaseInterface.java</vt:lpstr>
      <vt:lpstr>PowerPoint Presentation</vt:lpstr>
      <vt:lpstr>DatabaseGui.java</vt:lpstr>
      <vt:lpstr>PowerPoint Presentation</vt:lpstr>
      <vt:lpstr>Main.java</vt:lpstr>
      <vt:lpstr>Interface</vt:lpstr>
      <vt:lpstr>Interface Functionality</vt:lpstr>
      <vt:lpstr>Interface Functionality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6120 Final Project Presentation</dc:title>
  <dc:creator>James Browning</dc:creator>
  <cp:lastModifiedBy>James Browning</cp:lastModifiedBy>
  <cp:revision>2</cp:revision>
  <dcterms:created xsi:type="dcterms:W3CDTF">2021-10-25T04:51:05Z</dcterms:created>
  <dcterms:modified xsi:type="dcterms:W3CDTF">2021-10-28T19:37:31Z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