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114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COMP 6120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Joshua Boyd, James Browning,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 Her-Bo Lin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8285-257F-4121-A289-F76AFB6B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03A9-A9E7-4EDF-A067-EB22D74F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ER Diagram</a:t>
            </a:r>
          </a:p>
          <a:p>
            <a:r>
              <a:rPr lang="en-US" sz="2400" dirty="0"/>
              <a:t>Primary/foreign keys and other constraints</a:t>
            </a:r>
          </a:p>
          <a:p>
            <a:r>
              <a:rPr lang="en-US" sz="2400" dirty="0"/>
              <a:t>Other design choices, if any</a:t>
            </a:r>
          </a:p>
        </p:txBody>
      </p:sp>
    </p:spTree>
    <p:extLst>
      <p:ext uri="{BB962C8B-B14F-4D97-AF65-F5344CB8AC3E}">
        <p14:creationId xmlns:p14="http://schemas.microsoft.com/office/powerpoint/2010/main" val="21182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8C6F-628D-4560-B588-713B0A59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23D1-D256-4102-A0AF-1C13EA6B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Briefly going through your code</a:t>
            </a:r>
          </a:p>
          <a:p>
            <a:r>
              <a:rPr lang="en-US" sz="2400" dirty="0"/>
              <a:t>Demonstrating all required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995648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{A79C29B3-1F73-47B1-B193-B789EB0734AE}tf78438558_win32</Template>
  <TotalTime>2</TotalTime>
  <Words>43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SavonVTI</vt:lpstr>
      <vt:lpstr>COMP 6120 Final Project Presentation</vt:lpstr>
      <vt:lpstr>Database Design</vt:lpstr>
      <vt:lpstr>Our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6120 Final Project Presentation</dc:title>
  <dc:creator>James Browning</dc:creator>
  <cp:lastModifiedBy>James Browning</cp:lastModifiedBy>
  <cp:revision>1</cp:revision>
  <dcterms:created xsi:type="dcterms:W3CDTF">2021-10-25T04:51:05Z</dcterms:created>
  <dcterms:modified xsi:type="dcterms:W3CDTF">2021-10-25T04:53:47Z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