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7"/>
  </p:notesMasterIdLst>
  <p:sldIdLst>
    <p:sldId id="434" r:id="rId2"/>
    <p:sldId id="436" r:id="rId3"/>
    <p:sldId id="421" r:id="rId4"/>
    <p:sldId id="435" r:id="rId5"/>
    <p:sldId id="439" r:id="rId6"/>
    <p:sldId id="438" r:id="rId7"/>
    <p:sldId id="422" r:id="rId8"/>
    <p:sldId id="427" r:id="rId9"/>
    <p:sldId id="423" r:id="rId10"/>
    <p:sldId id="425" r:id="rId11"/>
    <p:sldId id="487" r:id="rId12"/>
    <p:sldId id="426" r:id="rId13"/>
    <p:sldId id="440" r:id="rId14"/>
    <p:sldId id="488" r:id="rId15"/>
    <p:sldId id="441" r:id="rId16"/>
    <p:sldId id="428" r:id="rId17"/>
    <p:sldId id="369" r:id="rId18"/>
    <p:sldId id="370" r:id="rId19"/>
    <p:sldId id="371" r:id="rId20"/>
    <p:sldId id="373" r:id="rId21"/>
    <p:sldId id="374" r:id="rId22"/>
    <p:sldId id="376" r:id="rId23"/>
    <p:sldId id="457" r:id="rId24"/>
    <p:sldId id="458" r:id="rId25"/>
    <p:sldId id="459" r:id="rId26"/>
    <p:sldId id="443" r:id="rId27"/>
    <p:sldId id="444" r:id="rId28"/>
    <p:sldId id="471" r:id="rId29"/>
    <p:sldId id="446" r:id="rId30"/>
    <p:sldId id="430" r:id="rId31"/>
    <p:sldId id="491" r:id="rId32"/>
    <p:sldId id="492" r:id="rId33"/>
    <p:sldId id="447" r:id="rId34"/>
    <p:sldId id="495" r:id="rId35"/>
    <p:sldId id="494" r:id="rId36"/>
    <p:sldId id="448" r:id="rId37"/>
    <p:sldId id="490" r:id="rId38"/>
    <p:sldId id="460" r:id="rId39"/>
    <p:sldId id="451" r:id="rId40"/>
    <p:sldId id="452" r:id="rId41"/>
    <p:sldId id="449" r:id="rId42"/>
    <p:sldId id="455" r:id="rId43"/>
    <p:sldId id="453" r:id="rId44"/>
    <p:sldId id="475" r:id="rId45"/>
    <p:sldId id="476" r:id="rId46"/>
    <p:sldId id="477" r:id="rId47"/>
    <p:sldId id="483" r:id="rId48"/>
    <p:sldId id="482" r:id="rId49"/>
    <p:sldId id="481" r:id="rId50"/>
    <p:sldId id="484" r:id="rId51"/>
    <p:sldId id="478" r:id="rId52"/>
    <p:sldId id="489" r:id="rId53"/>
    <p:sldId id="486" r:id="rId54"/>
    <p:sldId id="496" r:id="rId55"/>
    <p:sldId id="485" r:id="rId5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FD5EA"/>
    <a:srgbClr val="FFFF4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4A1012D-FA80-4872-9B7C-F37768D8AF42}" v="134" dt="2021-05-21T04:32:42.55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0" autoAdjust="0"/>
    <p:restoredTop sz="82494" autoAdjust="0"/>
  </p:normalViewPr>
  <p:slideViewPr>
    <p:cSldViewPr snapToGrid="0">
      <p:cViewPr varScale="1">
        <p:scale>
          <a:sx n="70" d="100"/>
          <a:sy n="70" d="100"/>
        </p:scale>
        <p:origin x="533" y="62"/>
      </p:cViewPr>
      <p:guideLst/>
    </p:cSldViewPr>
  </p:slideViewPr>
  <p:notesTextViewPr>
    <p:cViewPr>
      <p:scale>
        <a:sx n="1" d="1"/>
        <a:sy n="1" d="1"/>
      </p:scale>
      <p:origin x="0" y="0"/>
    </p:cViewPr>
  </p:notesTextViewPr>
  <p:sorterViewPr>
    <p:cViewPr>
      <p:scale>
        <a:sx n="100" d="100"/>
        <a:sy n="100" d="100"/>
      </p:scale>
      <p:origin x="0" y="-830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scarmen" userId="2f683c8a-c7d3-4289-8dbb-aaebadff94e2" providerId="ADAL" clId="{94A1012D-FA80-4872-9B7C-F37768D8AF42}"/>
    <pc:docChg chg="custSel addSld delSld modSld">
      <pc:chgData name="cscarmen" userId="2f683c8a-c7d3-4289-8dbb-aaebadff94e2" providerId="ADAL" clId="{94A1012D-FA80-4872-9B7C-F37768D8AF42}" dt="2021-05-21T04:33:36.220" v="267" actId="20577"/>
      <pc:docMkLst>
        <pc:docMk/>
      </pc:docMkLst>
      <pc:sldChg chg="modSp mod">
        <pc:chgData name="cscarmen" userId="2f683c8a-c7d3-4289-8dbb-aaebadff94e2" providerId="ADAL" clId="{94A1012D-FA80-4872-9B7C-F37768D8AF42}" dt="2021-05-21T04:33:36.220" v="267" actId="20577"/>
        <pc:sldMkLst>
          <pc:docMk/>
          <pc:sldMk cId="1682890401" sldId="257"/>
        </pc:sldMkLst>
        <pc:spChg chg="mod">
          <ac:chgData name="cscarmen" userId="2f683c8a-c7d3-4289-8dbb-aaebadff94e2" providerId="ADAL" clId="{94A1012D-FA80-4872-9B7C-F37768D8AF42}" dt="2021-05-21T04:33:36.220" v="267" actId="20577"/>
          <ac:spMkLst>
            <pc:docMk/>
            <pc:sldMk cId="1682890401" sldId="257"/>
            <ac:spMk id="3" creationId="{90AF6795-4E48-442B-82D6-116DC7D4A2B2}"/>
          </ac:spMkLst>
        </pc:spChg>
      </pc:sldChg>
      <pc:sldChg chg="modSp mod">
        <pc:chgData name="cscarmen" userId="2f683c8a-c7d3-4289-8dbb-aaebadff94e2" providerId="ADAL" clId="{94A1012D-FA80-4872-9B7C-F37768D8AF42}" dt="2021-05-21T04:26:01.809" v="62" actId="20577"/>
        <pc:sldMkLst>
          <pc:docMk/>
          <pc:sldMk cId="3525528218" sldId="258"/>
        </pc:sldMkLst>
        <pc:spChg chg="mod">
          <ac:chgData name="cscarmen" userId="2f683c8a-c7d3-4289-8dbb-aaebadff94e2" providerId="ADAL" clId="{94A1012D-FA80-4872-9B7C-F37768D8AF42}" dt="2021-05-21T04:26:01.809" v="62" actId="20577"/>
          <ac:spMkLst>
            <pc:docMk/>
            <pc:sldMk cId="3525528218" sldId="258"/>
            <ac:spMk id="3" creationId="{1A636271-4652-4170-8AAE-4ED56C281A45}"/>
          </ac:spMkLst>
        </pc:spChg>
      </pc:sldChg>
      <pc:sldChg chg="new del">
        <pc:chgData name="cscarmen" userId="2f683c8a-c7d3-4289-8dbb-aaebadff94e2" providerId="ADAL" clId="{94A1012D-FA80-4872-9B7C-F37768D8AF42}" dt="2021-05-21T04:32:30.564" v="229" actId="47"/>
        <pc:sldMkLst>
          <pc:docMk/>
          <pc:sldMk cId="1573343545" sldId="259"/>
        </pc:sldMkLst>
      </pc:sldChg>
      <pc:sldChg chg="delSp modSp add mod modNotesTx">
        <pc:chgData name="cscarmen" userId="2f683c8a-c7d3-4289-8dbb-aaebadff94e2" providerId="ADAL" clId="{94A1012D-FA80-4872-9B7C-F37768D8AF42}" dt="2021-05-21T04:28:13.904" v="153" actId="6549"/>
        <pc:sldMkLst>
          <pc:docMk/>
          <pc:sldMk cId="987519858" sldId="356"/>
        </pc:sldMkLst>
        <pc:spChg chg="mod">
          <ac:chgData name="cscarmen" userId="2f683c8a-c7d3-4289-8dbb-aaebadff94e2" providerId="ADAL" clId="{94A1012D-FA80-4872-9B7C-F37768D8AF42}" dt="2021-05-21T04:26:45.360" v="70" actId="207"/>
          <ac:spMkLst>
            <pc:docMk/>
            <pc:sldMk cId="987519858" sldId="356"/>
            <ac:spMk id="3" creationId="{00000000-0000-0000-0000-000000000000}"/>
          </ac:spMkLst>
        </pc:spChg>
        <pc:picChg chg="del">
          <ac:chgData name="cscarmen" userId="2f683c8a-c7d3-4289-8dbb-aaebadff94e2" providerId="ADAL" clId="{94A1012D-FA80-4872-9B7C-F37768D8AF42}" dt="2021-05-21T04:26:46.666" v="71" actId="478"/>
          <ac:picMkLst>
            <pc:docMk/>
            <pc:sldMk cId="987519858" sldId="356"/>
            <ac:picMk id="5122" creationId="{00000000-0000-0000-0000-000000000000}"/>
          </ac:picMkLst>
        </pc:picChg>
      </pc:sldChg>
      <pc:sldChg chg="add modNotesTx">
        <pc:chgData name="cscarmen" userId="2f683c8a-c7d3-4289-8dbb-aaebadff94e2" providerId="ADAL" clId="{94A1012D-FA80-4872-9B7C-F37768D8AF42}" dt="2021-05-21T04:28:36.396" v="161" actId="6549"/>
        <pc:sldMkLst>
          <pc:docMk/>
          <pc:sldMk cId="2217562636" sldId="357"/>
        </pc:sldMkLst>
      </pc:sldChg>
      <pc:sldChg chg="delSp modSp add mod delAnim modAnim modNotesTx">
        <pc:chgData name="cscarmen" userId="2f683c8a-c7d3-4289-8dbb-aaebadff94e2" providerId="ADAL" clId="{94A1012D-FA80-4872-9B7C-F37768D8AF42}" dt="2021-05-21T04:32:00.344" v="225"/>
        <pc:sldMkLst>
          <pc:docMk/>
          <pc:sldMk cId="2401276963" sldId="362"/>
        </pc:sldMkLst>
        <pc:spChg chg="mod">
          <ac:chgData name="cscarmen" userId="2f683c8a-c7d3-4289-8dbb-aaebadff94e2" providerId="ADAL" clId="{94A1012D-FA80-4872-9B7C-F37768D8AF42}" dt="2021-05-21T04:26:39.640" v="64" actId="27636"/>
          <ac:spMkLst>
            <pc:docMk/>
            <pc:sldMk cId="2401276963" sldId="362"/>
            <ac:spMk id="2" creationId="{00000000-0000-0000-0000-000000000000}"/>
          </ac:spMkLst>
        </pc:spChg>
        <pc:spChg chg="mod">
          <ac:chgData name="cscarmen" userId="2f683c8a-c7d3-4289-8dbb-aaebadff94e2" providerId="ADAL" clId="{94A1012D-FA80-4872-9B7C-F37768D8AF42}" dt="2021-05-21T04:29:36.050" v="170" actId="207"/>
          <ac:spMkLst>
            <pc:docMk/>
            <pc:sldMk cId="2401276963" sldId="362"/>
            <ac:spMk id="3" creationId="{00000000-0000-0000-0000-000000000000}"/>
          </ac:spMkLst>
        </pc:spChg>
        <pc:graphicFrameChg chg="del">
          <ac:chgData name="cscarmen" userId="2f683c8a-c7d3-4289-8dbb-aaebadff94e2" providerId="ADAL" clId="{94A1012D-FA80-4872-9B7C-F37768D8AF42}" dt="2021-05-21T04:27:18.831" v="79" actId="478"/>
          <ac:graphicFrameMkLst>
            <pc:docMk/>
            <pc:sldMk cId="2401276963" sldId="362"/>
            <ac:graphicFrameMk id="6" creationId="{00000000-0000-0000-0000-000000000000}"/>
          </ac:graphicFrameMkLst>
        </pc:graphicFrameChg>
        <pc:picChg chg="del">
          <ac:chgData name="cscarmen" userId="2f683c8a-c7d3-4289-8dbb-aaebadff94e2" providerId="ADAL" clId="{94A1012D-FA80-4872-9B7C-F37768D8AF42}" dt="2021-05-21T04:27:16.801" v="77" actId="478"/>
          <ac:picMkLst>
            <pc:docMk/>
            <pc:sldMk cId="2401276963" sldId="362"/>
            <ac:picMk id="5" creationId="{00000000-0000-0000-0000-000000000000}"/>
          </ac:picMkLst>
        </pc:picChg>
        <pc:picChg chg="del">
          <ac:chgData name="cscarmen" userId="2f683c8a-c7d3-4289-8dbb-aaebadff94e2" providerId="ADAL" clId="{94A1012D-FA80-4872-9B7C-F37768D8AF42}" dt="2021-05-21T04:27:21.212" v="80" actId="478"/>
          <ac:picMkLst>
            <pc:docMk/>
            <pc:sldMk cId="2401276963" sldId="362"/>
            <ac:picMk id="8" creationId="{B6E3AE8D-CAF9-4698-97E0-89005D5F62DD}"/>
          </ac:picMkLst>
        </pc:picChg>
        <pc:picChg chg="del">
          <ac:chgData name="cscarmen" userId="2f683c8a-c7d3-4289-8dbb-aaebadff94e2" providerId="ADAL" clId="{94A1012D-FA80-4872-9B7C-F37768D8AF42}" dt="2021-05-21T04:27:21.212" v="80" actId="478"/>
          <ac:picMkLst>
            <pc:docMk/>
            <pc:sldMk cId="2401276963" sldId="362"/>
            <ac:picMk id="9" creationId="{A42387F6-1FBA-436A-A1A8-57AA10A3B41A}"/>
          </ac:picMkLst>
        </pc:picChg>
        <pc:picChg chg="del">
          <ac:chgData name="cscarmen" userId="2f683c8a-c7d3-4289-8dbb-aaebadff94e2" providerId="ADAL" clId="{94A1012D-FA80-4872-9B7C-F37768D8AF42}" dt="2021-05-21T04:27:21.212" v="80" actId="478"/>
          <ac:picMkLst>
            <pc:docMk/>
            <pc:sldMk cId="2401276963" sldId="362"/>
            <ac:picMk id="10" creationId="{3047904C-28BA-41DA-937F-2E5F76A5426C}"/>
          </ac:picMkLst>
        </pc:picChg>
        <pc:picChg chg="del">
          <ac:chgData name="cscarmen" userId="2f683c8a-c7d3-4289-8dbb-aaebadff94e2" providerId="ADAL" clId="{94A1012D-FA80-4872-9B7C-F37768D8AF42}" dt="2021-05-21T04:27:21.212" v="80" actId="478"/>
          <ac:picMkLst>
            <pc:docMk/>
            <pc:sldMk cId="2401276963" sldId="362"/>
            <ac:picMk id="11" creationId="{363A987A-79D1-403F-8CAC-D8DCF7B28EC7}"/>
          </ac:picMkLst>
        </pc:picChg>
        <pc:picChg chg="del">
          <ac:chgData name="cscarmen" userId="2f683c8a-c7d3-4289-8dbb-aaebadff94e2" providerId="ADAL" clId="{94A1012D-FA80-4872-9B7C-F37768D8AF42}" dt="2021-05-21T04:27:21.212" v="80" actId="478"/>
          <ac:picMkLst>
            <pc:docMk/>
            <pc:sldMk cId="2401276963" sldId="362"/>
            <ac:picMk id="12" creationId="{D63C4ADD-C352-4AE0-BC5F-CC5549CCD646}"/>
          </ac:picMkLst>
        </pc:picChg>
        <pc:picChg chg="del">
          <ac:chgData name="cscarmen" userId="2f683c8a-c7d3-4289-8dbb-aaebadff94e2" providerId="ADAL" clId="{94A1012D-FA80-4872-9B7C-F37768D8AF42}" dt="2021-05-21T04:27:17.331" v="78" actId="478"/>
          <ac:picMkLst>
            <pc:docMk/>
            <pc:sldMk cId="2401276963" sldId="362"/>
            <ac:picMk id="7170" creationId="{00000000-0000-0000-0000-000000000000}"/>
          </ac:picMkLst>
        </pc:picChg>
      </pc:sldChg>
      <pc:sldChg chg="modSp add del mod modNotesTx">
        <pc:chgData name="cscarmen" userId="2f683c8a-c7d3-4289-8dbb-aaebadff94e2" providerId="ADAL" clId="{94A1012D-FA80-4872-9B7C-F37768D8AF42}" dt="2021-05-21T04:29:21.911" v="167" actId="47"/>
        <pc:sldMkLst>
          <pc:docMk/>
          <pc:sldMk cId="2422797511" sldId="364"/>
        </pc:sldMkLst>
        <pc:spChg chg="mod">
          <ac:chgData name="cscarmen" userId="2f683c8a-c7d3-4289-8dbb-aaebadff94e2" providerId="ADAL" clId="{94A1012D-FA80-4872-9B7C-F37768D8AF42}" dt="2021-05-21T04:26:39.656" v="67" actId="27636"/>
          <ac:spMkLst>
            <pc:docMk/>
            <pc:sldMk cId="2422797511" sldId="364"/>
            <ac:spMk id="2" creationId="{00000000-0000-0000-0000-000000000000}"/>
          </ac:spMkLst>
        </pc:spChg>
      </pc:sldChg>
      <pc:sldChg chg="modSp add del mod modNotesTx">
        <pc:chgData name="cscarmen" userId="2f683c8a-c7d3-4289-8dbb-aaebadff94e2" providerId="ADAL" clId="{94A1012D-FA80-4872-9B7C-F37768D8AF42}" dt="2021-05-21T04:29:28.883" v="168" actId="47"/>
        <pc:sldMkLst>
          <pc:docMk/>
          <pc:sldMk cId="3575003197" sldId="365"/>
        </pc:sldMkLst>
        <pc:spChg chg="mod">
          <ac:chgData name="cscarmen" userId="2f683c8a-c7d3-4289-8dbb-aaebadff94e2" providerId="ADAL" clId="{94A1012D-FA80-4872-9B7C-F37768D8AF42}" dt="2021-05-21T04:26:39.656" v="69" actId="27636"/>
          <ac:spMkLst>
            <pc:docMk/>
            <pc:sldMk cId="3575003197" sldId="365"/>
            <ac:spMk id="2" creationId="{00000000-0000-0000-0000-000000000000}"/>
          </ac:spMkLst>
        </pc:spChg>
      </pc:sldChg>
      <pc:sldChg chg="modSp add mod modAnim modNotesTx">
        <pc:chgData name="cscarmen" userId="2f683c8a-c7d3-4289-8dbb-aaebadff94e2" providerId="ADAL" clId="{94A1012D-FA80-4872-9B7C-F37768D8AF42}" dt="2021-05-21T04:32:52.780" v="249" actId="1035"/>
        <pc:sldMkLst>
          <pc:docMk/>
          <pc:sldMk cId="1632387859" sldId="372"/>
        </pc:sldMkLst>
        <pc:spChg chg="mod">
          <ac:chgData name="cscarmen" userId="2f683c8a-c7d3-4289-8dbb-aaebadff94e2" providerId="ADAL" clId="{94A1012D-FA80-4872-9B7C-F37768D8AF42}" dt="2021-05-21T04:32:52.780" v="249" actId="1035"/>
          <ac:spMkLst>
            <pc:docMk/>
            <pc:sldMk cId="1632387859" sldId="372"/>
            <ac:spMk id="8" creationId="{00000000-0000-0000-0000-000000000000}"/>
          </ac:spMkLst>
        </pc:spChg>
      </pc:sldChg>
      <pc:sldChg chg="delSp modSp add mod delAnim modAnim chgLayout modNotesTx">
        <pc:chgData name="cscarmen" userId="2f683c8a-c7d3-4289-8dbb-aaebadff94e2" providerId="ADAL" clId="{94A1012D-FA80-4872-9B7C-F37768D8AF42}" dt="2021-05-21T04:32:08.079" v="227"/>
        <pc:sldMkLst>
          <pc:docMk/>
          <pc:sldMk cId="1697656026" sldId="403"/>
        </pc:sldMkLst>
        <pc:spChg chg="mod ord">
          <ac:chgData name="cscarmen" userId="2f683c8a-c7d3-4289-8dbb-aaebadff94e2" providerId="ADAL" clId="{94A1012D-FA80-4872-9B7C-F37768D8AF42}" dt="2021-05-21T04:27:08.375" v="76" actId="700"/>
          <ac:spMkLst>
            <pc:docMk/>
            <pc:sldMk cId="1697656026" sldId="403"/>
            <ac:spMk id="2" creationId="{00000000-0000-0000-0000-000000000000}"/>
          </ac:spMkLst>
        </pc:spChg>
        <pc:spChg chg="mod ord">
          <ac:chgData name="cscarmen" userId="2f683c8a-c7d3-4289-8dbb-aaebadff94e2" providerId="ADAL" clId="{94A1012D-FA80-4872-9B7C-F37768D8AF42}" dt="2021-05-21T04:27:08.375" v="76" actId="700"/>
          <ac:spMkLst>
            <pc:docMk/>
            <pc:sldMk cId="1697656026" sldId="403"/>
            <ac:spMk id="3" creationId="{00000000-0000-0000-0000-000000000000}"/>
          </ac:spMkLst>
        </pc:spChg>
        <pc:spChg chg="mod ord">
          <ac:chgData name="cscarmen" userId="2f683c8a-c7d3-4289-8dbb-aaebadff94e2" providerId="ADAL" clId="{94A1012D-FA80-4872-9B7C-F37768D8AF42}" dt="2021-05-21T04:27:08.375" v="76" actId="700"/>
          <ac:spMkLst>
            <pc:docMk/>
            <pc:sldMk cId="1697656026" sldId="403"/>
            <ac:spMk id="4" creationId="{00000000-0000-0000-0000-000000000000}"/>
          </ac:spMkLst>
        </pc:spChg>
        <pc:spChg chg="mod ord">
          <ac:chgData name="cscarmen" userId="2f683c8a-c7d3-4289-8dbb-aaebadff94e2" providerId="ADAL" clId="{94A1012D-FA80-4872-9B7C-F37768D8AF42}" dt="2021-05-21T04:27:08.375" v="76" actId="700"/>
          <ac:spMkLst>
            <pc:docMk/>
            <pc:sldMk cId="1697656026" sldId="403"/>
            <ac:spMk id="5" creationId="{00000000-0000-0000-0000-000000000000}"/>
          </ac:spMkLst>
        </pc:spChg>
        <pc:spChg chg="mod ord">
          <ac:chgData name="cscarmen" userId="2f683c8a-c7d3-4289-8dbb-aaebadff94e2" providerId="ADAL" clId="{94A1012D-FA80-4872-9B7C-F37768D8AF42}" dt="2021-05-21T04:27:08.375" v="76" actId="700"/>
          <ac:spMkLst>
            <pc:docMk/>
            <pc:sldMk cId="1697656026" sldId="403"/>
            <ac:spMk id="6" creationId="{00000000-0000-0000-0000-000000000000}"/>
          </ac:spMkLst>
        </pc:spChg>
        <pc:spChg chg="del">
          <ac:chgData name="cscarmen" userId="2f683c8a-c7d3-4289-8dbb-aaebadff94e2" providerId="ADAL" clId="{94A1012D-FA80-4872-9B7C-F37768D8AF42}" dt="2021-05-21T04:26:54.872" v="72" actId="478"/>
          <ac:spMkLst>
            <pc:docMk/>
            <pc:sldMk cId="1697656026" sldId="403"/>
            <ac:spMk id="7" creationId="{00000000-0000-0000-0000-000000000000}"/>
          </ac:spMkLst>
        </pc:spChg>
        <pc:spChg chg="del">
          <ac:chgData name="cscarmen" userId="2f683c8a-c7d3-4289-8dbb-aaebadff94e2" providerId="ADAL" clId="{94A1012D-FA80-4872-9B7C-F37768D8AF42}" dt="2021-05-21T04:26:58.822" v="73" actId="478"/>
          <ac:spMkLst>
            <pc:docMk/>
            <pc:sldMk cId="1697656026" sldId="403"/>
            <ac:spMk id="13" creationId="{00000000-0000-0000-0000-000000000000}"/>
          </ac:spMkLst>
        </pc:spChg>
        <pc:spChg chg="del">
          <ac:chgData name="cscarmen" userId="2f683c8a-c7d3-4289-8dbb-aaebadff94e2" providerId="ADAL" clId="{94A1012D-FA80-4872-9B7C-F37768D8AF42}" dt="2021-05-21T04:27:00.128" v="74" actId="478"/>
          <ac:spMkLst>
            <pc:docMk/>
            <pc:sldMk cId="1697656026" sldId="403"/>
            <ac:spMk id="14" creationId="{00000000-0000-0000-0000-000000000000}"/>
          </ac:spMkLst>
        </pc:spChg>
        <pc:spChg chg="del">
          <ac:chgData name="cscarmen" userId="2f683c8a-c7d3-4289-8dbb-aaebadff94e2" providerId="ADAL" clId="{94A1012D-FA80-4872-9B7C-F37768D8AF42}" dt="2021-05-21T04:26:54.872" v="72" actId="478"/>
          <ac:spMkLst>
            <pc:docMk/>
            <pc:sldMk cId="1697656026" sldId="403"/>
            <ac:spMk id="28" creationId="{00000000-0000-0000-0000-000000000000}"/>
          </ac:spMkLst>
        </pc:spChg>
        <pc:spChg chg="del">
          <ac:chgData name="cscarmen" userId="2f683c8a-c7d3-4289-8dbb-aaebadff94e2" providerId="ADAL" clId="{94A1012D-FA80-4872-9B7C-F37768D8AF42}" dt="2021-05-21T04:26:54.872" v="72" actId="478"/>
          <ac:spMkLst>
            <pc:docMk/>
            <pc:sldMk cId="1697656026" sldId="403"/>
            <ac:spMk id="41" creationId="{00000000-0000-0000-0000-000000000000}"/>
          </ac:spMkLst>
        </pc:spChg>
        <pc:grpChg chg="del">
          <ac:chgData name="cscarmen" userId="2f683c8a-c7d3-4289-8dbb-aaebadff94e2" providerId="ADAL" clId="{94A1012D-FA80-4872-9B7C-F37768D8AF42}" dt="2021-05-21T04:26:54.872" v="72" actId="478"/>
          <ac:grpSpMkLst>
            <pc:docMk/>
            <pc:sldMk cId="1697656026" sldId="403"/>
            <ac:grpSpMk id="29" creationId="{00000000-0000-0000-0000-000000000000}"/>
          </ac:grpSpMkLst>
        </pc:grpChg>
        <pc:grpChg chg="del">
          <ac:chgData name="cscarmen" userId="2f683c8a-c7d3-4289-8dbb-aaebadff94e2" providerId="ADAL" clId="{94A1012D-FA80-4872-9B7C-F37768D8AF42}" dt="2021-05-21T04:26:54.872" v="72" actId="478"/>
          <ac:grpSpMkLst>
            <pc:docMk/>
            <pc:sldMk cId="1697656026" sldId="403"/>
            <ac:grpSpMk id="40" creationId="{00000000-0000-0000-0000-000000000000}"/>
          </ac:grpSpMkLst>
        </pc:grpChg>
        <pc:grpChg chg="del">
          <ac:chgData name="cscarmen" userId="2f683c8a-c7d3-4289-8dbb-aaebadff94e2" providerId="ADAL" clId="{94A1012D-FA80-4872-9B7C-F37768D8AF42}" dt="2021-05-21T04:26:54.872" v="72" actId="478"/>
          <ac:grpSpMkLst>
            <pc:docMk/>
            <pc:sldMk cId="1697656026" sldId="403"/>
            <ac:grpSpMk id="42" creationId="{00000000-0000-0000-0000-000000000000}"/>
          </ac:grpSpMkLst>
        </pc:grpChg>
        <pc:grpChg chg="del">
          <ac:chgData name="cscarmen" userId="2f683c8a-c7d3-4289-8dbb-aaebadff94e2" providerId="ADAL" clId="{94A1012D-FA80-4872-9B7C-F37768D8AF42}" dt="2021-05-21T04:26:54.872" v="72" actId="478"/>
          <ac:grpSpMkLst>
            <pc:docMk/>
            <pc:sldMk cId="1697656026" sldId="403"/>
            <ac:grpSpMk id="44" creationId="{00000000-0000-0000-0000-000000000000}"/>
          </ac:grpSpMkLst>
        </pc:grpChg>
        <pc:picChg chg="del">
          <ac:chgData name="cscarmen" userId="2f683c8a-c7d3-4289-8dbb-aaebadff94e2" providerId="ADAL" clId="{94A1012D-FA80-4872-9B7C-F37768D8AF42}" dt="2021-05-21T04:26:54.872" v="72" actId="478"/>
          <ac:picMkLst>
            <pc:docMk/>
            <pc:sldMk cId="1697656026" sldId="403"/>
            <ac:picMk id="1027" creationId="{00000000-0000-0000-0000-000000000000}"/>
          </ac:picMkLst>
        </pc:picChg>
        <pc:picChg chg="del">
          <ac:chgData name="cscarmen" userId="2f683c8a-c7d3-4289-8dbb-aaebadff94e2" providerId="ADAL" clId="{94A1012D-FA80-4872-9B7C-F37768D8AF42}" dt="2021-05-21T04:26:54.872" v="72" actId="478"/>
          <ac:picMkLst>
            <pc:docMk/>
            <pc:sldMk cId="1697656026" sldId="403"/>
            <ac:picMk id="1028" creationId="{00000000-0000-0000-0000-000000000000}"/>
          </ac:picMkLst>
        </pc:picChg>
        <pc:picChg chg="del">
          <ac:chgData name="cscarmen" userId="2f683c8a-c7d3-4289-8dbb-aaebadff94e2" providerId="ADAL" clId="{94A1012D-FA80-4872-9B7C-F37768D8AF42}" dt="2021-05-21T04:26:54.872" v="72" actId="478"/>
          <ac:picMkLst>
            <pc:docMk/>
            <pc:sldMk cId="1697656026" sldId="403"/>
            <ac:picMk id="1035" creationId="{00000000-0000-0000-0000-000000000000}"/>
          </ac:picMkLst>
        </pc:picChg>
        <pc:picChg chg="del">
          <ac:chgData name="cscarmen" userId="2f683c8a-c7d3-4289-8dbb-aaebadff94e2" providerId="ADAL" clId="{94A1012D-FA80-4872-9B7C-F37768D8AF42}" dt="2021-05-21T04:26:54.872" v="72" actId="478"/>
          <ac:picMkLst>
            <pc:docMk/>
            <pc:sldMk cId="1697656026" sldId="403"/>
            <ac:picMk id="1036" creationId="{00000000-0000-0000-0000-000000000000}"/>
          </ac:picMkLst>
        </pc:picChg>
      </pc:sldChg>
      <pc:sldChg chg="delSp modSp add mod delAnim modAnim chgLayout modNotesTx">
        <pc:chgData name="cscarmen" userId="2f683c8a-c7d3-4289-8dbb-aaebadff94e2" providerId="ADAL" clId="{94A1012D-FA80-4872-9B7C-F37768D8AF42}" dt="2021-05-21T04:32:04.426" v="226"/>
        <pc:sldMkLst>
          <pc:docMk/>
          <pc:sldMk cId="1973383961" sldId="420"/>
        </pc:sldMkLst>
        <pc:spChg chg="mod ord">
          <ac:chgData name="cscarmen" userId="2f683c8a-c7d3-4289-8dbb-aaebadff94e2" providerId="ADAL" clId="{94A1012D-FA80-4872-9B7C-F37768D8AF42}" dt="2021-05-21T04:28:52.393" v="163" actId="700"/>
          <ac:spMkLst>
            <pc:docMk/>
            <pc:sldMk cId="1973383961" sldId="420"/>
            <ac:spMk id="2" creationId="{C27FA171-FF7D-421B-8850-CEBCBFD64654}"/>
          </ac:spMkLst>
        </pc:spChg>
        <pc:spChg chg="mod ord">
          <ac:chgData name="cscarmen" userId="2f683c8a-c7d3-4289-8dbb-aaebadff94e2" providerId="ADAL" clId="{94A1012D-FA80-4872-9B7C-F37768D8AF42}" dt="2021-05-21T04:31:47.993" v="224" actId="27636"/>
          <ac:spMkLst>
            <pc:docMk/>
            <pc:sldMk cId="1973383961" sldId="420"/>
            <ac:spMk id="3" creationId="{7DD98FD1-AB3B-4F35-A7C4-19CF7AF711A4}"/>
          </ac:spMkLst>
        </pc:spChg>
        <pc:spChg chg="mod ord">
          <ac:chgData name="cscarmen" userId="2f683c8a-c7d3-4289-8dbb-aaebadff94e2" providerId="ADAL" clId="{94A1012D-FA80-4872-9B7C-F37768D8AF42}" dt="2021-05-21T04:28:52.393" v="163" actId="700"/>
          <ac:spMkLst>
            <pc:docMk/>
            <pc:sldMk cId="1973383961" sldId="420"/>
            <ac:spMk id="4" creationId="{EC459E16-4D8A-4182-8373-8B58D3DC974A}"/>
          </ac:spMkLst>
        </pc:spChg>
        <pc:spChg chg="del">
          <ac:chgData name="cscarmen" userId="2f683c8a-c7d3-4289-8dbb-aaebadff94e2" providerId="ADAL" clId="{94A1012D-FA80-4872-9B7C-F37768D8AF42}" dt="2021-05-21T04:27:29.645" v="82" actId="478"/>
          <ac:spMkLst>
            <pc:docMk/>
            <pc:sldMk cId="1973383961" sldId="420"/>
            <ac:spMk id="7" creationId="{6F06814E-B397-412F-B663-FC3C5C3A824C}"/>
          </ac:spMkLst>
        </pc:spChg>
        <pc:picChg chg="del mod">
          <ac:chgData name="cscarmen" userId="2f683c8a-c7d3-4289-8dbb-aaebadff94e2" providerId="ADAL" clId="{94A1012D-FA80-4872-9B7C-F37768D8AF42}" dt="2021-05-21T04:28:08.704" v="152" actId="478"/>
          <ac:picMkLst>
            <pc:docMk/>
            <pc:sldMk cId="1973383961" sldId="420"/>
            <ac:picMk id="6" creationId="{F4948A28-A0B3-454C-8DB3-AE3868332763}"/>
          </ac:picMkLst>
        </pc:picChg>
        <pc:picChg chg="del">
          <ac:chgData name="cscarmen" userId="2f683c8a-c7d3-4289-8dbb-aaebadff94e2" providerId="ADAL" clId="{94A1012D-FA80-4872-9B7C-F37768D8AF42}" dt="2021-05-21T04:27:29.645" v="82" actId="478"/>
          <ac:picMkLst>
            <pc:docMk/>
            <pc:sldMk cId="1973383961" sldId="420"/>
            <ac:picMk id="16" creationId="{5C8D811D-F8F8-41C5-BA9A-ADB3ABB34193}"/>
          </ac:picMkLst>
        </pc:picChg>
        <pc:picChg chg="del">
          <ac:chgData name="cscarmen" userId="2f683c8a-c7d3-4289-8dbb-aaebadff94e2" providerId="ADAL" clId="{94A1012D-FA80-4872-9B7C-F37768D8AF42}" dt="2021-05-21T04:27:29.645" v="82" actId="478"/>
          <ac:picMkLst>
            <pc:docMk/>
            <pc:sldMk cId="1973383961" sldId="420"/>
            <ac:picMk id="17" creationId="{436C7E1A-2203-48A0-8FBE-3B48CCA63E7F}"/>
          </ac:picMkLst>
        </pc:picChg>
        <pc:picChg chg="del mod">
          <ac:chgData name="cscarmen" userId="2f683c8a-c7d3-4289-8dbb-aaebadff94e2" providerId="ADAL" clId="{94A1012D-FA80-4872-9B7C-F37768D8AF42}" dt="2021-05-21T04:28:08.704" v="152" actId="478"/>
          <ac:picMkLst>
            <pc:docMk/>
            <pc:sldMk cId="1973383961" sldId="420"/>
            <ac:picMk id="38" creationId="{C8789C7C-C584-4546-AC35-949BC6D3A9F3}"/>
          </ac:picMkLst>
        </pc:picChg>
        <pc:picChg chg="del mod">
          <ac:chgData name="cscarmen" userId="2f683c8a-c7d3-4289-8dbb-aaebadff94e2" providerId="ADAL" clId="{94A1012D-FA80-4872-9B7C-F37768D8AF42}" dt="2021-05-21T04:28:08.704" v="152" actId="478"/>
          <ac:picMkLst>
            <pc:docMk/>
            <pc:sldMk cId="1973383961" sldId="420"/>
            <ac:picMk id="39" creationId="{90C63768-0862-44ED-A390-BB162B20CE3F}"/>
          </ac:picMkLst>
        </pc:picChg>
        <pc:cxnChg chg="del">
          <ac:chgData name="cscarmen" userId="2f683c8a-c7d3-4289-8dbb-aaebadff94e2" providerId="ADAL" clId="{94A1012D-FA80-4872-9B7C-F37768D8AF42}" dt="2021-05-21T04:27:29.645" v="82" actId="478"/>
          <ac:cxnSpMkLst>
            <pc:docMk/>
            <pc:sldMk cId="1973383961" sldId="420"/>
            <ac:cxnSpMk id="9" creationId="{8998D0BA-035A-4B70-946C-275B799AEF7A}"/>
          </ac:cxnSpMkLst>
        </pc:cxnChg>
        <pc:cxnChg chg="del">
          <ac:chgData name="cscarmen" userId="2f683c8a-c7d3-4289-8dbb-aaebadff94e2" providerId="ADAL" clId="{94A1012D-FA80-4872-9B7C-F37768D8AF42}" dt="2021-05-21T04:27:29.645" v="82" actId="478"/>
          <ac:cxnSpMkLst>
            <pc:docMk/>
            <pc:sldMk cId="1973383961" sldId="420"/>
            <ac:cxnSpMk id="11" creationId="{1D47A3C2-A760-496F-91CD-6317AEAA5EB0}"/>
          </ac:cxnSpMkLst>
        </pc:cxnChg>
      </pc:sldChg>
      <pc:sldChg chg="modSp add del mod modNotesTx">
        <pc:chgData name="cscarmen" userId="2f683c8a-c7d3-4289-8dbb-aaebadff94e2" providerId="ADAL" clId="{94A1012D-FA80-4872-9B7C-F37768D8AF42}" dt="2021-05-21T04:29:58.777" v="176" actId="47"/>
        <pc:sldMkLst>
          <pc:docMk/>
          <pc:sldMk cId="1533045693" sldId="421"/>
        </pc:sldMkLst>
        <pc:spChg chg="mod">
          <ac:chgData name="cscarmen" userId="2f683c8a-c7d3-4289-8dbb-aaebadff94e2" providerId="ADAL" clId="{94A1012D-FA80-4872-9B7C-F37768D8AF42}" dt="2021-05-21T04:26:39.640" v="66" actId="27636"/>
          <ac:spMkLst>
            <pc:docMk/>
            <pc:sldMk cId="1533045693" sldId="421"/>
            <ac:spMk id="2" creationId="{036B3CA3-F7FA-4C03-A59B-DB85E0919030}"/>
          </ac:spMkLst>
        </pc:spChg>
      </pc:sldChg>
      <pc:sldChg chg="modSp add del mod modNotesTx">
        <pc:chgData name="cscarmen" userId="2f683c8a-c7d3-4289-8dbb-aaebadff94e2" providerId="ADAL" clId="{94A1012D-FA80-4872-9B7C-F37768D8AF42}" dt="2021-05-21T04:30:16.636" v="182" actId="47"/>
        <pc:sldMkLst>
          <pc:docMk/>
          <pc:sldMk cId="665581964" sldId="422"/>
        </pc:sldMkLst>
        <pc:spChg chg="mod">
          <ac:chgData name="cscarmen" userId="2f683c8a-c7d3-4289-8dbb-aaebadff94e2" providerId="ADAL" clId="{94A1012D-FA80-4872-9B7C-F37768D8AF42}" dt="2021-05-21T04:26:39.656" v="68" actId="27636"/>
          <ac:spMkLst>
            <pc:docMk/>
            <pc:sldMk cId="665581964" sldId="422"/>
            <ac:spMk id="2" creationId="{2B208031-1900-498A-8F92-998965E3EB32}"/>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HK"/>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D404216-C386-4036-AC46-4010CB28FA94}" type="datetimeFigureOut">
              <a:rPr lang="en-HK" smtClean="0"/>
              <a:t>18/12/2023</a:t>
            </a:fld>
            <a:endParaRPr lang="en-HK"/>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HK"/>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HK"/>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HK"/>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5A22DD-3919-42B5-8C54-6414208BABA1}" type="slidenum">
              <a:rPr lang="en-HK" smtClean="0"/>
              <a:t>‹#›</a:t>
            </a:fld>
            <a:endParaRPr lang="en-HK"/>
          </a:p>
        </p:txBody>
      </p:sp>
    </p:spTree>
    <p:extLst>
      <p:ext uri="{BB962C8B-B14F-4D97-AF65-F5344CB8AC3E}">
        <p14:creationId xmlns:p14="http://schemas.microsoft.com/office/powerpoint/2010/main" val="40800728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A5A22DD-3919-42B5-8C54-6414208BABA1}" type="slidenum">
              <a:rPr lang="en-HK" smtClean="0"/>
              <a:t>1</a:t>
            </a:fld>
            <a:endParaRPr lang="en-HK"/>
          </a:p>
        </p:txBody>
      </p:sp>
    </p:spTree>
    <p:extLst>
      <p:ext uri="{BB962C8B-B14F-4D97-AF65-F5344CB8AC3E}">
        <p14:creationId xmlns:p14="http://schemas.microsoft.com/office/powerpoint/2010/main" val="38496714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HK" dirty="0"/>
              <a:t>Let’s take a look at this problem.</a:t>
            </a:r>
          </a:p>
          <a:p>
            <a:r>
              <a:rPr lang="en-HK" dirty="0"/>
              <a:t>Let’s say here we have the movie ratings from 10 users, would you recommend movie B to user 10? Will user 10 like movie B?</a:t>
            </a:r>
          </a:p>
          <a:p>
            <a:r>
              <a:rPr lang="en-HK" dirty="0"/>
              <a:t>This is a clustering problem, we want the computer to discover the natural grouping in data, then we know user 10 shall belong to the red group which like movie B a lot.</a:t>
            </a:r>
          </a:p>
        </p:txBody>
      </p:sp>
      <p:sp>
        <p:nvSpPr>
          <p:cNvPr id="4" name="Slide Number Placeholder 3"/>
          <p:cNvSpPr>
            <a:spLocks noGrp="1"/>
          </p:cNvSpPr>
          <p:nvPr>
            <p:ph type="sldNum" sz="quarter" idx="5"/>
          </p:nvPr>
        </p:nvSpPr>
        <p:spPr/>
        <p:txBody>
          <a:bodyPr/>
          <a:lstStyle/>
          <a:p>
            <a:fld id="{C1E49CB9-FD51-4C06-9C8B-2E49F1D79797}" type="slidenum">
              <a:rPr lang="en-US" smtClean="0"/>
              <a:t>14</a:t>
            </a:fld>
            <a:endParaRPr lang="en-US"/>
          </a:p>
        </p:txBody>
      </p:sp>
    </p:spTree>
    <p:extLst>
      <p:ext uri="{BB962C8B-B14F-4D97-AF65-F5344CB8AC3E}">
        <p14:creationId xmlns:p14="http://schemas.microsoft.com/office/powerpoint/2010/main" val="39741825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HK" dirty="0"/>
              <a:t>So, how to do ML? </a:t>
            </a:r>
            <a:r>
              <a:rPr lang="en-US" sz="1200" dirty="0"/>
              <a:t>The basic premise of machine learning is to build algorithms that can receive </a:t>
            </a:r>
            <a:r>
              <a:rPr lang="en-US" sz="1200" dirty="0">
                <a:solidFill>
                  <a:schemeClr val="accent3"/>
                </a:solidFill>
              </a:rPr>
              <a:t>data </a:t>
            </a:r>
            <a:r>
              <a:rPr lang="en-US" sz="1200" dirty="0"/>
              <a:t>and use </a:t>
            </a:r>
            <a:r>
              <a:rPr lang="en-US" sz="1200" dirty="0">
                <a:solidFill>
                  <a:schemeClr val="accent3"/>
                </a:solidFill>
              </a:rPr>
              <a:t>statistical analysis</a:t>
            </a:r>
            <a:r>
              <a:rPr lang="en-US" sz="1200" dirty="0"/>
              <a:t> to </a:t>
            </a:r>
            <a:r>
              <a:rPr lang="en-US" sz="1200" dirty="0">
                <a:solidFill>
                  <a:schemeClr val="accent3"/>
                </a:solidFill>
              </a:rPr>
              <a:t>predict an output </a:t>
            </a:r>
            <a:r>
              <a:rPr lang="en-US" sz="1200" dirty="0"/>
              <a:t>while updating outputs as new data becomes available.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There’re 7 steps to do in ML:</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sz="1200" dirty="0"/>
              <a:t>&amp; 2. we need to gather and prepare the training data</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3. Choose for a ML algorithm, there are different types of ML as we just introduced, and for each type of ML, there’re different ML algorithms</a:t>
            </a:r>
          </a:p>
          <a:p>
            <a:r>
              <a:rPr lang="en-HK" dirty="0"/>
              <a:t>4. Fit the training data to the ML algorithm to train a model, i.e. using the algorithm to learn the set of rules form the training data</a:t>
            </a:r>
          </a:p>
          <a:p>
            <a:r>
              <a:rPr lang="en-HK" dirty="0"/>
              <a:t>5. Fit validation data to the model and evaluate whether the prediction from the model is accurate or not</a:t>
            </a:r>
          </a:p>
          <a:p>
            <a:r>
              <a:rPr lang="en-HK" dirty="0"/>
              <a:t>6. With the evaluation, we may need to adjust the parameters of the ML algorithm and train another model and evaluate again to come up with a good model to use</a:t>
            </a:r>
          </a:p>
          <a:p>
            <a:r>
              <a:rPr lang="en-HK" dirty="0"/>
              <a:t>7. We can use the model to predict unseen data</a:t>
            </a:r>
          </a:p>
        </p:txBody>
      </p:sp>
      <p:sp>
        <p:nvSpPr>
          <p:cNvPr id="4" name="Slide Number Placeholder 3"/>
          <p:cNvSpPr>
            <a:spLocks noGrp="1"/>
          </p:cNvSpPr>
          <p:nvPr>
            <p:ph type="sldNum" sz="quarter" idx="5"/>
          </p:nvPr>
        </p:nvSpPr>
        <p:spPr/>
        <p:txBody>
          <a:bodyPr/>
          <a:lstStyle/>
          <a:p>
            <a:fld id="{C1E49CB9-FD51-4C06-9C8B-2E49F1D79797}" type="slidenum">
              <a:rPr lang="en-US" smtClean="0"/>
              <a:t>16</a:t>
            </a:fld>
            <a:endParaRPr lang="en-US"/>
          </a:p>
        </p:txBody>
      </p:sp>
    </p:spTree>
    <p:extLst>
      <p:ext uri="{BB962C8B-B14F-4D97-AF65-F5344CB8AC3E}">
        <p14:creationId xmlns:p14="http://schemas.microsoft.com/office/powerpoint/2010/main" val="6497793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HK" dirty="0"/>
              <a:t>Now, Let’s use a simple classification problem to understand what to do in the 7 steps of ML.</a:t>
            </a:r>
          </a:p>
          <a:p>
            <a:r>
              <a:rPr lang="en-HK" dirty="0"/>
              <a:t>So, how to classify apple or pear?</a:t>
            </a:r>
          </a:p>
          <a:p>
            <a:r>
              <a:rPr lang="en-HK" dirty="0"/>
              <a:t>Do we use </a:t>
            </a:r>
            <a:r>
              <a:rPr lang="en-HK" dirty="0" err="1"/>
              <a:t>color</a:t>
            </a:r>
            <a:r>
              <a:rPr lang="en-HK" dirty="0"/>
              <a:t>? Apples are red and pears are yellow?</a:t>
            </a:r>
          </a:p>
          <a:p>
            <a:r>
              <a:rPr lang="en-HK" dirty="0"/>
              <a:t>But there’re also green apples and green pears, so we cannot use just </a:t>
            </a:r>
            <a:r>
              <a:rPr lang="en-HK" dirty="0" err="1"/>
              <a:t>color</a:t>
            </a:r>
            <a:r>
              <a:rPr lang="en-HK" dirty="0"/>
              <a:t> to do the classification</a:t>
            </a:r>
          </a:p>
          <a:p>
            <a:r>
              <a:rPr lang="en-HK" dirty="0"/>
              <a:t>In addition, we may use shape: apples are round while pears are oval or triangle?</a:t>
            </a:r>
          </a:p>
          <a:p>
            <a:r>
              <a:rPr lang="en-HK" dirty="0"/>
              <a:t>But there’re also round pears, so we may need other features as well, e.g. weight, sweetness, etc.</a:t>
            </a:r>
          </a:p>
        </p:txBody>
      </p:sp>
      <p:sp>
        <p:nvSpPr>
          <p:cNvPr id="4" name="Slide Number Placeholder 3"/>
          <p:cNvSpPr>
            <a:spLocks noGrp="1"/>
          </p:cNvSpPr>
          <p:nvPr>
            <p:ph type="sldNum" sz="quarter" idx="5"/>
          </p:nvPr>
        </p:nvSpPr>
        <p:spPr/>
        <p:txBody>
          <a:bodyPr/>
          <a:lstStyle/>
          <a:p>
            <a:fld id="{C1E49CB9-FD51-4C06-9C8B-2E49F1D79797}" type="slidenum">
              <a:rPr lang="en-US" smtClean="0"/>
              <a:t>17</a:t>
            </a:fld>
            <a:endParaRPr lang="en-US"/>
          </a:p>
        </p:txBody>
      </p:sp>
    </p:spTree>
    <p:extLst>
      <p:ext uri="{BB962C8B-B14F-4D97-AF65-F5344CB8AC3E}">
        <p14:creationId xmlns:p14="http://schemas.microsoft.com/office/powerpoint/2010/main" val="35136699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Step 1 is to gather data</a:t>
            </a:r>
          </a:p>
          <a:p>
            <a:r>
              <a:rPr lang="en-US" dirty="0"/>
              <a:t>Note that quality and quantity of the data may affect how good the model can be.</a:t>
            </a:r>
          </a:p>
          <a:p>
            <a:r>
              <a:rPr lang="en-US" dirty="0"/>
              <a:t>For quality, the data needs to be balanced, for this example, having balanced number of apples and pears, having balanced number of different colors and balanced number of different shapes.</a:t>
            </a:r>
          </a:p>
          <a:p>
            <a:r>
              <a:rPr lang="en-US" dirty="0"/>
              <a:t>Here, color and shape (or quantitatively we use width and height) are called features</a:t>
            </a:r>
          </a:p>
          <a:p>
            <a:r>
              <a:rPr lang="en-US" dirty="0"/>
              <a:t>Quantity of data is also important, too few samples may not be enough for training, producing a model which is not accurate.</a:t>
            </a:r>
          </a:p>
        </p:txBody>
      </p:sp>
      <p:sp>
        <p:nvSpPr>
          <p:cNvPr id="4" name="Slide Number Placeholder 3"/>
          <p:cNvSpPr>
            <a:spLocks noGrp="1"/>
          </p:cNvSpPr>
          <p:nvPr>
            <p:ph type="sldNum" sz="quarter" idx="10"/>
          </p:nvPr>
        </p:nvSpPr>
        <p:spPr/>
        <p:txBody>
          <a:bodyPr/>
          <a:lstStyle/>
          <a:p>
            <a:fld id="{C1E49CB9-FD51-4C06-9C8B-2E49F1D79797}" type="slidenum">
              <a:rPr lang="en-US" smtClean="0"/>
              <a:t>18</a:t>
            </a:fld>
            <a:endParaRPr lang="en-US"/>
          </a:p>
        </p:txBody>
      </p:sp>
    </p:spTree>
    <p:extLst>
      <p:ext uri="{BB962C8B-B14F-4D97-AF65-F5344CB8AC3E}">
        <p14:creationId xmlns:p14="http://schemas.microsoft.com/office/powerpoint/2010/main" val="35057225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HK" dirty="0"/>
              <a:t>After we gathered the data, 2</a:t>
            </a:r>
            <a:r>
              <a:rPr lang="en-HK" baseline="30000" dirty="0"/>
              <a:t>nd</a:t>
            </a:r>
            <a:r>
              <a:rPr lang="en-HK" dirty="0"/>
              <a:t> we need to do data preparation, which includes</a:t>
            </a:r>
          </a:p>
          <a:p>
            <a:r>
              <a:rPr lang="en-HK" dirty="0"/>
              <a:t>Data cleaning: e.g. deleting incomplete records</a:t>
            </a:r>
          </a:p>
          <a:p>
            <a:r>
              <a:rPr lang="en-HK" dirty="0"/>
              <a:t>Transform the data, in ML we call this feature engineering: e.g. format the </a:t>
            </a:r>
            <a:r>
              <a:rPr lang="en-HK" dirty="0" err="1"/>
              <a:t>color</a:t>
            </a:r>
            <a:r>
              <a:rPr lang="en-HK" dirty="0"/>
              <a:t> to integers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Randomize the order: so that we won’t have the first 500 items being apples while the last 500 items being pears.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And then split the data, say 80% of data for training, 10% for validation and 10% for testing,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242729"/>
                </a:solidFill>
                <a:effectLst/>
                <a:latin typeface="Arial" panose="020B0604020202020204" pitchFamily="34" charset="0"/>
              </a:rPr>
              <a:t>So why do we need to randomize the order? Suppose data is sorted in a specified order. E.g. 1</a:t>
            </a:r>
            <a:r>
              <a:rPr lang="en-US" b="0" i="0" baseline="30000" dirty="0">
                <a:solidFill>
                  <a:srgbClr val="242729"/>
                </a:solidFill>
                <a:effectLst/>
                <a:latin typeface="Arial" panose="020B0604020202020204" pitchFamily="34" charset="0"/>
              </a:rPr>
              <a:t>st</a:t>
            </a:r>
            <a:r>
              <a:rPr lang="en-US" b="0" i="0" dirty="0">
                <a:solidFill>
                  <a:srgbClr val="242729"/>
                </a:solidFill>
                <a:effectLst/>
                <a:latin typeface="Arial" panose="020B0604020202020204" pitchFamily="34" charset="0"/>
              </a:rPr>
              <a:t> 500 items are apples while the 2</a:t>
            </a:r>
            <a:r>
              <a:rPr lang="en-US" b="0" i="0" baseline="30000" dirty="0">
                <a:solidFill>
                  <a:srgbClr val="242729"/>
                </a:solidFill>
                <a:effectLst/>
                <a:latin typeface="Arial" panose="020B0604020202020204" pitchFamily="34" charset="0"/>
              </a:rPr>
              <a:t>nd</a:t>
            </a:r>
            <a:r>
              <a:rPr lang="en-US" b="0" i="0" dirty="0">
                <a:solidFill>
                  <a:srgbClr val="242729"/>
                </a:solidFill>
                <a:effectLst/>
                <a:latin typeface="Arial" panose="020B0604020202020204" pitchFamily="34" charset="0"/>
              </a:rPr>
              <a:t> 500 items are pears. Then, if you split data for training, validation, and testing without considering this subject, you will select </a:t>
            </a:r>
            <a:r>
              <a:rPr lang="en-US" sz="1200" dirty="0"/>
              <a:t>80% of data for training i.e. </a:t>
            </a:r>
            <a:r>
              <a:rPr lang="en-US" b="0" i="0" dirty="0">
                <a:solidFill>
                  <a:srgbClr val="242729"/>
                </a:solidFill>
                <a:effectLst/>
                <a:latin typeface="Arial" panose="020B0604020202020204" pitchFamily="34" charset="0"/>
              </a:rPr>
              <a:t>500 apples + 300 pears for training which is unbalanced, and with validation and testing data all being pears, will fail the process. a simple solution is shuffling the data before splitting the data for training, validation, and testing.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242729"/>
              </a:solidFill>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dirty="0">
              <a:solidFill>
                <a:srgbClr val="242729"/>
              </a:solidFill>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endParaRPr lang="en-HK" dirty="0"/>
          </a:p>
        </p:txBody>
      </p:sp>
      <p:sp>
        <p:nvSpPr>
          <p:cNvPr id="4" name="Slide Number Placeholder 3"/>
          <p:cNvSpPr>
            <a:spLocks noGrp="1"/>
          </p:cNvSpPr>
          <p:nvPr>
            <p:ph type="sldNum" sz="quarter" idx="5"/>
          </p:nvPr>
        </p:nvSpPr>
        <p:spPr/>
        <p:txBody>
          <a:bodyPr/>
          <a:lstStyle/>
          <a:p>
            <a:fld id="{C1E49CB9-FD51-4C06-9C8B-2E49F1D79797}" type="slidenum">
              <a:rPr lang="en-US" smtClean="0"/>
              <a:t>19</a:t>
            </a:fld>
            <a:endParaRPr lang="en-US"/>
          </a:p>
        </p:txBody>
      </p:sp>
    </p:spTree>
    <p:extLst>
      <p:ext uri="{BB962C8B-B14F-4D97-AF65-F5344CB8AC3E}">
        <p14:creationId xmlns:p14="http://schemas.microsoft.com/office/powerpoint/2010/main" val="1419691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2800" dirty="0"/>
              <a:t>Step 3: Choosing a ML algorithm</a:t>
            </a:r>
          </a:p>
          <a:p>
            <a:pPr marL="0" indent="0">
              <a:buNone/>
            </a:pPr>
            <a:r>
              <a:rPr lang="en-US" sz="2400" dirty="0"/>
              <a:t>There are many different algorithms for different kinds of data or applications: </a:t>
            </a:r>
          </a:p>
          <a:p>
            <a:pPr marL="0" indent="0">
              <a:buNone/>
            </a:pPr>
            <a:r>
              <a:rPr lang="en-US" sz="2000" dirty="0"/>
              <a:t>some are very well suited for image data,</a:t>
            </a:r>
          </a:p>
          <a:p>
            <a:pPr marL="0" indent="0">
              <a:buNone/>
            </a:pPr>
            <a:r>
              <a:rPr lang="en-US" sz="2000" dirty="0"/>
              <a:t>some for sequences (like text), etc.</a:t>
            </a:r>
            <a:endParaRPr lang="en-HK" dirty="0"/>
          </a:p>
        </p:txBody>
      </p:sp>
      <p:sp>
        <p:nvSpPr>
          <p:cNvPr id="4" name="Slide Number Placeholder 3"/>
          <p:cNvSpPr>
            <a:spLocks noGrp="1"/>
          </p:cNvSpPr>
          <p:nvPr>
            <p:ph type="sldNum" sz="quarter" idx="5"/>
          </p:nvPr>
        </p:nvSpPr>
        <p:spPr/>
        <p:txBody>
          <a:bodyPr/>
          <a:lstStyle/>
          <a:p>
            <a:fld id="{C1E49CB9-FD51-4C06-9C8B-2E49F1D79797}" type="slidenum">
              <a:rPr lang="en-US" smtClean="0"/>
              <a:t>20</a:t>
            </a:fld>
            <a:endParaRPr lang="en-US"/>
          </a:p>
        </p:txBody>
      </p:sp>
    </p:spTree>
    <p:extLst>
      <p:ext uri="{BB962C8B-B14F-4D97-AF65-F5344CB8AC3E}">
        <p14:creationId xmlns:p14="http://schemas.microsoft.com/office/powerpoint/2010/main" val="6719492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HK" dirty="0"/>
              <a:t>Step 4 is training, which is to fit the training data to the ML algorithm to come up with a model and u</a:t>
            </a:r>
            <a:r>
              <a:rPr lang="en-US" sz="1200" dirty="0"/>
              <a:t>se the training data to incrementally improve the model’s ability to do prediction</a:t>
            </a:r>
          </a:p>
          <a:p>
            <a:r>
              <a:rPr lang="en-HK" dirty="0"/>
              <a:t>i.e. to find the functions / rules for classification, or to find the patterns from the data</a:t>
            </a:r>
          </a:p>
          <a:p>
            <a:r>
              <a:rPr lang="en-HK" dirty="0"/>
              <a:t>Each feature has a weight which is the importance of the feature in the classification</a:t>
            </a:r>
          </a:p>
          <a:p>
            <a:r>
              <a:rPr lang="en-HK" dirty="0"/>
              <a:t>To simply the example, let’s consider only 2 features: </a:t>
            </a:r>
            <a:r>
              <a:rPr lang="en-HK" dirty="0" err="1"/>
              <a:t>color</a:t>
            </a:r>
            <a:r>
              <a:rPr lang="en-HK" dirty="0"/>
              <a:t> and height, </a:t>
            </a:r>
          </a:p>
          <a:p>
            <a:r>
              <a:rPr lang="en-HK" dirty="0"/>
              <a:t>At the beginning, training starts with random weights of </a:t>
            </a:r>
            <a:r>
              <a:rPr lang="en-HK" dirty="0" err="1"/>
              <a:t>color</a:t>
            </a:r>
            <a:r>
              <a:rPr lang="en-HK" dirty="0"/>
              <a:t> and height resulting such a function to classify apple and pear, this also works for the 3</a:t>
            </a:r>
            <a:r>
              <a:rPr lang="en-HK" baseline="30000" dirty="0"/>
              <a:t>rd</a:t>
            </a:r>
            <a:r>
              <a:rPr lang="en-HK" dirty="0"/>
              <a:t> item.</a:t>
            </a:r>
          </a:p>
          <a:p>
            <a:r>
              <a:rPr lang="en-HK" dirty="0"/>
              <a:t>But the 4</a:t>
            </a:r>
            <a:r>
              <a:rPr lang="en-HK" baseline="30000" dirty="0"/>
              <a:t>th</a:t>
            </a:r>
            <a:r>
              <a:rPr lang="en-HK" dirty="0"/>
              <a:t> item cannot be classified correctly, so the weights are adjusted, resulting this new function to classify this item correctly.</a:t>
            </a:r>
          </a:p>
          <a:p>
            <a:r>
              <a:rPr lang="en-HK" dirty="0"/>
              <a:t>Again, the 5</a:t>
            </a:r>
            <a:r>
              <a:rPr lang="en-HK" baseline="30000" dirty="0"/>
              <a:t>th</a:t>
            </a:r>
            <a:r>
              <a:rPr lang="en-HK" dirty="0"/>
              <a:t> item cannot be classified correctly, so the weights are adjusted, resulting this new function to classify this item correctly.</a:t>
            </a:r>
          </a:p>
          <a:p>
            <a:r>
              <a:rPr lang="en-HK" dirty="0"/>
              <a:t>So, such process repeats for all the training data to come up with the weight of each feature i.e. a function like this or a set of rules (like this </a:t>
            </a:r>
            <a:r>
              <a:rPr lang="en-US" sz="1200" dirty="0"/>
              <a:t>Decision Tree Classifier) </a:t>
            </a:r>
            <a:r>
              <a:rPr lang="en-HK" dirty="0"/>
              <a:t>which is called a model.</a:t>
            </a:r>
          </a:p>
          <a:p>
            <a:endParaRPr lang="en-HK" dirty="0"/>
          </a:p>
        </p:txBody>
      </p:sp>
      <p:sp>
        <p:nvSpPr>
          <p:cNvPr id="4" name="Slide Number Placeholder 3"/>
          <p:cNvSpPr>
            <a:spLocks noGrp="1"/>
          </p:cNvSpPr>
          <p:nvPr>
            <p:ph type="sldNum" sz="quarter" idx="5"/>
          </p:nvPr>
        </p:nvSpPr>
        <p:spPr/>
        <p:txBody>
          <a:bodyPr/>
          <a:lstStyle/>
          <a:p>
            <a:fld id="{C1E49CB9-FD51-4C06-9C8B-2E49F1D79797}" type="slidenum">
              <a:rPr lang="en-US" smtClean="0"/>
              <a:t>21</a:t>
            </a:fld>
            <a:endParaRPr lang="en-US"/>
          </a:p>
        </p:txBody>
      </p:sp>
    </p:spTree>
    <p:extLst>
      <p:ext uri="{BB962C8B-B14F-4D97-AF65-F5344CB8AC3E}">
        <p14:creationId xmlns:p14="http://schemas.microsoft.com/office/powerpoint/2010/main" val="9389671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HK" dirty="0"/>
              <a:t>Step 5 is evaluation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After training is completed, use the validation data to evaluate if the model is good. E.g. We fit the validation data to the model to see if the prediction from the model matched with the label. This is to test the model against data that has never been used for training.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r>
              <a:rPr lang="en-HK" dirty="0"/>
              <a:t>With the evaluation, we may need to adjust the parameters of the ML algorithm and train another model and evaluate again to come up with a good model to use. </a:t>
            </a:r>
          </a:p>
          <a:p>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Lastly, we can use the testing data to access the performance of the final model and use the model to do prediction.</a:t>
            </a:r>
          </a:p>
          <a:p>
            <a:endParaRPr lang="en-HK" dirty="0"/>
          </a:p>
        </p:txBody>
      </p:sp>
      <p:sp>
        <p:nvSpPr>
          <p:cNvPr id="4" name="Slide Number Placeholder 3"/>
          <p:cNvSpPr>
            <a:spLocks noGrp="1"/>
          </p:cNvSpPr>
          <p:nvPr>
            <p:ph type="sldNum" sz="quarter" idx="5"/>
          </p:nvPr>
        </p:nvSpPr>
        <p:spPr/>
        <p:txBody>
          <a:bodyPr/>
          <a:lstStyle/>
          <a:p>
            <a:fld id="{C1E49CB9-FD51-4C06-9C8B-2E49F1D79797}" type="slidenum">
              <a:rPr lang="en-US" smtClean="0"/>
              <a:t>22</a:t>
            </a:fld>
            <a:endParaRPr lang="en-US"/>
          </a:p>
        </p:txBody>
      </p:sp>
    </p:spTree>
    <p:extLst>
      <p:ext uri="{BB962C8B-B14F-4D97-AF65-F5344CB8AC3E}">
        <p14:creationId xmlns:p14="http://schemas.microsoft.com/office/powerpoint/2010/main" val="26289452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HK" dirty="0"/>
          </a:p>
        </p:txBody>
      </p:sp>
      <p:sp>
        <p:nvSpPr>
          <p:cNvPr id="4" name="Slide Number Placeholder 3"/>
          <p:cNvSpPr>
            <a:spLocks noGrp="1"/>
          </p:cNvSpPr>
          <p:nvPr>
            <p:ph type="sldNum" sz="quarter" idx="5"/>
          </p:nvPr>
        </p:nvSpPr>
        <p:spPr/>
        <p:txBody>
          <a:bodyPr/>
          <a:lstStyle/>
          <a:p>
            <a:fld id="{C1E49CB9-FD51-4C06-9C8B-2E49F1D79797}" type="slidenum">
              <a:rPr lang="en-US" smtClean="0"/>
              <a:t>30</a:t>
            </a:fld>
            <a:endParaRPr lang="en-US"/>
          </a:p>
        </p:txBody>
      </p:sp>
    </p:spTree>
    <p:extLst>
      <p:ext uri="{BB962C8B-B14F-4D97-AF65-F5344CB8AC3E}">
        <p14:creationId xmlns:p14="http://schemas.microsoft.com/office/powerpoint/2010/main" val="11380529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HK" dirty="0"/>
          </a:p>
        </p:txBody>
      </p:sp>
      <p:sp>
        <p:nvSpPr>
          <p:cNvPr id="4" name="Slide Number Placeholder 3"/>
          <p:cNvSpPr>
            <a:spLocks noGrp="1"/>
          </p:cNvSpPr>
          <p:nvPr>
            <p:ph type="sldNum" sz="quarter" idx="5"/>
          </p:nvPr>
        </p:nvSpPr>
        <p:spPr/>
        <p:txBody>
          <a:bodyPr/>
          <a:lstStyle/>
          <a:p>
            <a:fld id="{C1E49CB9-FD51-4C06-9C8B-2E49F1D79797}" type="slidenum">
              <a:rPr lang="en-US" smtClean="0"/>
              <a:t>31</a:t>
            </a:fld>
            <a:endParaRPr lang="en-US"/>
          </a:p>
        </p:txBody>
      </p:sp>
    </p:spTree>
    <p:extLst>
      <p:ext uri="{BB962C8B-B14F-4D97-AF65-F5344CB8AC3E}">
        <p14:creationId xmlns:p14="http://schemas.microsoft.com/office/powerpoint/2010/main" val="10314634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HK" dirty="0"/>
              <a:t>As human learning from past experience, computers learn from data.</a:t>
            </a:r>
          </a:p>
          <a:p>
            <a:r>
              <a:rPr lang="en-HK" dirty="0"/>
              <a:t>The idea of ML is to program the computer to learn the rules of a specific task from the provided data instead of explicitly program the specific task as in traditional programming.</a:t>
            </a:r>
          </a:p>
          <a:p>
            <a:endParaRPr lang="en-HK" dirty="0"/>
          </a:p>
        </p:txBody>
      </p:sp>
      <p:sp>
        <p:nvSpPr>
          <p:cNvPr id="4" name="Slide Number Placeholder 3"/>
          <p:cNvSpPr>
            <a:spLocks noGrp="1"/>
          </p:cNvSpPr>
          <p:nvPr>
            <p:ph type="sldNum" sz="quarter" idx="5"/>
          </p:nvPr>
        </p:nvSpPr>
        <p:spPr/>
        <p:txBody>
          <a:bodyPr/>
          <a:lstStyle/>
          <a:p>
            <a:fld id="{C1E49CB9-FD51-4C06-9C8B-2E49F1D79797}" type="slidenum">
              <a:rPr lang="en-US" smtClean="0"/>
              <a:t>3</a:t>
            </a:fld>
            <a:endParaRPr lang="en-US"/>
          </a:p>
        </p:txBody>
      </p:sp>
    </p:spTree>
    <p:extLst>
      <p:ext uri="{BB962C8B-B14F-4D97-AF65-F5344CB8AC3E}">
        <p14:creationId xmlns:p14="http://schemas.microsoft.com/office/powerpoint/2010/main" val="72871796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HK" dirty="0"/>
          </a:p>
        </p:txBody>
      </p:sp>
      <p:sp>
        <p:nvSpPr>
          <p:cNvPr id="4" name="Slide Number Placeholder 3"/>
          <p:cNvSpPr>
            <a:spLocks noGrp="1"/>
          </p:cNvSpPr>
          <p:nvPr>
            <p:ph type="sldNum" sz="quarter" idx="5"/>
          </p:nvPr>
        </p:nvSpPr>
        <p:spPr/>
        <p:txBody>
          <a:bodyPr/>
          <a:lstStyle/>
          <a:p>
            <a:fld id="{C1E49CB9-FD51-4C06-9C8B-2E49F1D79797}" type="slidenum">
              <a:rPr lang="en-US" smtClean="0"/>
              <a:t>32</a:t>
            </a:fld>
            <a:endParaRPr lang="en-US"/>
          </a:p>
        </p:txBody>
      </p:sp>
    </p:spTree>
    <p:extLst>
      <p:ext uri="{BB962C8B-B14F-4D97-AF65-F5344CB8AC3E}">
        <p14:creationId xmlns:p14="http://schemas.microsoft.com/office/powerpoint/2010/main" val="39058703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HK" dirty="0"/>
              <a:t>Let’s take a look at the difference between traditional programming and ML.</a:t>
            </a:r>
          </a:p>
          <a:p>
            <a:endParaRPr lang="en-HK" dirty="0"/>
          </a:p>
          <a:p>
            <a:r>
              <a:rPr lang="en-HK" dirty="0"/>
              <a:t>In traditional programming, we program all the rules to do a task. E.g. let’s say we have a task to classify apples and pears, we may have some rules like if input is red, then the answer is apple. If input is yellow, then the answer is pear. But the problem is, there are too many rules that we cannot program all the rules, and for more complicated problems, e.g. to classify cats and dogs, we actually don’t even know about all those rules.</a:t>
            </a:r>
          </a:p>
          <a:p>
            <a:endParaRPr lang="en-HK" dirty="0"/>
          </a:p>
          <a:p>
            <a:r>
              <a:rPr lang="en-HK" dirty="0"/>
              <a:t>So, instead of programming all the rules explicitly, ML is to program the computer to learn those rules from the provided data. </a:t>
            </a:r>
          </a:p>
          <a:p>
            <a:r>
              <a:rPr lang="en-HK" dirty="0"/>
              <a:t>Let say we have some training data of apples and pears, the ML algorithm will learn the rules from the training data to classify apples and pears, the learned rules is called a model, then we can use the model to classify a new data.</a:t>
            </a:r>
          </a:p>
          <a:p>
            <a:endParaRPr lang="en-HK" dirty="0"/>
          </a:p>
          <a:p>
            <a:r>
              <a:rPr lang="en-HK" dirty="0"/>
              <a:t>And such ML program can be reused, if we fit different data to the ML program, different sets of rules will be learned, producing different models for different tasks.</a:t>
            </a:r>
          </a:p>
          <a:p>
            <a:endParaRPr lang="en-HK" dirty="0"/>
          </a:p>
        </p:txBody>
      </p:sp>
      <p:sp>
        <p:nvSpPr>
          <p:cNvPr id="4" name="Slide Number Placeholder 3"/>
          <p:cNvSpPr>
            <a:spLocks noGrp="1"/>
          </p:cNvSpPr>
          <p:nvPr>
            <p:ph type="sldNum" sz="quarter" idx="5"/>
          </p:nvPr>
        </p:nvSpPr>
        <p:spPr/>
        <p:txBody>
          <a:bodyPr/>
          <a:lstStyle/>
          <a:p>
            <a:fld id="{C1E49CB9-FD51-4C06-9C8B-2E49F1D79797}" type="slidenum">
              <a:rPr lang="en-US" smtClean="0"/>
              <a:t>6</a:t>
            </a:fld>
            <a:endParaRPr lang="en-US"/>
          </a:p>
        </p:txBody>
      </p:sp>
    </p:spTree>
    <p:extLst>
      <p:ext uri="{BB962C8B-B14F-4D97-AF65-F5344CB8AC3E}">
        <p14:creationId xmlns:p14="http://schemas.microsoft.com/office/powerpoint/2010/main" val="3677117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HK" dirty="0"/>
              <a:t>Let’s take a look at the difference between traditional programming and ML.</a:t>
            </a:r>
          </a:p>
          <a:p>
            <a:endParaRPr lang="en-HK" dirty="0"/>
          </a:p>
          <a:p>
            <a:r>
              <a:rPr lang="en-HK" dirty="0"/>
              <a:t>In traditional programming, we program all the rules to do a task. E.g. let’s say we have a task to classify apples and pears, we may have some rules like if input is red, then the answer is apple. If input is yellow, then the answer is pear. But the problem is, there are too many rules that we cannot program all the rules, and for more complicated problems, e.g. to classify cats and dogs, we actually don’t even know about all those rules.</a:t>
            </a:r>
          </a:p>
          <a:p>
            <a:endParaRPr lang="en-HK" dirty="0"/>
          </a:p>
          <a:p>
            <a:r>
              <a:rPr lang="en-HK" dirty="0"/>
              <a:t>So, instead of programming all the rules explicitly, ML is to program the computer to learn those rules from the provided data. </a:t>
            </a:r>
          </a:p>
          <a:p>
            <a:r>
              <a:rPr lang="en-HK" dirty="0"/>
              <a:t>Let say we have some training data of apples and pears, the ML algorithm will learn the rules from the training data to classify apples and pears, the learned rules is called a model, then we can use the model to classify a new data.</a:t>
            </a:r>
          </a:p>
          <a:p>
            <a:endParaRPr lang="en-HK" dirty="0"/>
          </a:p>
          <a:p>
            <a:r>
              <a:rPr lang="en-HK" dirty="0"/>
              <a:t>And such ML program can be reused, if we fit different data to the ML program, different sets of rules will be learned, producing different models for different tasks.</a:t>
            </a:r>
          </a:p>
          <a:p>
            <a:endParaRPr lang="en-HK" dirty="0"/>
          </a:p>
        </p:txBody>
      </p:sp>
      <p:sp>
        <p:nvSpPr>
          <p:cNvPr id="4" name="Slide Number Placeholder 3"/>
          <p:cNvSpPr>
            <a:spLocks noGrp="1"/>
          </p:cNvSpPr>
          <p:nvPr>
            <p:ph type="sldNum" sz="quarter" idx="5"/>
          </p:nvPr>
        </p:nvSpPr>
        <p:spPr/>
        <p:txBody>
          <a:bodyPr/>
          <a:lstStyle/>
          <a:p>
            <a:fld id="{C1E49CB9-FD51-4C06-9C8B-2E49F1D79797}" type="slidenum">
              <a:rPr lang="en-US" smtClean="0"/>
              <a:t>7</a:t>
            </a:fld>
            <a:endParaRPr lang="en-US"/>
          </a:p>
        </p:txBody>
      </p:sp>
    </p:spTree>
    <p:extLst>
      <p:ext uri="{BB962C8B-B14F-4D97-AF65-F5344CB8AC3E}">
        <p14:creationId xmlns:p14="http://schemas.microsoft.com/office/powerpoint/2010/main" val="4904593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different types of machine learning and different algorithms for different applications. </a:t>
            </a:r>
          </a:p>
          <a:p>
            <a:endParaRPr lang="en-US" dirty="0"/>
          </a:p>
        </p:txBody>
      </p:sp>
      <p:sp>
        <p:nvSpPr>
          <p:cNvPr id="4" name="Slide Number Placeholder 3"/>
          <p:cNvSpPr>
            <a:spLocks noGrp="1"/>
          </p:cNvSpPr>
          <p:nvPr>
            <p:ph type="sldNum" sz="quarter" idx="10"/>
          </p:nvPr>
        </p:nvSpPr>
        <p:spPr/>
        <p:txBody>
          <a:bodyPr/>
          <a:lstStyle/>
          <a:p>
            <a:fld id="{C1E49CB9-FD51-4C06-9C8B-2E49F1D79797}" type="slidenum">
              <a:rPr lang="en-US" smtClean="0"/>
              <a:t>8</a:t>
            </a:fld>
            <a:endParaRPr lang="en-US"/>
          </a:p>
        </p:txBody>
      </p:sp>
    </p:spTree>
    <p:extLst>
      <p:ext uri="{BB962C8B-B14F-4D97-AF65-F5344CB8AC3E}">
        <p14:creationId xmlns:p14="http://schemas.microsoft.com/office/powerpoint/2010/main" val="18239798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HK" dirty="0"/>
              <a:t>There’re different types of ML. categorized by the input and the output.</a:t>
            </a:r>
          </a:p>
          <a:p>
            <a:endParaRPr lang="en-HK" dirty="0"/>
          </a:p>
          <a:p>
            <a:pPr marL="0" marR="0" lvl="0" indent="0" algn="l" defTabSz="914400" rtl="0" eaLnBrk="1" fontAlgn="auto" latinLnBrk="0" hangingPunct="1">
              <a:lnSpc>
                <a:spcPct val="100000"/>
              </a:lnSpc>
              <a:spcBef>
                <a:spcPts val="0"/>
              </a:spcBef>
              <a:spcAft>
                <a:spcPts val="0"/>
              </a:spcAft>
              <a:buClrTx/>
              <a:buSzTx/>
              <a:buFontTx/>
              <a:buNone/>
              <a:tabLst/>
              <a:defRPr/>
            </a:pPr>
            <a:r>
              <a:rPr lang="en-HK" dirty="0"/>
              <a:t>Supervised learning is like the kids learn from the flash cards that this is an apple, orange, banana and then when mom brings the kid to the supermarket, the kid is able to identify that this is an apple, that is an orange, etc. although those apples/oranges in the supermarket are not the same as the one on the flash cards. So the flash cards act as training data while those in the supermarket are out-of-sample data.</a:t>
            </a:r>
          </a:p>
          <a:p>
            <a:endParaRPr lang="en-HK" dirty="0"/>
          </a:p>
          <a:p>
            <a:r>
              <a:rPr lang="en-HK" dirty="0"/>
              <a:t>In Supervised learning, the input is a labelled dataset, e.g. 1000 items, with different </a:t>
            </a:r>
            <a:r>
              <a:rPr lang="en-HK" dirty="0" err="1"/>
              <a:t>colors</a:t>
            </a:r>
            <a:r>
              <a:rPr lang="en-HK" dirty="0"/>
              <a:t> and shapes, each labelled as apple/pear, </a:t>
            </a:r>
          </a:p>
          <a:p>
            <a:endParaRPr lang="en-HK" dirty="0"/>
          </a:p>
          <a:p>
            <a:r>
              <a:rPr lang="en-HK" dirty="0"/>
              <a:t>the ML program learns the function or the rules from the labelled dataset, e.g. what </a:t>
            </a:r>
            <a:r>
              <a:rPr lang="en-HK" dirty="0" err="1"/>
              <a:t>colors</a:t>
            </a:r>
            <a:r>
              <a:rPr lang="en-HK" dirty="0"/>
              <a:t> classify apples, what shapes classify pears, etc. and then use those the learned rules to predict the outcome of out-of-sample data.</a:t>
            </a:r>
          </a:p>
          <a:p>
            <a:endParaRPr lang="en-HK" dirty="0"/>
          </a:p>
        </p:txBody>
      </p:sp>
      <p:sp>
        <p:nvSpPr>
          <p:cNvPr id="4" name="Slide Number Placeholder 3"/>
          <p:cNvSpPr>
            <a:spLocks noGrp="1"/>
          </p:cNvSpPr>
          <p:nvPr>
            <p:ph type="sldNum" sz="quarter" idx="5"/>
          </p:nvPr>
        </p:nvSpPr>
        <p:spPr/>
        <p:txBody>
          <a:bodyPr/>
          <a:lstStyle/>
          <a:p>
            <a:fld id="{C1E49CB9-FD51-4C06-9C8B-2E49F1D79797}" type="slidenum">
              <a:rPr lang="en-US" smtClean="0"/>
              <a:t>9</a:t>
            </a:fld>
            <a:endParaRPr lang="en-US"/>
          </a:p>
        </p:txBody>
      </p:sp>
    </p:spTree>
    <p:extLst>
      <p:ext uri="{BB962C8B-B14F-4D97-AF65-F5344CB8AC3E}">
        <p14:creationId xmlns:p14="http://schemas.microsoft.com/office/powerpoint/2010/main" val="27311149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HK" dirty="0"/>
              <a:t>Another type of supervised learning problem is like this, let’s say we have recorded the temperature and the ice-cream sales in the past few days, then given the weather forecast saying tomorrow’s temperature is going to be 30°C, we want to predict the ice-cream sales so that we will know how many cones to prepare.</a:t>
            </a:r>
          </a:p>
          <a:p>
            <a:r>
              <a:rPr lang="en-HK" dirty="0"/>
              <a:t>This is an example of regression problem, temperature is the predictor and we want to predict the no. of cones which is a value.</a:t>
            </a:r>
          </a:p>
          <a:p>
            <a:r>
              <a:rPr lang="en-HK" dirty="0"/>
              <a:t>Here, we plotted the temperature and ice-cream sales on a graph shown as the blue dots, regression is to find a line that best fit the data points, and then we from the line we can predict if tomorrow’s temperature is 30°C, 18 cones will be sold. In this example, the prediction follows a straight line, this is simple linear regression.</a:t>
            </a:r>
          </a:p>
          <a:p>
            <a:r>
              <a:rPr lang="en-HK" dirty="0"/>
              <a:t>In some cases, a straight line may not fit, then this is a polynomial linear regression.</a:t>
            </a:r>
          </a:p>
          <a:p>
            <a:r>
              <a:rPr lang="en-HK" dirty="0"/>
              <a:t>When there are multiple predictors, then that is a multiple linear regression.</a:t>
            </a:r>
          </a:p>
        </p:txBody>
      </p:sp>
      <p:sp>
        <p:nvSpPr>
          <p:cNvPr id="4" name="Slide Number Placeholder 3"/>
          <p:cNvSpPr>
            <a:spLocks noGrp="1"/>
          </p:cNvSpPr>
          <p:nvPr>
            <p:ph type="sldNum" sz="quarter" idx="5"/>
          </p:nvPr>
        </p:nvSpPr>
        <p:spPr/>
        <p:txBody>
          <a:bodyPr/>
          <a:lstStyle/>
          <a:p>
            <a:fld id="{C1E49CB9-FD51-4C06-9C8B-2E49F1D79797}" type="slidenum">
              <a:rPr lang="en-US" smtClean="0"/>
              <a:t>10</a:t>
            </a:fld>
            <a:endParaRPr lang="en-US"/>
          </a:p>
        </p:txBody>
      </p:sp>
    </p:spTree>
    <p:extLst>
      <p:ext uri="{BB962C8B-B14F-4D97-AF65-F5344CB8AC3E}">
        <p14:creationId xmlns:p14="http://schemas.microsoft.com/office/powerpoint/2010/main" val="18375227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HK" dirty="0"/>
              <a:t>Let’s take a look at this problem.</a:t>
            </a:r>
          </a:p>
          <a:p>
            <a:r>
              <a:rPr lang="en-HK" dirty="0"/>
              <a:t>Let’s say here we have the movie ratings from 10 users, would you recommend movie B to user 10? Will user 10 like movie B?</a:t>
            </a:r>
          </a:p>
          <a:p>
            <a:r>
              <a:rPr lang="en-HK" dirty="0"/>
              <a:t>This is a clustering problem, we want the computer to discover the natural grouping in data, then we know user 10 shall belong to the red group which like movie B a lot.</a:t>
            </a:r>
          </a:p>
        </p:txBody>
      </p:sp>
      <p:sp>
        <p:nvSpPr>
          <p:cNvPr id="4" name="Slide Number Placeholder 3"/>
          <p:cNvSpPr>
            <a:spLocks noGrp="1"/>
          </p:cNvSpPr>
          <p:nvPr>
            <p:ph type="sldNum" sz="quarter" idx="5"/>
          </p:nvPr>
        </p:nvSpPr>
        <p:spPr/>
        <p:txBody>
          <a:bodyPr/>
          <a:lstStyle/>
          <a:p>
            <a:fld id="{C1E49CB9-FD51-4C06-9C8B-2E49F1D79797}" type="slidenum">
              <a:rPr lang="en-US" smtClean="0"/>
              <a:t>12</a:t>
            </a:fld>
            <a:endParaRPr lang="en-US"/>
          </a:p>
        </p:txBody>
      </p:sp>
    </p:spTree>
    <p:extLst>
      <p:ext uri="{BB962C8B-B14F-4D97-AF65-F5344CB8AC3E}">
        <p14:creationId xmlns:p14="http://schemas.microsoft.com/office/powerpoint/2010/main" val="39320832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HK" dirty="0"/>
              <a:t>Let’s take a look at this problem.</a:t>
            </a:r>
          </a:p>
          <a:p>
            <a:r>
              <a:rPr lang="en-HK" dirty="0"/>
              <a:t>Let’s say here we have the movie ratings from 10 users, would you recommend movie B to user 10? Will user 10 like movie B?</a:t>
            </a:r>
          </a:p>
          <a:p>
            <a:r>
              <a:rPr lang="en-HK" dirty="0"/>
              <a:t>This is a clustering problem, we want the computer to discover the natural grouping in data, then we know user 10 shall belong to the red group which like movie B a lot.</a:t>
            </a:r>
          </a:p>
        </p:txBody>
      </p:sp>
      <p:sp>
        <p:nvSpPr>
          <p:cNvPr id="4" name="Slide Number Placeholder 3"/>
          <p:cNvSpPr>
            <a:spLocks noGrp="1"/>
          </p:cNvSpPr>
          <p:nvPr>
            <p:ph type="sldNum" sz="quarter" idx="5"/>
          </p:nvPr>
        </p:nvSpPr>
        <p:spPr/>
        <p:txBody>
          <a:bodyPr/>
          <a:lstStyle/>
          <a:p>
            <a:fld id="{C1E49CB9-FD51-4C06-9C8B-2E49F1D79797}" type="slidenum">
              <a:rPr lang="en-US" smtClean="0"/>
              <a:t>13</a:t>
            </a:fld>
            <a:endParaRPr lang="en-US"/>
          </a:p>
        </p:txBody>
      </p:sp>
    </p:spTree>
    <p:extLst>
      <p:ext uri="{BB962C8B-B14F-4D97-AF65-F5344CB8AC3E}">
        <p14:creationId xmlns:p14="http://schemas.microsoft.com/office/powerpoint/2010/main" val="37685688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C92C4-361F-4846-AA63-D0F656E9CEB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HK"/>
          </a:p>
        </p:txBody>
      </p:sp>
      <p:sp>
        <p:nvSpPr>
          <p:cNvPr id="3" name="Subtitle 2">
            <a:extLst>
              <a:ext uri="{FF2B5EF4-FFF2-40B4-BE49-F238E27FC236}">
                <a16:creationId xmlns:a16="http://schemas.microsoft.com/office/drawing/2014/main" id="{EDB396DD-903E-475C-BA23-156B4AFA256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HK"/>
          </a:p>
        </p:txBody>
      </p:sp>
      <p:sp>
        <p:nvSpPr>
          <p:cNvPr id="4" name="Date Placeholder 3">
            <a:extLst>
              <a:ext uri="{FF2B5EF4-FFF2-40B4-BE49-F238E27FC236}">
                <a16:creationId xmlns:a16="http://schemas.microsoft.com/office/drawing/2014/main" id="{90FFF23E-F195-4A84-855B-33B3C8E551CA}"/>
              </a:ext>
            </a:extLst>
          </p:cNvPr>
          <p:cNvSpPr>
            <a:spLocks noGrp="1"/>
          </p:cNvSpPr>
          <p:nvPr>
            <p:ph type="dt" sz="half" idx="10"/>
          </p:nvPr>
        </p:nvSpPr>
        <p:spPr/>
        <p:txBody>
          <a:bodyPr/>
          <a:lstStyle/>
          <a:p>
            <a:fld id="{9FAB2B88-7EEC-47EC-BA7E-9A3D9369EE11}" type="datetimeFigureOut">
              <a:rPr lang="en-HK" smtClean="0"/>
              <a:t>18/12/2023</a:t>
            </a:fld>
            <a:endParaRPr lang="en-HK"/>
          </a:p>
        </p:txBody>
      </p:sp>
      <p:sp>
        <p:nvSpPr>
          <p:cNvPr id="5" name="Footer Placeholder 4">
            <a:extLst>
              <a:ext uri="{FF2B5EF4-FFF2-40B4-BE49-F238E27FC236}">
                <a16:creationId xmlns:a16="http://schemas.microsoft.com/office/drawing/2014/main" id="{369BBB3E-DE1E-4765-A095-79AF19831F50}"/>
              </a:ext>
            </a:extLst>
          </p:cNvPr>
          <p:cNvSpPr>
            <a:spLocks noGrp="1"/>
          </p:cNvSpPr>
          <p:nvPr>
            <p:ph type="ftr" sz="quarter" idx="11"/>
          </p:nvPr>
        </p:nvSpPr>
        <p:spPr/>
        <p:txBody>
          <a:bodyPr/>
          <a:lstStyle/>
          <a:p>
            <a:endParaRPr lang="en-HK"/>
          </a:p>
        </p:txBody>
      </p:sp>
      <p:sp>
        <p:nvSpPr>
          <p:cNvPr id="6" name="Slide Number Placeholder 5">
            <a:extLst>
              <a:ext uri="{FF2B5EF4-FFF2-40B4-BE49-F238E27FC236}">
                <a16:creationId xmlns:a16="http://schemas.microsoft.com/office/drawing/2014/main" id="{81FFEDF4-0B64-40E5-9718-FF46C02612FA}"/>
              </a:ext>
            </a:extLst>
          </p:cNvPr>
          <p:cNvSpPr>
            <a:spLocks noGrp="1"/>
          </p:cNvSpPr>
          <p:nvPr>
            <p:ph type="sldNum" sz="quarter" idx="12"/>
          </p:nvPr>
        </p:nvSpPr>
        <p:spPr/>
        <p:txBody>
          <a:bodyPr/>
          <a:lstStyle/>
          <a:p>
            <a:fld id="{6CE1B877-4658-43E9-8604-FD5BAC65BCEC}" type="slidenum">
              <a:rPr lang="en-HK" smtClean="0"/>
              <a:t>‹#›</a:t>
            </a:fld>
            <a:endParaRPr lang="en-HK"/>
          </a:p>
        </p:txBody>
      </p:sp>
    </p:spTree>
    <p:extLst>
      <p:ext uri="{BB962C8B-B14F-4D97-AF65-F5344CB8AC3E}">
        <p14:creationId xmlns:p14="http://schemas.microsoft.com/office/powerpoint/2010/main" val="2414664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46247-D6B7-4103-9A46-763F48CCE197}"/>
              </a:ext>
            </a:extLst>
          </p:cNvPr>
          <p:cNvSpPr>
            <a:spLocks noGrp="1"/>
          </p:cNvSpPr>
          <p:nvPr>
            <p:ph type="title"/>
          </p:nvPr>
        </p:nvSpPr>
        <p:spPr/>
        <p:txBody>
          <a:bodyPr/>
          <a:lstStyle/>
          <a:p>
            <a:r>
              <a:rPr lang="en-US"/>
              <a:t>Click to edit Master title style</a:t>
            </a:r>
            <a:endParaRPr lang="en-HK"/>
          </a:p>
        </p:txBody>
      </p:sp>
      <p:sp>
        <p:nvSpPr>
          <p:cNvPr id="3" name="Vertical Text Placeholder 2">
            <a:extLst>
              <a:ext uri="{FF2B5EF4-FFF2-40B4-BE49-F238E27FC236}">
                <a16:creationId xmlns:a16="http://schemas.microsoft.com/office/drawing/2014/main" id="{7C807A3F-3C59-4FC6-A49A-69C8E340565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HK"/>
          </a:p>
        </p:txBody>
      </p:sp>
      <p:sp>
        <p:nvSpPr>
          <p:cNvPr id="4" name="Date Placeholder 3">
            <a:extLst>
              <a:ext uri="{FF2B5EF4-FFF2-40B4-BE49-F238E27FC236}">
                <a16:creationId xmlns:a16="http://schemas.microsoft.com/office/drawing/2014/main" id="{5A7E7538-5ADA-4E73-A3AE-146686A162BE}"/>
              </a:ext>
            </a:extLst>
          </p:cNvPr>
          <p:cNvSpPr>
            <a:spLocks noGrp="1"/>
          </p:cNvSpPr>
          <p:nvPr>
            <p:ph type="dt" sz="half" idx="10"/>
          </p:nvPr>
        </p:nvSpPr>
        <p:spPr/>
        <p:txBody>
          <a:bodyPr/>
          <a:lstStyle/>
          <a:p>
            <a:fld id="{9FAB2B88-7EEC-47EC-BA7E-9A3D9369EE11}" type="datetimeFigureOut">
              <a:rPr lang="en-HK" smtClean="0"/>
              <a:t>18/12/2023</a:t>
            </a:fld>
            <a:endParaRPr lang="en-HK"/>
          </a:p>
        </p:txBody>
      </p:sp>
      <p:sp>
        <p:nvSpPr>
          <p:cNvPr id="5" name="Footer Placeholder 4">
            <a:extLst>
              <a:ext uri="{FF2B5EF4-FFF2-40B4-BE49-F238E27FC236}">
                <a16:creationId xmlns:a16="http://schemas.microsoft.com/office/drawing/2014/main" id="{E7B06AB3-A7C6-4430-80A4-55664974A3A9}"/>
              </a:ext>
            </a:extLst>
          </p:cNvPr>
          <p:cNvSpPr>
            <a:spLocks noGrp="1"/>
          </p:cNvSpPr>
          <p:nvPr>
            <p:ph type="ftr" sz="quarter" idx="11"/>
          </p:nvPr>
        </p:nvSpPr>
        <p:spPr/>
        <p:txBody>
          <a:bodyPr/>
          <a:lstStyle/>
          <a:p>
            <a:endParaRPr lang="en-HK"/>
          </a:p>
        </p:txBody>
      </p:sp>
      <p:sp>
        <p:nvSpPr>
          <p:cNvPr id="6" name="Slide Number Placeholder 5">
            <a:extLst>
              <a:ext uri="{FF2B5EF4-FFF2-40B4-BE49-F238E27FC236}">
                <a16:creationId xmlns:a16="http://schemas.microsoft.com/office/drawing/2014/main" id="{61066742-B571-4248-B261-1426A54999C1}"/>
              </a:ext>
            </a:extLst>
          </p:cNvPr>
          <p:cNvSpPr>
            <a:spLocks noGrp="1"/>
          </p:cNvSpPr>
          <p:nvPr>
            <p:ph type="sldNum" sz="quarter" idx="12"/>
          </p:nvPr>
        </p:nvSpPr>
        <p:spPr/>
        <p:txBody>
          <a:bodyPr/>
          <a:lstStyle/>
          <a:p>
            <a:fld id="{6CE1B877-4658-43E9-8604-FD5BAC65BCEC}" type="slidenum">
              <a:rPr lang="en-HK" smtClean="0"/>
              <a:t>‹#›</a:t>
            </a:fld>
            <a:endParaRPr lang="en-HK"/>
          </a:p>
        </p:txBody>
      </p:sp>
    </p:spTree>
    <p:extLst>
      <p:ext uri="{BB962C8B-B14F-4D97-AF65-F5344CB8AC3E}">
        <p14:creationId xmlns:p14="http://schemas.microsoft.com/office/powerpoint/2010/main" val="12847538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DD219C8-64F4-42E3-AED8-4B086976053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HK"/>
          </a:p>
        </p:txBody>
      </p:sp>
      <p:sp>
        <p:nvSpPr>
          <p:cNvPr id="3" name="Vertical Text Placeholder 2">
            <a:extLst>
              <a:ext uri="{FF2B5EF4-FFF2-40B4-BE49-F238E27FC236}">
                <a16:creationId xmlns:a16="http://schemas.microsoft.com/office/drawing/2014/main" id="{54BE2EDF-D33C-4FF0-8848-D879CCB4434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HK"/>
          </a:p>
        </p:txBody>
      </p:sp>
      <p:sp>
        <p:nvSpPr>
          <p:cNvPr id="4" name="Date Placeholder 3">
            <a:extLst>
              <a:ext uri="{FF2B5EF4-FFF2-40B4-BE49-F238E27FC236}">
                <a16:creationId xmlns:a16="http://schemas.microsoft.com/office/drawing/2014/main" id="{A21D45EB-7A6D-4E67-BD7C-BC73FFB64073}"/>
              </a:ext>
            </a:extLst>
          </p:cNvPr>
          <p:cNvSpPr>
            <a:spLocks noGrp="1"/>
          </p:cNvSpPr>
          <p:nvPr>
            <p:ph type="dt" sz="half" idx="10"/>
          </p:nvPr>
        </p:nvSpPr>
        <p:spPr/>
        <p:txBody>
          <a:bodyPr/>
          <a:lstStyle/>
          <a:p>
            <a:fld id="{9FAB2B88-7EEC-47EC-BA7E-9A3D9369EE11}" type="datetimeFigureOut">
              <a:rPr lang="en-HK" smtClean="0"/>
              <a:t>18/12/2023</a:t>
            </a:fld>
            <a:endParaRPr lang="en-HK"/>
          </a:p>
        </p:txBody>
      </p:sp>
      <p:sp>
        <p:nvSpPr>
          <p:cNvPr id="5" name="Footer Placeholder 4">
            <a:extLst>
              <a:ext uri="{FF2B5EF4-FFF2-40B4-BE49-F238E27FC236}">
                <a16:creationId xmlns:a16="http://schemas.microsoft.com/office/drawing/2014/main" id="{18F56E4D-5DE2-44AF-9AE5-CC5495C4B9E9}"/>
              </a:ext>
            </a:extLst>
          </p:cNvPr>
          <p:cNvSpPr>
            <a:spLocks noGrp="1"/>
          </p:cNvSpPr>
          <p:nvPr>
            <p:ph type="ftr" sz="quarter" idx="11"/>
          </p:nvPr>
        </p:nvSpPr>
        <p:spPr/>
        <p:txBody>
          <a:bodyPr/>
          <a:lstStyle/>
          <a:p>
            <a:endParaRPr lang="en-HK"/>
          </a:p>
        </p:txBody>
      </p:sp>
      <p:sp>
        <p:nvSpPr>
          <p:cNvPr id="6" name="Slide Number Placeholder 5">
            <a:extLst>
              <a:ext uri="{FF2B5EF4-FFF2-40B4-BE49-F238E27FC236}">
                <a16:creationId xmlns:a16="http://schemas.microsoft.com/office/drawing/2014/main" id="{3814FE72-B3F5-4116-9D85-4ACFD42757D8}"/>
              </a:ext>
            </a:extLst>
          </p:cNvPr>
          <p:cNvSpPr>
            <a:spLocks noGrp="1"/>
          </p:cNvSpPr>
          <p:nvPr>
            <p:ph type="sldNum" sz="quarter" idx="12"/>
          </p:nvPr>
        </p:nvSpPr>
        <p:spPr/>
        <p:txBody>
          <a:bodyPr/>
          <a:lstStyle/>
          <a:p>
            <a:fld id="{6CE1B877-4658-43E9-8604-FD5BAC65BCEC}" type="slidenum">
              <a:rPr lang="en-HK" smtClean="0"/>
              <a:t>‹#›</a:t>
            </a:fld>
            <a:endParaRPr lang="en-HK"/>
          </a:p>
        </p:txBody>
      </p:sp>
    </p:spTree>
    <p:extLst>
      <p:ext uri="{BB962C8B-B14F-4D97-AF65-F5344CB8AC3E}">
        <p14:creationId xmlns:p14="http://schemas.microsoft.com/office/powerpoint/2010/main" val="29967316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7B64A2-E374-4436-B32F-875CF7E4D03F}"/>
              </a:ext>
            </a:extLst>
          </p:cNvPr>
          <p:cNvSpPr>
            <a:spLocks noGrp="1"/>
          </p:cNvSpPr>
          <p:nvPr>
            <p:ph type="title"/>
          </p:nvPr>
        </p:nvSpPr>
        <p:spPr/>
        <p:txBody>
          <a:bodyPr/>
          <a:lstStyle/>
          <a:p>
            <a:r>
              <a:rPr lang="en-US"/>
              <a:t>Click to edit Master title style</a:t>
            </a:r>
            <a:endParaRPr lang="en-HK"/>
          </a:p>
        </p:txBody>
      </p:sp>
      <p:sp>
        <p:nvSpPr>
          <p:cNvPr id="3" name="Content Placeholder 2">
            <a:extLst>
              <a:ext uri="{FF2B5EF4-FFF2-40B4-BE49-F238E27FC236}">
                <a16:creationId xmlns:a16="http://schemas.microsoft.com/office/drawing/2014/main" id="{E2273534-8D80-4C9B-A5FA-3F2C803ECB5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HK"/>
          </a:p>
        </p:txBody>
      </p:sp>
      <p:sp>
        <p:nvSpPr>
          <p:cNvPr id="4" name="Date Placeholder 3">
            <a:extLst>
              <a:ext uri="{FF2B5EF4-FFF2-40B4-BE49-F238E27FC236}">
                <a16:creationId xmlns:a16="http://schemas.microsoft.com/office/drawing/2014/main" id="{55762335-1C6B-403A-84AE-8E014641A1E6}"/>
              </a:ext>
            </a:extLst>
          </p:cNvPr>
          <p:cNvSpPr>
            <a:spLocks noGrp="1"/>
          </p:cNvSpPr>
          <p:nvPr>
            <p:ph type="dt" sz="half" idx="10"/>
          </p:nvPr>
        </p:nvSpPr>
        <p:spPr/>
        <p:txBody>
          <a:bodyPr/>
          <a:lstStyle/>
          <a:p>
            <a:fld id="{9FAB2B88-7EEC-47EC-BA7E-9A3D9369EE11}" type="datetimeFigureOut">
              <a:rPr lang="en-HK" smtClean="0"/>
              <a:t>18/12/2023</a:t>
            </a:fld>
            <a:endParaRPr lang="en-HK"/>
          </a:p>
        </p:txBody>
      </p:sp>
      <p:sp>
        <p:nvSpPr>
          <p:cNvPr id="5" name="Footer Placeholder 4">
            <a:extLst>
              <a:ext uri="{FF2B5EF4-FFF2-40B4-BE49-F238E27FC236}">
                <a16:creationId xmlns:a16="http://schemas.microsoft.com/office/drawing/2014/main" id="{07CC161C-E278-49C8-B7D9-DFD50B7B42E6}"/>
              </a:ext>
            </a:extLst>
          </p:cNvPr>
          <p:cNvSpPr>
            <a:spLocks noGrp="1"/>
          </p:cNvSpPr>
          <p:nvPr>
            <p:ph type="ftr" sz="quarter" idx="11"/>
          </p:nvPr>
        </p:nvSpPr>
        <p:spPr/>
        <p:txBody>
          <a:bodyPr/>
          <a:lstStyle/>
          <a:p>
            <a:endParaRPr lang="en-HK"/>
          </a:p>
        </p:txBody>
      </p:sp>
      <p:sp>
        <p:nvSpPr>
          <p:cNvPr id="6" name="Slide Number Placeholder 5">
            <a:extLst>
              <a:ext uri="{FF2B5EF4-FFF2-40B4-BE49-F238E27FC236}">
                <a16:creationId xmlns:a16="http://schemas.microsoft.com/office/drawing/2014/main" id="{B08AC6BA-A562-4384-B7B2-B91F02B30628}"/>
              </a:ext>
            </a:extLst>
          </p:cNvPr>
          <p:cNvSpPr>
            <a:spLocks noGrp="1"/>
          </p:cNvSpPr>
          <p:nvPr>
            <p:ph type="sldNum" sz="quarter" idx="12"/>
          </p:nvPr>
        </p:nvSpPr>
        <p:spPr/>
        <p:txBody>
          <a:bodyPr/>
          <a:lstStyle/>
          <a:p>
            <a:fld id="{6CE1B877-4658-43E9-8604-FD5BAC65BCEC}" type="slidenum">
              <a:rPr lang="en-HK" smtClean="0"/>
              <a:t>‹#›</a:t>
            </a:fld>
            <a:endParaRPr lang="en-HK"/>
          </a:p>
        </p:txBody>
      </p:sp>
    </p:spTree>
    <p:extLst>
      <p:ext uri="{BB962C8B-B14F-4D97-AF65-F5344CB8AC3E}">
        <p14:creationId xmlns:p14="http://schemas.microsoft.com/office/powerpoint/2010/main" val="33827609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4E7A5-5D35-48C0-9A4D-3954BB14985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HK"/>
          </a:p>
        </p:txBody>
      </p:sp>
      <p:sp>
        <p:nvSpPr>
          <p:cNvPr id="3" name="Text Placeholder 2">
            <a:extLst>
              <a:ext uri="{FF2B5EF4-FFF2-40B4-BE49-F238E27FC236}">
                <a16:creationId xmlns:a16="http://schemas.microsoft.com/office/drawing/2014/main" id="{48CCB5E5-FA3A-48BB-B679-BEA6E82AA0F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D38D190-951A-4425-B132-ACDC23CD1712}"/>
              </a:ext>
            </a:extLst>
          </p:cNvPr>
          <p:cNvSpPr>
            <a:spLocks noGrp="1"/>
          </p:cNvSpPr>
          <p:nvPr>
            <p:ph type="dt" sz="half" idx="10"/>
          </p:nvPr>
        </p:nvSpPr>
        <p:spPr/>
        <p:txBody>
          <a:bodyPr/>
          <a:lstStyle/>
          <a:p>
            <a:fld id="{9FAB2B88-7EEC-47EC-BA7E-9A3D9369EE11}" type="datetimeFigureOut">
              <a:rPr lang="en-HK" smtClean="0"/>
              <a:t>18/12/2023</a:t>
            </a:fld>
            <a:endParaRPr lang="en-HK"/>
          </a:p>
        </p:txBody>
      </p:sp>
      <p:sp>
        <p:nvSpPr>
          <p:cNvPr id="5" name="Footer Placeholder 4">
            <a:extLst>
              <a:ext uri="{FF2B5EF4-FFF2-40B4-BE49-F238E27FC236}">
                <a16:creationId xmlns:a16="http://schemas.microsoft.com/office/drawing/2014/main" id="{544D19B6-32D8-4DD6-9B7A-1735D66CD68B}"/>
              </a:ext>
            </a:extLst>
          </p:cNvPr>
          <p:cNvSpPr>
            <a:spLocks noGrp="1"/>
          </p:cNvSpPr>
          <p:nvPr>
            <p:ph type="ftr" sz="quarter" idx="11"/>
          </p:nvPr>
        </p:nvSpPr>
        <p:spPr/>
        <p:txBody>
          <a:bodyPr/>
          <a:lstStyle/>
          <a:p>
            <a:endParaRPr lang="en-HK"/>
          </a:p>
        </p:txBody>
      </p:sp>
      <p:sp>
        <p:nvSpPr>
          <p:cNvPr id="6" name="Slide Number Placeholder 5">
            <a:extLst>
              <a:ext uri="{FF2B5EF4-FFF2-40B4-BE49-F238E27FC236}">
                <a16:creationId xmlns:a16="http://schemas.microsoft.com/office/drawing/2014/main" id="{58D786F4-D701-4803-B35E-02F198ED2CF5}"/>
              </a:ext>
            </a:extLst>
          </p:cNvPr>
          <p:cNvSpPr>
            <a:spLocks noGrp="1"/>
          </p:cNvSpPr>
          <p:nvPr>
            <p:ph type="sldNum" sz="quarter" idx="12"/>
          </p:nvPr>
        </p:nvSpPr>
        <p:spPr/>
        <p:txBody>
          <a:bodyPr/>
          <a:lstStyle/>
          <a:p>
            <a:fld id="{6CE1B877-4658-43E9-8604-FD5BAC65BCEC}" type="slidenum">
              <a:rPr lang="en-HK" smtClean="0"/>
              <a:t>‹#›</a:t>
            </a:fld>
            <a:endParaRPr lang="en-HK"/>
          </a:p>
        </p:txBody>
      </p:sp>
    </p:spTree>
    <p:extLst>
      <p:ext uri="{BB962C8B-B14F-4D97-AF65-F5344CB8AC3E}">
        <p14:creationId xmlns:p14="http://schemas.microsoft.com/office/powerpoint/2010/main" val="23036591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9AF8F-DC67-4706-988E-E1CF919E0D19}"/>
              </a:ext>
            </a:extLst>
          </p:cNvPr>
          <p:cNvSpPr>
            <a:spLocks noGrp="1"/>
          </p:cNvSpPr>
          <p:nvPr>
            <p:ph type="title"/>
          </p:nvPr>
        </p:nvSpPr>
        <p:spPr/>
        <p:txBody>
          <a:bodyPr/>
          <a:lstStyle/>
          <a:p>
            <a:r>
              <a:rPr lang="en-US"/>
              <a:t>Click to edit Master title style</a:t>
            </a:r>
            <a:endParaRPr lang="en-HK"/>
          </a:p>
        </p:txBody>
      </p:sp>
      <p:sp>
        <p:nvSpPr>
          <p:cNvPr id="3" name="Content Placeholder 2">
            <a:extLst>
              <a:ext uri="{FF2B5EF4-FFF2-40B4-BE49-F238E27FC236}">
                <a16:creationId xmlns:a16="http://schemas.microsoft.com/office/drawing/2014/main" id="{BF930D34-AE86-435E-A779-DAFF23F5F61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HK"/>
          </a:p>
        </p:txBody>
      </p:sp>
      <p:sp>
        <p:nvSpPr>
          <p:cNvPr id="4" name="Content Placeholder 3">
            <a:extLst>
              <a:ext uri="{FF2B5EF4-FFF2-40B4-BE49-F238E27FC236}">
                <a16:creationId xmlns:a16="http://schemas.microsoft.com/office/drawing/2014/main" id="{F32C7D56-F468-4768-9488-A881319F4D0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HK"/>
          </a:p>
        </p:txBody>
      </p:sp>
      <p:sp>
        <p:nvSpPr>
          <p:cNvPr id="5" name="Date Placeholder 4">
            <a:extLst>
              <a:ext uri="{FF2B5EF4-FFF2-40B4-BE49-F238E27FC236}">
                <a16:creationId xmlns:a16="http://schemas.microsoft.com/office/drawing/2014/main" id="{063487AD-1224-4941-816F-4784138AB599}"/>
              </a:ext>
            </a:extLst>
          </p:cNvPr>
          <p:cNvSpPr>
            <a:spLocks noGrp="1"/>
          </p:cNvSpPr>
          <p:nvPr>
            <p:ph type="dt" sz="half" idx="10"/>
          </p:nvPr>
        </p:nvSpPr>
        <p:spPr/>
        <p:txBody>
          <a:bodyPr/>
          <a:lstStyle/>
          <a:p>
            <a:fld id="{9FAB2B88-7EEC-47EC-BA7E-9A3D9369EE11}" type="datetimeFigureOut">
              <a:rPr lang="en-HK" smtClean="0"/>
              <a:t>18/12/2023</a:t>
            </a:fld>
            <a:endParaRPr lang="en-HK"/>
          </a:p>
        </p:txBody>
      </p:sp>
      <p:sp>
        <p:nvSpPr>
          <p:cNvPr id="6" name="Footer Placeholder 5">
            <a:extLst>
              <a:ext uri="{FF2B5EF4-FFF2-40B4-BE49-F238E27FC236}">
                <a16:creationId xmlns:a16="http://schemas.microsoft.com/office/drawing/2014/main" id="{45C436CD-F71B-4E90-85DE-360218CCECA9}"/>
              </a:ext>
            </a:extLst>
          </p:cNvPr>
          <p:cNvSpPr>
            <a:spLocks noGrp="1"/>
          </p:cNvSpPr>
          <p:nvPr>
            <p:ph type="ftr" sz="quarter" idx="11"/>
          </p:nvPr>
        </p:nvSpPr>
        <p:spPr/>
        <p:txBody>
          <a:bodyPr/>
          <a:lstStyle/>
          <a:p>
            <a:endParaRPr lang="en-HK"/>
          </a:p>
        </p:txBody>
      </p:sp>
      <p:sp>
        <p:nvSpPr>
          <p:cNvPr id="7" name="Slide Number Placeholder 6">
            <a:extLst>
              <a:ext uri="{FF2B5EF4-FFF2-40B4-BE49-F238E27FC236}">
                <a16:creationId xmlns:a16="http://schemas.microsoft.com/office/drawing/2014/main" id="{AAB4E128-0020-4353-A906-348F8355BE43}"/>
              </a:ext>
            </a:extLst>
          </p:cNvPr>
          <p:cNvSpPr>
            <a:spLocks noGrp="1"/>
          </p:cNvSpPr>
          <p:nvPr>
            <p:ph type="sldNum" sz="quarter" idx="12"/>
          </p:nvPr>
        </p:nvSpPr>
        <p:spPr/>
        <p:txBody>
          <a:bodyPr/>
          <a:lstStyle/>
          <a:p>
            <a:fld id="{6CE1B877-4658-43E9-8604-FD5BAC65BCEC}" type="slidenum">
              <a:rPr lang="en-HK" smtClean="0"/>
              <a:t>‹#›</a:t>
            </a:fld>
            <a:endParaRPr lang="en-HK"/>
          </a:p>
        </p:txBody>
      </p:sp>
    </p:spTree>
    <p:extLst>
      <p:ext uri="{BB962C8B-B14F-4D97-AF65-F5344CB8AC3E}">
        <p14:creationId xmlns:p14="http://schemas.microsoft.com/office/powerpoint/2010/main" val="18461763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9B270-16F1-4852-87CA-6570560C4B54}"/>
              </a:ext>
            </a:extLst>
          </p:cNvPr>
          <p:cNvSpPr>
            <a:spLocks noGrp="1"/>
          </p:cNvSpPr>
          <p:nvPr>
            <p:ph type="title"/>
          </p:nvPr>
        </p:nvSpPr>
        <p:spPr>
          <a:xfrm>
            <a:off x="839788" y="365125"/>
            <a:ext cx="10515600" cy="1325563"/>
          </a:xfrm>
        </p:spPr>
        <p:txBody>
          <a:bodyPr/>
          <a:lstStyle/>
          <a:p>
            <a:r>
              <a:rPr lang="en-US"/>
              <a:t>Click to edit Master title style</a:t>
            </a:r>
            <a:endParaRPr lang="en-HK"/>
          </a:p>
        </p:txBody>
      </p:sp>
      <p:sp>
        <p:nvSpPr>
          <p:cNvPr id="3" name="Text Placeholder 2">
            <a:extLst>
              <a:ext uri="{FF2B5EF4-FFF2-40B4-BE49-F238E27FC236}">
                <a16:creationId xmlns:a16="http://schemas.microsoft.com/office/drawing/2014/main" id="{2BD3062C-38DB-48C0-AAFB-F07376CD99A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D89BC9C-4783-4173-ACB2-C6CFC63C893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HK"/>
          </a:p>
        </p:txBody>
      </p:sp>
      <p:sp>
        <p:nvSpPr>
          <p:cNvPr id="5" name="Text Placeholder 4">
            <a:extLst>
              <a:ext uri="{FF2B5EF4-FFF2-40B4-BE49-F238E27FC236}">
                <a16:creationId xmlns:a16="http://schemas.microsoft.com/office/drawing/2014/main" id="{CCEA5BC1-76A2-4A85-84F3-36AA57ED71F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79E03F5-4664-43DE-AE8F-FE13773C544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HK"/>
          </a:p>
        </p:txBody>
      </p:sp>
      <p:sp>
        <p:nvSpPr>
          <p:cNvPr id="7" name="Date Placeholder 6">
            <a:extLst>
              <a:ext uri="{FF2B5EF4-FFF2-40B4-BE49-F238E27FC236}">
                <a16:creationId xmlns:a16="http://schemas.microsoft.com/office/drawing/2014/main" id="{1875624D-4213-427F-BB6B-CDF988E6C213}"/>
              </a:ext>
            </a:extLst>
          </p:cNvPr>
          <p:cNvSpPr>
            <a:spLocks noGrp="1"/>
          </p:cNvSpPr>
          <p:nvPr>
            <p:ph type="dt" sz="half" idx="10"/>
          </p:nvPr>
        </p:nvSpPr>
        <p:spPr/>
        <p:txBody>
          <a:bodyPr/>
          <a:lstStyle/>
          <a:p>
            <a:fld id="{9FAB2B88-7EEC-47EC-BA7E-9A3D9369EE11}" type="datetimeFigureOut">
              <a:rPr lang="en-HK" smtClean="0"/>
              <a:t>18/12/2023</a:t>
            </a:fld>
            <a:endParaRPr lang="en-HK"/>
          </a:p>
        </p:txBody>
      </p:sp>
      <p:sp>
        <p:nvSpPr>
          <p:cNvPr id="8" name="Footer Placeholder 7">
            <a:extLst>
              <a:ext uri="{FF2B5EF4-FFF2-40B4-BE49-F238E27FC236}">
                <a16:creationId xmlns:a16="http://schemas.microsoft.com/office/drawing/2014/main" id="{1AD49090-66A1-4E28-A038-2FB7D43A1BBC}"/>
              </a:ext>
            </a:extLst>
          </p:cNvPr>
          <p:cNvSpPr>
            <a:spLocks noGrp="1"/>
          </p:cNvSpPr>
          <p:nvPr>
            <p:ph type="ftr" sz="quarter" idx="11"/>
          </p:nvPr>
        </p:nvSpPr>
        <p:spPr/>
        <p:txBody>
          <a:bodyPr/>
          <a:lstStyle/>
          <a:p>
            <a:endParaRPr lang="en-HK"/>
          </a:p>
        </p:txBody>
      </p:sp>
      <p:sp>
        <p:nvSpPr>
          <p:cNvPr id="9" name="Slide Number Placeholder 8">
            <a:extLst>
              <a:ext uri="{FF2B5EF4-FFF2-40B4-BE49-F238E27FC236}">
                <a16:creationId xmlns:a16="http://schemas.microsoft.com/office/drawing/2014/main" id="{0B4C6B72-89C5-46F9-9007-669890F9D212}"/>
              </a:ext>
            </a:extLst>
          </p:cNvPr>
          <p:cNvSpPr>
            <a:spLocks noGrp="1"/>
          </p:cNvSpPr>
          <p:nvPr>
            <p:ph type="sldNum" sz="quarter" idx="12"/>
          </p:nvPr>
        </p:nvSpPr>
        <p:spPr/>
        <p:txBody>
          <a:bodyPr/>
          <a:lstStyle/>
          <a:p>
            <a:fld id="{6CE1B877-4658-43E9-8604-FD5BAC65BCEC}" type="slidenum">
              <a:rPr lang="en-HK" smtClean="0"/>
              <a:t>‹#›</a:t>
            </a:fld>
            <a:endParaRPr lang="en-HK"/>
          </a:p>
        </p:txBody>
      </p:sp>
    </p:spTree>
    <p:extLst>
      <p:ext uri="{BB962C8B-B14F-4D97-AF65-F5344CB8AC3E}">
        <p14:creationId xmlns:p14="http://schemas.microsoft.com/office/powerpoint/2010/main" val="26704782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E0F2E5-F0AD-42DB-82CD-5118393B9B91}"/>
              </a:ext>
            </a:extLst>
          </p:cNvPr>
          <p:cNvSpPr>
            <a:spLocks noGrp="1"/>
          </p:cNvSpPr>
          <p:nvPr>
            <p:ph type="title"/>
          </p:nvPr>
        </p:nvSpPr>
        <p:spPr/>
        <p:txBody>
          <a:bodyPr/>
          <a:lstStyle/>
          <a:p>
            <a:r>
              <a:rPr lang="en-US"/>
              <a:t>Click to edit Master title style</a:t>
            </a:r>
            <a:endParaRPr lang="en-HK"/>
          </a:p>
        </p:txBody>
      </p:sp>
      <p:sp>
        <p:nvSpPr>
          <p:cNvPr id="3" name="Date Placeholder 2">
            <a:extLst>
              <a:ext uri="{FF2B5EF4-FFF2-40B4-BE49-F238E27FC236}">
                <a16:creationId xmlns:a16="http://schemas.microsoft.com/office/drawing/2014/main" id="{A09A9CC3-0553-45C4-B0E3-37E8599E7D5E}"/>
              </a:ext>
            </a:extLst>
          </p:cNvPr>
          <p:cNvSpPr>
            <a:spLocks noGrp="1"/>
          </p:cNvSpPr>
          <p:nvPr>
            <p:ph type="dt" sz="half" idx="10"/>
          </p:nvPr>
        </p:nvSpPr>
        <p:spPr/>
        <p:txBody>
          <a:bodyPr/>
          <a:lstStyle/>
          <a:p>
            <a:fld id="{9FAB2B88-7EEC-47EC-BA7E-9A3D9369EE11}" type="datetimeFigureOut">
              <a:rPr lang="en-HK" smtClean="0"/>
              <a:t>18/12/2023</a:t>
            </a:fld>
            <a:endParaRPr lang="en-HK"/>
          </a:p>
        </p:txBody>
      </p:sp>
      <p:sp>
        <p:nvSpPr>
          <p:cNvPr id="4" name="Footer Placeholder 3">
            <a:extLst>
              <a:ext uri="{FF2B5EF4-FFF2-40B4-BE49-F238E27FC236}">
                <a16:creationId xmlns:a16="http://schemas.microsoft.com/office/drawing/2014/main" id="{B644012B-490C-4064-9C1B-E475FCFD7140}"/>
              </a:ext>
            </a:extLst>
          </p:cNvPr>
          <p:cNvSpPr>
            <a:spLocks noGrp="1"/>
          </p:cNvSpPr>
          <p:nvPr>
            <p:ph type="ftr" sz="quarter" idx="11"/>
          </p:nvPr>
        </p:nvSpPr>
        <p:spPr/>
        <p:txBody>
          <a:bodyPr/>
          <a:lstStyle/>
          <a:p>
            <a:endParaRPr lang="en-HK"/>
          </a:p>
        </p:txBody>
      </p:sp>
      <p:sp>
        <p:nvSpPr>
          <p:cNvPr id="5" name="Slide Number Placeholder 4">
            <a:extLst>
              <a:ext uri="{FF2B5EF4-FFF2-40B4-BE49-F238E27FC236}">
                <a16:creationId xmlns:a16="http://schemas.microsoft.com/office/drawing/2014/main" id="{C3958B8F-274F-49DB-B3F3-948F727F2668}"/>
              </a:ext>
            </a:extLst>
          </p:cNvPr>
          <p:cNvSpPr>
            <a:spLocks noGrp="1"/>
          </p:cNvSpPr>
          <p:nvPr>
            <p:ph type="sldNum" sz="quarter" idx="12"/>
          </p:nvPr>
        </p:nvSpPr>
        <p:spPr/>
        <p:txBody>
          <a:bodyPr/>
          <a:lstStyle/>
          <a:p>
            <a:fld id="{6CE1B877-4658-43E9-8604-FD5BAC65BCEC}" type="slidenum">
              <a:rPr lang="en-HK" smtClean="0"/>
              <a:t>‹#›</a:t>
            </a:fld>
            <a:endParaRPr lang="en-HK"/>
          </a:p>
        </p:txBody>
      </p:sp>
    </p:spTree>
    <p:extLst>
      <p:ext uri="{BB962C8B-B14F-4D97-AF65-F5344CB8AC3E}">
        <p14:creationId xmlns:p14="http://schemas.microsoft.com/office/powerpoint/2010/main" val="24626122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C802774-FB67-4F99-8BDD-D8AAACEF34C3}"/>
              </a:ext>
            </a:extLst>
          </p:cNvPr>
          <p:cNvSpPr>
            <a:spLocks noGrp="1"/>
          </p:cNvSpPr>
          <p:nvPr>
            <p:ph type="dt" sz="half" idx="10"/>
          </p:nvPr>
        </p:nvSpPr>
        <p:spPr/>
        <p:txBody>
          <a:bodyPr/>
          <a:lstStyle/>
          <a:p>
            <a:fld id="{9FAB2B88-7EEC-47EC-BA7E-9A3D9369EE11}" type="datetimeFigureOut">
              <a:rPr lang="en-HK" smtClean="0"/>
              <a:t>18/12/2023</a:t>
            </a:fld>
            <a:endParaRPr lang="en-HK"/>
          </a:p>
        </p:txBody>
      </p:sp>
      <p:sp>
        <p:nvSpPr>
          <p:cNvPr id="3" name="Footer Placeholder 2">
            <a:extLst>
              <a:ext uri="{FF2B5EF4-FFF2-40B4-BE49-F238E27FC236}">
                <a16:creationId xmlns:a16="http://schemas.microsoft.com/office/drawing/2014/main" id="{97E8B0A7-E9BA-42A7-BA8B-FC19377D005A}"/>
              </a:ext>
            </a:extLst>
          </p:cNvPr>
          <p:cNvSpPr>
            <a:spLocks noGrp="1"/>
          </p:cNvSpPr>
          <p:nvPr>
            <p:ph type="ftr" sz="quarter" idx="11"/>
          </p:nvPr>
        </p:nvSpPr>
        <p:spPr/>
        <p:txBody>
          <a:bodyPr/>
          <a:lstStyle/>
          <a:p>
            <a:endParaRPr lang="en-HK"/>
          </a:p>
        </p:txBody>
      </p:sp>
      <p:sp>
        <p:nvSpPr>
          <p:cNvPr id="4" name="Slide Number Placeholder 3">
            <a:extLst>
              <a:ext uri="{FF2B5EF4-FFF2-40B4-BE49-F238E27FC236}">
                <a16:creationId xmlns:a16="http://schemas.microsoft.com/office/drawing/2014/main" id="{2B4C83D0-CAB4-495D-80B2-84CCEC5EE08C}"/>
              </a:ext>
            </a:extLst>
          </p:cNvPr>
          <p:cNvSpPr>
            <a:spLocks noGrp="1"/>
          </p:cNvSpPr>
          <p:nvPr>
            <p:ph type="sldNum" sz="quarter" idx="12"/>
          </p:nvPr>
        </p:nvSpPr>
        <p:spPr/>
        <p:txBody>
          <a:bodyPr/>
          <a:lstStyle/>
          <a:p>
            <a:fld id="{6CE1B877-4658-43E9-8604-FD5BAC65BCEC}" type="slidenum">
              <a:rPr lang="en-HK" smtClean="0"/>
              <a:t>‹#›</a:t>
            </a:fld>
            <a:endParaRPr lang="en-HK"/>
          </a:p>
        </p:txBody>
      </p:sp>
    </p:spTree>
    <p:extLst>
      <p:ext uri="{BB962C8B-B14F-4D97-AF65-F5344CB8AC3E}">
        <p14:creationId xmlns:p14="http://schemas.microsoft.com/office/powerpoint/2010/main" val="27895270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0A6FE-EA96-42F9-A773-B094978A049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HK"/>
          </a:p>
        </p:txBody>
      </p:sp>
      <p:sp>
        <p:nvSpPr>
          <p:cNvPr id="3" name="Content Placeholder 2">
            <a:extLst>
              <a:ext uri="{FF2B5EF4-FFF2-40B4-BE49-F238E27FC236}">
                <a16:creationId xmlns:a16="http://schemas.microsoft.com/office/drawing/2014/main" id="{DBFA9D6C-48C8-401C-97AB-26E567430D4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HK"/>
          </a:p>
        </p:txBody>
      </p:sp>
      <p:sp>
        <p:nvSpPr>
          <p:cNvPr id="4" name="Text Placeholder 3">
            <a:extLst>
              <a:ext uri="{FF2B5EF4-FFF2-40B4-BE49-F238E27FC236}">
                <a16:creationId xmlns:a16="http://schemas.microsoft.com/office/drawing/2014/main" id="{7594906B-C328-4995-BDAD-5F92D8A7D9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A05AD5-332E-4B99-B50C-AF3246B87B15}"/>
              </a:ext>
            </a:extLst>
          </p:cNvPr>
          <p:cNvSpPr>
            <a:spLocks noGrp="1"/>
          </p:cNvSpPr>
          <p:nvPr>
            <p:ph type="dt" sz="half" idx="10"/>
          </p:nvPr>
        </p:nvSpPr>
        <p:spPr/>
        <p:txBody>
          <a:bodyPr/>
          <a:lstStyle/>
          <a:p>
            <a:fld id="{9FAB2B88-7EEC-47EC-BA7E-9A3D9369EE11}" type="datetimeFigureOut">
              <a:rPr lang="en-HK" smtClean="0"/>
              <a:t>18/12/2023</a:t>
            </a:fld>
            <a:endParaRPr lang="en-HK"/>
          </a:p>
        </p:txBody>
      </p:sp>
      <p:sp>
        <p:nvSpPr>
          <p:cNvPr id="6" name="Footer Placeholder 5">
            <a:extLst>
              <a:ext uri="{FF2B5EF4-FFF2-40B4-BE49-F238E27FC236}">
                <a16:creationId xmlns:a16="http://schemas.microsoft.com/office/drawing/2014/main" id="{ACAD5B35-0A7B-476B-9812-3DB85087C616}"/>
              </a:ext>
            </a:extLst>
          </p:cNvPr>
          <p:cNvSpPr>
            <a:spLocks noGrp="1"/>
          </p:cNvSpPr>
          <p:nvPr>
            <p:ph type="ftr" sz="quarter" idx="11"/>
          </p:nvPr>
        </p:nvSpPr>
        <p:spPr/>
        <p:txBody>
          <a:bodyPr/>
          <a:lstStyle/>
          <a:p>
            <a:endParaRPr lang="en-HK"/>
          </a:p>
        </p:txBody>
      </p:sp>
      <p:sp>
        <p:nvSpPr>
          <p:cNvPr id="7" name="Slide Number Placeholder 6">
            <a:extLst>
              <a:ext uri="{FF2B5EF4-FFF2-40B4-BE49-F238E27FC236}">
                <a16:creationId xmlns:a16="http://schemas.microsoft.com/office/drawing/2014/main" id="{CD7D71E1-B849-49EE-9431-B6C5B6AC7494}"/>
              </a:ext>
            </a:extLst>
          </p:cNvPr>
          <p:cNvSpPr>
            <a:spLocks noGrp="1"/>
          </p:cNvSpPr>
          <p:nvPr>
            <p:ph type="sldNum" sz="quarter" idx="12"/>
          </p:nvPr>
        </p:nvSpPr>
        <p:spPr/>
        <p:txBody>
          <a:bodyPr/>
          <a:lstStyle/>
          <a:p>
            <a:fld id="{6CE1B877-4658-43E9-8604-FD5BAC65BCEC}" type="slidenum">
              <a:rPr lang="en-HK" smtClean="0"/>
              <a:t>‹#›</a:t>
            </a:fld>
            <a:endParaRPr lang="en-HK"/>
          </a:p>
        </p:txBody>
      </p:sp>
    </p:spTree>
    <p:extLst>
      <p:ext uri="{BB962C8B-B14F-4D97-AF65-F5344CB8AC3E}">
        <p14:creationId xmlns:p14="http://schemas.microsoft.com/office/powerpoint/2010/main" val="17429669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51BAA4-0F6C-41EA-8011-36F317D1601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HK"/>
          </a:p>
        </p:txBody>
      </p:sp>
      <p:sp>
        <p:nvSpPr>
          <p:cNvPr id="3" name="Picture Placeholder 2">
            <a:extLst>
              <a:ext uri="{FF2B5EF4-FFF2-40B4-BE49-F238E27FC236}">
                <a16:creationId xmlns:a16="http://schemas.microsoft.com/office/drawing/2014/main" id="{CCCCC77D-5D54-41D4-BB44-1B51E6D0303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HK"/>
          </a:p>
        </p:txBody>
      </p:sp>
      <p:sp>
        <p:nvSpPr>
          <p:cNvPr id="4" name="Text Placeholder 3">
            <a:extLst>
              <a:ext uri="{FF2B5EF4-FFF2-40B4-BE49-F238E27FC236}">
                <a16:creationId xmlns:a16="http://schemas.microsoft.com/office/drawing/2014/main" id="{56C854D3-4F4C-426F-92E8-59F92ACB619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4DB7DF4-E89D-492A-AE8F-9AA7A69D92AA}"/>
              </a:ext>
            </a:extLst>
          </p:cNvPr>
          <p:cNvSpPr>
            <a:spLocks noGrp="1"/>
          </p:cNvSpPr>
          <p:nvPr>
            <p:ph type="dt" sz="half" idx="10"/>
          </p:nvPr>
        </p:nvSpPr>
        <p:spPr/>
        <p:txBody>
          <a:bodyPr/>
          <a:lstStyle/>
          <a:p>
            <a:fld id="{9FAB2B88-7EEC-47EC-BA7E-9A3D9369EE11}" type="datetimeFigureOut">
              <a:rPr lang="en-HK" smtClean="0"/>
              <a:t>18/12/2023</a:t>
            </a:fld>
            <a:endParaRPr lang="en-HK"/>
          </a:p>
        </p:txBody>
      </p:sp>
      <p:sp>
        <p:nvSpPr>
          <p:cNvPr id="6" name="Footer Placeholder 5">
            <a:extLst>
              <a:ext uri="{FF2B5EF4-FFF2-40B4-BE49-F238E27FC236}">
                <a16:creationId xmlns:a16="http://schemas.microsoft.com/office/drawing/2014/main" id="{77BFE57B-6646-48D5-ACFA-2D45410117ED}"/>
              </a:ext>
            </a:extLst>
          </p:cNvPr>
          <p:cNvSpPr>
            <a:spLocks noGrp="1"/>
          </p:cNvSpPr>
          <p:nvPr>
            <p:ph type="ftr" sz="quarter" idx="11"/>
          </p:nvPr>
        </p:nvSpPr>
        <p:spPr/>
        <p:txBody>
          <a:bodyPr/>
          <a:lstStyle/>
          <a:p>
            <a:endParaRPr lang="en-HK"/>
          </a:p>
        </p:txBody>
      </p:sp>
      <p:sp>
        <p:nvSpPr>
          <p:cNvPr id="7" name="Slide Number Placeholder 6">
            <a:extLst>
              <a:ext uri="{FF2B5EF4-FFF2-40B4-BE49-F238E27FC236}">
                <a16:creationId xmlns:a16="http://schemas.microsoft.com/office/drawing/2014/main" id="{E2BE9C8F-AC39-408B-9239-78D46AE1E361}"/>
              </a:ext>
            </a:extLst>
          </p:cNvPr>
          <p:cNvSpPr>
            <a:spLocks noGrp="1"/>
          </p:cNvSpPr>
          <p:nvPr>
            <p:ph type="sldNum" sz="quarter" idx="12"/>
          </p:nvPr>
        </p:nvSpPr>
        <p:spPr/>
        <p:txBody>
          <a:bodyPr/>
          <a:lstStyle/>
          <a:p>
            <a:fld id="{6CE1B877-4658-43E9-8604-FD5BAC65BCEC}" type="slidenum">
              <a:rPr lang="en-HK" smtClean="0"/>
              <a:t>‹#›</a:t>
            </a:fld>
            <a:endParaRPr lang="en-HK"/>
          </a:p>
        </p:txBody>
      </p:sp>
    </p:spTree>
    <p:extLst>
      <p:ext uri="{BB962C8B-B14F-4D97-AF65-F5344CB8AC3E}">
        <p14:creationId xmlns:p14="http://schemas.microsoft.com/office/powerpoint/2010/main" val="26112884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D12A9BB-797A-4A2F-BEB2-8524D64D9C6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HK"/>
          </a:p>
        </p:txBody>
      </p:sp>
      <p:sp>
        <p:nvSpPr>
          <p:cNvPr id="3" name="Text Placeholder 2">
            <a:extLst>
              <a:ext uri="{FF2B5EF4-FFF2-40B4-BE49-F238E27FC236}">
                <a16:creationId xmlns:a16="http://schemas.microsoft.com/office/drawing/2014/main" id="{EC694C6E-246D-4C31-9BF7-0E808DA48BD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HK"/>
          </a:p>
        </p:txBody>
      </p:sp>
      <p:sp>
        <p:nvSpPr>
          <p:cNvPr id="4" name="Date Placeholder 3">
            <a:extLst>
              <a:ext uri="{FF2B5EF4-FFF2-40B4-BE49-F238E27FC236}">
                <a16:creationId xmlns:a16="http://schemas.microsoft.com/office/drawing/2014/main" id="{0D4AB1BE-AFB5-4DAE-B7CA-04382DB944F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FAB2B88-7EEC-47EC-BA7E-9A3D9369EE11}" type="datetimeFigureOut">
              <a:rPr lang="en-HK" smtClean="0"/>
              <a:t>18/12/2023</a:t>
            </a:fld>
            <a:endParaRPr lang="en-HK"/>
          </a:p>
        </p:txBody>
      </p:sp>
      <p:sp>
        <p:nvSpPr>
          <p:cNvPr id="5" name="Footer Placeholder 4">
            <a:extLst>
              <a:ext uri="{FF2B5EF4-FFF2-40B4-BE49-F238E27FC236}">
                <a16:creationId xmlns:a16="http://schemas.microsoft.com/office/drawing/2014/main" id="{F0A8D86F-A928-43CF-B98F-BD09BC85096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HK"/>
          </a:p>
        </p:txBody>
      </p:sp>
      <p:sp>
        <p:nvSpPr>
          <p:cNvPr id="6" name="Slide Number Placeholder 5">
            <a:extLst>
              <a:ext uri="{FF2B5EF4-FFF2-40B4-BE49-F238E27FC236}">
                <a16:creationId xmlns:a16="http://schemas.microsoft.com/office/drawing/2014/main" id="{E6219EA6-DC06-4DDA-B721-84D267B8940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E1B877-4658-43E9-8604-FD5BAC65BCEC}" type="slidenum">
              <a:rPr lang="en-HK" smtClean="0"/>
              <a:t>‹#›</a:t>
            </a:fld>
            <a:endParaRPr lang="en-HK"/>
          </a:p>
        </p:txBody>
      </p:sp>
    </p:spTree>
    <p:extLst>
      <p:ext uri="{BB962C8B-B14F-4D97-AF65-F5344CB8AC3E}">
        <p14:creationId xmlns:p14="http://schemas.microsoft.com/office/powerpoint/2010/main" val="40459498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jpe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7.png"/><Relationship Id="rId7"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7.png"/><Relationship Id="rId7"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21.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image" Target="../media/image25.png"/><Relationship Id="rId3" Type="http://schemas.openxmlformats.org/officeDocument/2006/relationships/image" Target="../media/image17.png"/><Relationship Id="rId7" Type="http://schemas.openxmlformats.org/officeDocument/2006/relationships/image" Target="../media/image19.png"/><Relationship Id="rId12" Type="http://schemas.openxmlformats.org/officeDocument/2006/relationships/image" Target="../media/image24.jpe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10.png"/><Relationship Id="rId11" Type="http://schemas.openxmlformats.org/officeDocument/2006/relationships/image" Target="../media/image23.jpeg"/><Relationship Id="rId5" Type="http://schemas.openxmlformats.org/officeDocument/2006/relationships/image" Target="../media/image9.png"/><Relationship Id="rId15" Type="http://schemas.openxmlformats.org/officeDocument/2006/relationships/image" Target="../media/image27.jpeg"/><Relationship Id="rId10" Type="http://schemas.openxmlformats.org/officeDocument/2006/relationships/image" Target="../media/image22.jpeg"/><Relationship Id="rId4" Type="http://schemas.openxmlformats.org/officeDocument/2006/relationships/image" Target="../media/image8.png"/><Relationship Id="rId9" Type="http://schemas.openxmlformats.org/officeDocument/2006/relationships/image" Target="../media/image21.jpeg"/><Relationship Id="rId14" Type="http://schemas.openxmlformats.org/officeDocument/2006/relationships/image" Target="../media/image26.jpeg"/></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image" Target="../media/image30.png"/><Relationship Id="rId1" Type="http://schemas.openxmlformats.org/officeDocument/2006/relationships/slideLayout" Target="../slideLayouts/slideLayout7.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6.png"/><Relationship Id="rId7" Type="http://schemas.openxmlformats.org/officeDocument/2006/relationships/image" Target="../media/image40.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31.xml.rels><?xml version="1.0" encoding="UTF-8" standalone="yes"?>
<Relationships xmlns="http://schemas.openxmlformats.org/package/2006/relationships"><Relationship Id="rId3" Type="http://schemas.openxmlformats.org/officeDocument/2006/relationships/image" Target="../media/image36.png"/><Relationship Id="rId7" Type="http://schemas.openxmlformats.org/officeDocument/2006/relationships/image" Target="../media/image40.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32.xml.rels><?xml version="1.0" encoding="UTF-8" standalone="yes"?>
<Relationships xmlns="http://schemas.openxmlformats.org/package/2006/relationships"><Relationship Id="rId3" Type="http://schemas.openxmlformats.org/officeDocument/2006/relationships/image" Target="../media/image36.png"/><Relationship Id="rId7" Type="http://schemas.openxmlformats.org/officeDocument/2006/relationships/image" Target="../media/image40.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3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3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 Id="rId5" Type="http://schemas.openxmlformats.org/officeDocument/2006/relationships/image" Target="../media/image44.png"/><Relationship Id="rId4" Type="http://schemas.openxmlformats.org/officeDocument/2006/relationships/image" Target="../media/image43.png"/></Relationships>
</file>

<file path=ppt/slides/_rels/slide35.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 Id="rId4" Type="http://schemas.openxmlformats.org/officeDocument/2006/relationships/image" Target="../media/image48.png"/></Relationships>
</file>

<file path=ppt/slides/_rels/slide37.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 Id="rId4" Type="http://schemas.openxmlformats.org/officeDocument/2006/relationships/image" Target="../media/image56.png"/></Relationships>
</file>

<file path=ppt/slides/_rels/slide48.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 Id="rId5" Type="http://schemas.openxmlformats.org/officeDocument/2006/relationships/image" Target="../media/image57.png"/><Relationship Id="rId4" Type="http://schemas.openxmlformats.org/officeDocument/2006/relationships/image" Target="../media/image56.png"/></Relationships>
</file>

<file path=ppt/slides/_rels/slide49.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 Id="rId4" Type="http://schemas.openxmlformats.org/officeDocument/2006/relationships/image" Target="../media/image58.png"/></Relationships>
</file>

<file path=ppt/slides/_rels/slide52.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 Id="rId4" Type="http://schemas.openxmlformats.org/officeDocument/2006/relationships/image" Target="../media/image58.png"/></Relationships>
</file>

<file path=ppt/slides/_rels/slide53.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3" name="Rectangle 87">
            <a:extLst>
              <a:ext uri="{FF2B5EF4-FFF2-40B4-BE49-F238E27FC236}">
                <a16:creationId xmlns:a16="http://schemas.microsoft.com/office/drawing/2014/main" id="{879EECFE-814E-4B68-96A7-86A795BD22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 name="Freeform: Shape 89">
            <a:extLst>
              <a:ext uri="{FF2B5EF4-FFF2-40B4-BE49-F238E27FC236}">
                <a16:creationId xmlns:a16="http://schemas.microsoft.com/office/drawing/2014/main" id="{06F847C8-7801-44D8-8CCA-CDBA7AD91A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732" y="321733"/>
            <a:ext cx="11546828" cy="6214534"/>
          </a:xfrm>
          <a:custGeom>
            <a:avLst/>
            <a:gdLst>
              <a:gd name="connsiteX0" fmla="*/ 0 w 11546828"/>
              <a:gd name="connsiteY0" fmla="*/ 0 h 6214534"/>
              <a:gd name="connsiteX1" fmla="*/ 7965430 w 11546828"/>
              <a:gd name="connsiteY1" fmla="*/ 0 h 6214534"/>
              <a:gd name="connsiteX2" fmla="*/ 7965430 w 11546828"/>
              <a:gd name="connsiteY2" fmla="*/ 1786 h 6214534"/>
              <a:gd name="connsiteX3" fmla="*/ 11546828 w 11546828"/>
              <a:gd name="connsiteY3" fmla="*/ 1786 h 6214534"/>
              <a:gd name="connsiteX4" fmla="*/ 11546828 w 11546828"/>
              <a:gd name="connsiteY4" fmla="*/ 2866740 h 6214534"/>
              <a:gd name="connsiteX5" fmla="*/ 11225095 w 11546828"/>
              <a:gd name="connsiteY5" fmla="*/ 3179536 h 6214534"/>
              <a:gd name="connsiteX6" fmla="*/ 11225095 w 11546828"/>
              <a:gd name="connsiteY6" fmla="*/ 301542 h 6214534"/>
              <a:gd name="connsiteX7" fmla="*/ 320042 w 11546828"/>
              <a:gd name="connsiteY7" fmla="*/ 301542 h 6214534"/>
              <a:gd name="connsiteX8" fmla="*/ 320042 w 11546828"/>
              <a:gd name="connsiteY8" fmla="*/ 5909424 h 6214534"/>
              <a:gd name="connsiteX9" fmla="*/ 8417210 w 11546828"/>
              <a:gd name="connsiteY9" fmla="*/ 5909424 h 6214534"/>
              <a:gd name="connsiteX10" fmla="*/ 8103383 w 11546828"/>
              <a:gd name="connsiteY10" fmla="*/ 6214534 h 6214534"/>
              <a:gd name="connsiteX11" fmla="*/ 7222929 w 11546828"/>
              <a:gd name="connsiteY11" fmla="*/ 6214534 h 6214534"/>
              <a:gd name="connsiteX12" fmla="*/ 7222929 w 11546828"/>
              <a:gd name="connsiteY12" fmla="*/ 6212748 h 6214534"/>
              <a:gd name="connsiteX13" fmla="*/ 0 w 11546828"/>
              <a:gd name="connsiteY13" fmla="*/ 6212748 h 6214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546828" h="6214534">
                <a:moveTo>
                  <a:pt x="0" y="0"/>
                </a:moveTo>
                <a:lnTo>
                  <a:pt x="7965430" y="0"/>
                </a:lnTo>
                <a:lnTo>
                  <a:pt x="7965430" y="1786"/>
                </a:lnTo>
                <a:lnTo>
                  <a:pt x="11546828" y="1786"/>
                </a:lnTo>
                <a:lnTo>
                  <a:pt x="11546828" y="2866740"/>
                </a:lnTo>
                <a:lnTo>
                  <a:pt x="11225095" y="3179536"/>
                </a:lnTo>
                <a:lnTo>
                  <a:pt x="11225095" y="301542"/>
                </a:lnTo>
                <a:lnTo>
                  <a:pt x="320042" y="301542"/>
                </a:lnTo>
                <a:lnTo>
                  <a:pt x="320042" y="5909424"/>
                </a:lnTo>
                <a:lnTo>
                  <a:pt x="8417210" y="5909424"/>
                </a:lnTo>
                <a:lnTo>
                  <a:pt x="8103383" y="6214534"/>
                </a:lnTo>
                <a:lnTo>
                  <a:pt x="7222929" y="6214534"/>
                </a:lnTo>
                <a:lnTo>
                  <a:pt x="7222929" y="6212748"/>
                </a:lnTo>
                <a:lnTo>
                  <a:pt x="0" y="6212748"/>
                </a:lnTo>
                <a:close/>
              </a:path>
            </a:pathLst>
          </a:custGeom>
          <a:solidFill>
            <a:schemeClr val="tx1">
              <a:lumMod val="50000"/>
              <a:lumOff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5" name="Right Triangle 91">
            <a:extLst>
              <a:ext uri="{FF2B5EF4-FFF2-40B4-BE49-F238E27FC236}">
                <a16:creationId xmlns:a16="http://schemas.microsoft.com/office/drawing/2014/main" id="{AF180F00-B4B2-4196-BB1C-ECD21B03F0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6" name="Rectangle 93">
            <a:extLst>
              <a:ext uri="{FF2B5EF4-FFF2-40B4-BE49-F238E27FC236}">
                <a16:creationId xmlns:a16="http://schemas.microsoft.com/office/drawing/2014/main" id="{6E600F8C-C8F3-420C-9D3B-E1FBE7BAE4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E9F10363-19BB-4FD8-B0EE-93C0D743A7C0}"/>
              </a:ext>
            </a:extLst>
          </p:cNvPr>
          <p:cNvSpPr>
            <a:spLocks noGrp="1"/>
          </p:cNvSpPr>
          <p:nvPr>
            <p:ph type="ctrTitle"/>
          </p:nvPr>
        </p:nvSpPr>
        <p:spPr>
          <a:xfrm>
            <a:off x="1010024" y="1383527"/>
            <a:ext cx="6072333" cy="4175166"/>
          </a:xfrm>
        </p:spPr>
        <p:txBody>
          <a:bodyPr anchor="ctr">
            <a:normAutofit/>
          </a:bodyPr>
          <a:lstStyle/>
          <a:p>
            <a:pPr algn="r"/>
            <a:r>
              <a:rPr lang="en-US" sz="7200" dirty="0"/>
              <a:t>Machine Learning basics</a:t>
            </a:r>
            <a:endParaRPr lang="en-HK" sz="7200" dirty="0"/>
          </a:p>
        </p:txBody>
      </p:sp>
      <p:sp>
        <p:nvSpPr>
          <p:cNvPr id="5" name="Subtitle 4">
            <a:extLst>
              <a:ext uri="{FF2B5EF4-FFF2-40B4-BE49-F238E27FC236}">
                <a16:creationId xmlns:a16="http://schemas.microsoft.com/office/drawing/2014/main" id="{3CA01A0C-717E-439F-BE4A-20B091EE0936}"/>
              </a:ext>
            </a:extLst>
          </p:cNvPr>
          <p:cNvSpPr>
            <a:spLocks noGrp="1"/>
          </p:cNvSpPr>
          <p:nvPr>
            <p:ph type="subTitle" idx="1"/>
          </p:nvPr>
        </p:nvSpPr>
        <p:spPr>
          <a:xfrm>
            <a:off x="7776051" y="2581835"/>
            <a:ext cx="3323968" cy="1778552"/>
          </a:xfrm>
        </p:spPr>
        <p:txBody>
          <a:bodyPr anchor="ctr">
            <a:normAutofit/>
          </a:bodyPr>
          <a:lstStyle/>
          <a:p>
            <a:pPr algn="l"/>
            <a:endParaRPr lang="en-HK"/>
          </a:p>
        </p:txBody>
      </p:sp>
      <p:cxnSp>
        <p:nvCxnSpPr>
          <p:cNvPr id="217" name="Straight Connector 95">
            <a:extLst>
              <a:ext uri="{FF2B5EF4-FFF2-40B4-BE49-F238E27FC236}">
                <a16:creationId xmlns:a16="http://schemas.microsoft.com/office/drawing/2014/main" id="{7AA55BF2-380C-4942-8AB1-55A6A52A35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4656" y="1852863"/>
            <a:ext cx="0" cy="3236495"/>
          </a:xfrm>
          <a:prstGeom prst="line">
            <a:avLst/>
          </a:prstGeom>
          <a:ln w="1905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33735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4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B3CA3-F7FA-4C03-A59B-DB85E0919030}"/>
              </a:ext>
            </a:extLst>
          </p:cNvPr>
          <p:cNvSpPr>
            <a:spLocks noGrp="1"/>
          </p:cNvSpPr>
          <p:nvPr>
            <p:ph type="title"/>
          </p:nvPr>
        </p:nvSpPr>
        <p:spPr/>
        <p:txBody>
          <a:bodyPr>
            <a:normAutofit/>
          </a:bodyPr>
          <a:lstStyle/>
          <a:p>
            <a:r>
              <a:rPr lang="en-US" dirty="0"/>
              <a:t>Supervised learning: Regression</a:t>
            </a:r>
            <a:endParaRPr lang="en-HK" dirty="0"/>
          </a:p>
        </p:txBody>
      </p:sp>
      <p:sp>
        <p:nvSpPr>
          <p:cNvPr id="3" name="Content Placeholder 2">
            <a:extLst>
              <a:ext uri="{FF2B5EF4-FFF2-40B4-BE49-F238E27FC236}">
                <a16:creationId xmlns:a16="http://schemas.microsoft.com/office/drawing/2014/main" id="{914AED89-CCD7-41CF-9DA2-D1F15ADD4968}"/>
              </a:ext>
            </a:extLst>
          </p:cNvPr>
          <p:cNvSpPr>
            <a:spLocks noGrp="1"/>
          </p:cNvSpPr>
          <p:nvPr>
            <p:ph idx="1"/>
          </p:nvPr>
        </p:nvSpPr>
        <p:spPr/>
        <p:txBody>
          <a:bodyPr>
            <a:normAutofit/>
          </a:bodyPr>
          <a:lstStyle/>
          <a:p>
            <a:r>
              <a:rPr lang="en-HK" sz="2200" i="1" dirty="0"/>
              <a:t>Regression</a:t>
            </a:r>
            <a:r>
              <a:rPr lang="en-HK" sz="2200" dirty="0"/>
              <a:t> refers to the general statistical method for determining the relationship between input x and output y, where x and y can be high-dimensional vectors.</a:t>
            </a:r>
          </a:p>
          <a:p>
            <a:r>
              <a:rPr lang="en-HK" sz="2200" dirty="0"/>
              <a:t>Example: Find a linear relationship between x and y where x, y are just single real numbers.</a:t>
            </a:r>
            <a:endParaRPr lang="en-US" sz="2200" dirty="0"/>
          </a:p>
        </p:txBody>
      </p:sp>
      <p:sp>
        <p:nvSpPr>
          <p:cNvPr id="4" name="Slide Number Placeholder 3">
            <a:extLst>
              <a:ext uri="{FF2B5EF4-FFF2-40B4-BE49-F238E27FC236}">
                <a16:creationId xmlns:a16="http://schemas.microsoft.com/office/drawing/2014/main" id="{868327E7-1A5A-4E14-9223-816BD54B910C}"/>
              </a:ext>
            </a:extLst>
          </p:cNvPr>
          <p:cNvSpPr>
            <a:spLocks noGrp="1"/>
          </p:cNvSpPr>
          <p:nvPr>
            <p:ph type="sldNum" sz="quarter" idx="12"/>
          </p:nvPr>
        </p:nvSpPr>
        <p:spPr/>
        <p:txBody>
          <a:bodyPr/>
          <a:lstStyle/>
          <a:p>
            <a:fld id="{4D293FED-3968-494D-9506-17D4A14AF90C}" type="slidenum">
              <a:rPr lang="en-US" smtClean="0"/>
              <a:t>10</a:t>
            </a:fld>
            <a:endParaRPr lang="en-US" dirty="0"/>
          </a:p>
        </p:txBody>
      </p:sp>
      <p:graphicFrame>
        <p:nvGraphicFramePr>
          <p:cNvPr id="5" name="Table 4">
            <a:extLst>
              <a:ext uri="{FF2B5EF4-FFF2-40B4-BE49-F238E27FC236}">
                <a16:creationId xmlns:a16="http://schemas.microsoft.com/office/drawing/2014/main" id="{B9630474-EFC3-405F-9B84-E279AB311E6E}"/>
              </a:ext>
            </a:extLst>
          </p:cNvPr>
          <p:cNvGraphicFramePr>
            <a:graphicFrameLocks noGrp="1"/>
          </p:cNvGraphicFramePr>
          <p:nvPr>
            <p:extLst>
              <p:ext uri="{D42A27DB-BD31-4B8C-83A1-F6EECF244321}">
                <p14:modId xmlns:p14="http://schemas.microsoft.com/office/powerpoint/2010/main" val="2757281492"/>
              </p:ext>
            </p:extLst>
          </p:nvPr>
        </p:nvGraphicFramePr>
        <p:xfrm>
          <a:off x="1091087" y="3454840"/>
          <a:ext cx="3393107" cy="2581532"/>
        </p:xfrm>
        <a:graphic>
          <a:graphicData uri="http://schemas.openxmlformats.org/drawingml/2006/table">
            <a:tbl>
              <a:tblPr firstRow="1">
                <a:tableStyleId>{BC89EF96-8CEA-46FF-86C4-4CE0E7609802}</a:tableStyleId>
              </a:tblPr>
              <a:tblGrid>
                <a:gridCol w="1586472">
                  <a:extLst>
                    <a:ext uri="{9D8B030D-6E8A-4147-A177-3AD203B41FA5}">
                      <a16:colId xmlns:a16="http://schemas.microsoft.com/office/drawing/2014/main" val="1801546504"/>
                    </a:ext>
                  </a:extLst>
                </a:gridCol>
                <a:gridCol w="1806635">
                  <a:extLst>
                    <a:ext uri="{9D8B030D-6E8A-4147-A177-3AD203B41FA5}">
                      <a16:colId xmlns:a16="http://schemas.microsoft.com/office/drawing/2014/main" val="1215813173"/>
                    </a:ext>
                  </a:extLst>
                </a:gridCol>
              </a:tblGrid>
              <a:tr h="774553">
                <a:tc>
                  <a:txBody>
                    <a:bodyPr/>
                    <a:lstStyle/>
                    <a:p>
                      <a:pPr algn="ctr">
                        <a:lnSpc>
                          <a:spcPct val="107000"/>
                        </a:lnSpc>
                        <a:spcAft>
                          <a:spcPts val="800"/>
                        </a:spcAft>
                      </a:pPr>
                      <a:r>
                        <a:rPr lang="en-HK" sz="1800" dirty="0">
                          <a:effectLst/>
                        </a:rPr>
                        <a:t>Temperature (°C)</a:t>
                      </a:r>
                      <a:br>
                        <a:rPr lang="en-HK" sz="1800" dirty="0">
                          <a:effectLst/>
                        </a:rPr>
                      </a:br>
                      <a:r>
                        <a:rPr lang="en-HK" sz="1800" dirty="0">
                          <a:effectLst/>
                        </a:rPr>
                        <a:t>x</a:t>
                      </a:r>
                      <a:endParaRPr lang="en-HK"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HK" sz="1800" dirty="0">
                          <a:effectLst/>
                        </a:rPr>
                        <a:t>Ice-cream Sales (No. of cones)</a:t>
                      </a:r>
                      <a:br>
                        <a:rPr lang="en-HK" sz="1800" dirty="0">
                          <a:effectLst/>
                        </a:rPr>
                      </a:br>
                      <a:r>
                        <a:rPr lang="en-HK" sz="1800" dirty="0">
                          <a:effectLst/>
                        </a:rPr>
                        <a:t>y</a:t>
                      </a:r>
                      <a:endParaRPr lang="en-HK"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44541787"/>
                  </a:ext>
                </a:extLst>
              </a:tr>
              <a:tr h="250436">
                <a:tc>
                  <a:txBody>
                    <a:bodyPr/>
                    <a:lstStyle/>
                    <a:p>
                      <a:pPr algn="ctr">
                        <a:lnSpc>
                          <a:spcPct val="107000"/>
                        </a:lnSpc>
                        <a:spcAft>
                          <a:spcPts val="800"/>
                        </a:spcAft>
                      </a:pPr>
                      <a:r>
                        <a:rPr lang="en-HK" sz="1800" dirty="0">
                          <a:effectLst/>
                        </a:rPr>
                        <a:t>10</a:t>
                      </a:r>
                      <a:endParaRPr lang="en-HK"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HK" sz="1800" dirty="0">
                          <a:effectLst/>
                        </a:rPr>
                        <a:t>4</a:t>
                      </a:r>
                      <a:endParaRPr lang="en-HK"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67947449"/>
                  </a:ext>
                </a:extLst>
              </a:tr>
              <a:tr h="250436">
                <a:tc>
                  <a:txBody>
                    <a:bodyPr/>
                    <a:lstStyle/>
                    <a:p>
                      <a:pPr algn="ctr">
                        <a:lnSpc>
                          <a:spcPct val="107000"/>
                        </a:lnSpc>
                        <a:spcAft>
                          <a:spcPts val="800"/>
                        </a:spcAft>
                      </a:pPr>
                      <a:r>
                        <a:rPr lang="en-HK" sz="1800" dirty="0">
                          <a:effectLst/>
                        </a:rPr>
                        <a:t>12</a:t>
                      </a:r>
                      <a:endParaRPr lang="en-HK"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HK" sz="1800" dirty="0">
                          <a:effectLst/>
                        </a:rPr>
                        <a:t>5</a:t>
                      </a:r>
                      <a:endParaRPr lang="en-HK"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45916316"/>
                  </a:ext>
                </a:extLst>
              </a:tr>
              <a:tr h="250436">
                <a:tc>
                  <a:txBody>
                    <a:bodyPr/>
                    <a:lstStyle/>
                    <a:p>
                      <a:pPr algn="ctr">
                        <a:lnSpc>
                          <a:spcPct val="107000"/>
                        </a:lnSpc>
                        <a:spcAft>
                          <a:spcPts val="800"/>
                        </a:spcAft>
                      </a:pPr>
                      <a:r>
                        <a:rPr lang="en-HK" sz="1800" dirty="0">
                          <a:effectLst/>
                        </a:rPr>
                        <a:t>16</a:t>
                      </a:r>
                      <a:endParaRPr lang="en-HK"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HK" sz="1800" dirty="0">
                          <a:effectLst/>
                        </a:rPr>
                        <a:t>7</a:t>
                      </a:r>
                      <a:endParaRPr lang="en-HK"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68481530"/>
                  </a:ext>
                </a:extLst>
              </a:tr>
              <a:tr h="250436">
                <a:tc>
                  <a:txBody>
                    <a:bodyPr/>
                    <a:lstStyle/>
                    <a:p>
                      <a:pPr algn="ctr">
                        <a:lnSpc>
                          <a:spcPct val="107000"/>
                        </a:lnSpc>
                        <a:spcAft>
                          <a:spcPts val="800"/>
                        </a:spcAft>
                      </a:pPr>
                      <a:r>
                        <a:rPr lang="en-HK" sz="1800" dirty="0">
                          <a:effectLst/>
                        </a:rPr>
                        <a:t>20</a:t>
                      </a:r>
                      <a:endParaRPr lang="en-HK"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HK" sz="1800" dirty="0">
                          <a:effectLst/>
                        </a:rPr>
                        <a:t>10</a:t>
                      </a:r>
                      <a:endParaRPr lang="en-HK"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30478673"/>
                  </a:ext>
                </a:extLst>
              </a:tr>
              <a:tr h="250436">
                <a:tc>
                  <a:txBody>
                    <a:bodyPr/>
                    <a:lstStyle/>
                    <a:p>
                      <a:pPr algn="ctr">
                        <a:lnSpc>
                          <a:spcPct val="107000"/>
                        </a:lnSpc>
                        <a:spcAft>
                          <a:spcPts val="800"/>
                        </a:spcAft>
                      </a:pPr>
                      <a:r>
                        <a:rPr lang="en-HK" sz="1800" dirty="0">
                          <a:effectLst/>
                        </a:rPr>
                        <a:t>24</a:t>
                      </a:r>
                      <a:endParaRPr lang="en-HK"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HK" sz="1800" dirty="0">
                          <a:effectLst/>
                        </a:rPr>
                        <a:t>15</a:t>
                      </a:r>
                      <a:endParaRPr lang="en-HK"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89936771"/>
                  </a:ext>
                </a:extLst>
              </a:tr>
              <a:tr h="278274">
                <a:tc>
                  <a:txBody>
                    <a:bodyPr/>
                    <a:lstStyle/>
                    <a:p>
                      <a:pPr algn="ctr">
                        <a:lnSpc>
                          <a:spcPct val="107000"/>
                        </a:lnSpc>
                        <a:spcAft>
                          <a:spcPts val="800"/>
                        </a:spcAft>
                      </a:pPr>
                      <a:r>
                        <a:rPr lang="en-HK" sz="1800" dirty="0">
                          <a:effectLst/>
                          <a:latin typeface="Calibri" panose="020F0502020204030204" pitchFamily="34" charset="0"/>
                          <a:ea typeface="Calibri" panose="020F0502020204030204" pitchFamily="34" charset="0"/>
                          <a:cs typeface="Times New Roman" panose="02020603050405020304" pitchFamily="18" charset="0"/>
                        </a:rPr>
                        <a:t>30</a:t>
                      </a:r>
                    </a:p>
                  </a:txBody>
                  <a:tcPr marL="68580" marR="68580" marT="0" marB="0"/>
                </a:tc>
                <a:tc>
                  <a:txBody>
                    <a:bodyPr/>
                    <a:lstStyle/>
                    <a:p>
                      <a:pPr algn="ctr">
                        <a:lnSpc>
                          <a:spcPct val="107000"/>
                        </a:lnSpc>
                        <a:spcAft>
                          <a:spcPts val="800"/>
                        </a:spcAft>
                      </a:pPr>
                      <a:r>
                        <a:rPr lang="en-HK" sz="2000" b="1"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a:t>
                      </a:r>
                      <a:endParaRPr lang="en-HK" sz="1800" b="1"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70602776"/>
                  </a:ext>
                </a:extLst>
              </a:tr>
            </a:tbl>
          </a:graphicData>
        </a:graphic>
      </p:graphicFrame>
      <p:grpSp>
        <p:nvGrpSpPr>
          <p:cNvPr id="6" name="Group 5">
            <a:extLst>
              <a:ext uri="{FF2B5EF4-FFF2-40B4-BE49-F238E27FC236}">
                <a16:creationId xmlns:a16="http://schemas.microsoft.com/office/drawing/2014/main" id="{5FB37472-BCAC-487D-BF6C-AAC78C67D6E4}"/>
              </a:ext>
            </a:extLst>
          </p:cNvPr>
          <p:cNvGrpSpPr/>
          <p:nvPr/>
        </p:nvGrpSpPr>
        <p:grpSpPr>
          <a:xfrm>
            <a:off x="5820747" y="3284984"/>
            <a:ext cx="3473289" cy="2522103"/>
            <a:chOff x="4581560" y="3228457"/>
            <a:chExt cx="4231892" cy="3166338"/>
          </a:xfrm>
        </p:grpSpPr>
        <p:sp>
          <p:nvSpPr>
            <p:cNvPr id="11" name="TextBox 10">
              <a:extLst>
                <a:ext uri="{FF2B5EF4-FFF2-40B4-BE49-F238E27FC236}">
                  <a16:creationId xmlns:a16="http://schemas.microsoft.com/office/drawing/2014/main" id="{1B735F77-6B47-4EB9-9689-5F64775583F8}"/>
                </a:ext>
              </a:extLst>
            </p:cNvPr>
            <p:cNvSpPr txBox="1"/>
            <p:nvPr/>
          </p:nvSpPr>
          <p:spPr>
            <a:xfrm>
              <a:off x="5069036" y="3228457"/>
              <a:ext cx="3619252" cy="400110"/>
            </a:xfrm>
            <a:prstGeom prst="rect">
              <a:avLst/>
            </a:prstGeom>
            <a:noFill/>
          </p:spPr>
          <p:txBody>
            <a:bodyPr wrap="square" rtlCol="0">
              <a:spAutoFit/>
            </a:bodyPr>
            <a:lstStyle/>
            <a:p>
              <a:pPr algn="ctr"/>
              <a:r>
                <a:rPr lang="en-HK" sz="2000" dirty="0"/>
                <a:t>Linear </a:t>
              </a:r>
              <a:r>
                <a:rPr lang="en-HK" sz="2000" dirty="0">
                  <a:solidFill>
                    <a:srgbClr val="FF0000"/>
                  </a:solidFill>
                </a:rPr>
                <a:t>Regression</a:t>
              </a:r>
            </a:p>
          </p:txBody>
        </p:sp>
        <p:pic>
          <p:nvPicPr>
            <p:cNvPr id="1026" name="Picture 2">
              <a:extLst>
                <a:ext uri="{FF2B5EF4-FFF2-40B4-BE49-F238E27FC236}">
                  <a16:creationId xmlns:a16="http://schemas.microsoft.com/office/drawing/2014/main" id="{DF511636-4A17-4B7B-A7FD-4D125D871E7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81560" y="3501008"/>
              <a:ext cx="4231892" cy="2893787"/>
            </a:xfrm>
            <a:prstGeom prst="rect">
              <a:avLst/>
            </a:prstGeom>
            <a:noFill/>
            <a:extLst>
              <a:ext uri="{909E8E84-426E-40DD-AFC4-6F175D3DCCD1}">
                <a14:hiddenFill xmlns:a14="http://schemas.microsoft.com/office/drawing/2010/main">
                  <a:solidFill>
                    <a:srgbClr val="FFFFFF"/>
                  </a:solidFill>
                </a14:hiddenFill>
              </a:ext>
            </a:extLst>
          </p:spPr>
        </p:pic>
      </p:grpSp>
      <p:sp>
        <p:nvSpPr>
          <p:cNvPr id="7" name="Arrow: Right 6">
            <a:extLst>
              <a:ext uri="{FF2B5EF4-FFF2-40B4-BE49-F238E27FC236}">
                <a16:creationId xmlns:a16="http://schemas.microsoft.com/office/drawing/2014/main" id="{7786B674-7C66-4F0D-AF2D-31AD1ACD33C5}"/>
              </a:ext>
            </a:extLst>
          </p:cNvPr>
          <p:cNvSpPr/>
          <p:nvPr/>
        </p:nvSpPr>
        <p:spPr>
          <a:xfrm>
            <a:off x="4663266" y="4350575"/>
            <a:ext cx="978408" cy="484632"/>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Tree>
    <p:extLst>
      <p:ext uri="{BB962C8B-B14F-4D97-AF65-F5344CB8AC3E}">
        <p14:creationId xmlns:p14="http://schemas.microsoft.com/office/powerpoint/2010/main" val="15330456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609999" y="373245"/>
            <a:ext cx="6582127" cy="6161219"/>
          </a:xfrm>
          <a:prstGeom prst="rect">
            <a:avLst/>
          </a:prstGeom>
        </p:spPr>
      </p:pic>
    </p:spTree>
    <p:extLst>
      <p:ext uri="{BB962C8B-B14F-4D97-AF65-F5344CB8AC3E}">
        <p14:creationId xmlns:p14="http://schemas.microsoft.com/office/powerpoint/2010/main" val="28983730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208031-1900-498A-8F92-998965E3EB32}"/>
              </a:ext>
            </a:extLst>
          </p:cNvPr>
          <p:cNvSpPr>
            <a:spLocks noGrp="1"/>
          </p:cNvSpPr>
          <p:nvPr>
            <p:ph type="title"/>
          </p:nvPr>
        </p:nvSpPr>
        <p:spPr/>
        <p:txBody>
          <a:bodyPr>
            <a:normAutofit/>
          </a:bodyPr>
          <a:lstStyle/>
          <a:p>
            <a:r>
              <a:rPr lang="en-US" dirty="0"/>
              <a:t>Unsupervised Learning: Clustering</a:t>
            </a:r>
            <a:endParaRPr lang="en-HK" dirty="0"/>
          </a:p>
        </p:txBody>
      </p:sp>
      <p:sp>
        <p:nvSpPr>
          <p:cNvPr id="3" name="Content Placeholder 2">
            <a:extLst>
              <a:ext uri="{FF2B5EF4-FFF2-40B4-BE49-F238E27FC236}">
                <a16:creationId xmlns:a16="http://schemas.microsoft.com/office/drawing/2014/main" id="{E3D66B03-41FD-4CB0-9E81-70B56A2F66DC}"/>
              </a:ext>
            </a:extLst>
          </p:cNvPr>
          <p:cNvSpPr>
            <a:spLocks noGrp="1"/>
          </p:cNvSpPr>
          <p:nvPr>
            <p:ph idx="1"/>
          </p:nvPr>
        </p:nvSpPr>
        <p:spPr/>
        <p:txBody>
          <a:bodyPr/>
          <a:lstStyle/>
          <a:p>
            <a:r>
              <a:rPr lang="en-US" dirty="0"/>
              <a:t>To train and construct a model from which we can determine a </a:t>
            </a:r>
            <a:r>
              <a:rPr lang="en-US" dirty="0">
                <a:solidFill>
                  <a:schemeClr val="accent5"/>
                </a:solidFill>
              </a:rPr>
              <a:t>natural grouping </a:t>
            </a:r>
            <a:r>
              <a:rPr lang="en-US" dirty="0"/>
              <a:t>in data</a:t>
            </a:r>
            <a:endParaRPr lang="en-HK" dirty="0"/>
          </a:p>
        </p:txBody>
      </p:sp>
      <p:sp>
        <p:nvSpPr>
          <p:cNvPr id="4" name="Slide Number Placeholder 3">
            <a:extLst>
              <a:ext uri="{FF2B5EF4-FFF2-40B4-BE49-F238E27FC236}">
                <a16:creationId xmlns:a16="http://schemas.microsoft.com/office/drawing/2014/main" id="{96975056-AB24-4D5A-AB6F-681CEE389CED}"/>
              </a:ext>
            </a:extLst>
          </p:cNvPr>
          <p:cNvSpPr>
            <a:spLocks noGrp="1"/>
          </p:cNvSpPr>
          <p:nvPr>
            <p:ph type="sldNum" sz="quarter" idx="12"/>
          </p:nvPr>
        </p:nvSpPr>
        <p:spPr/>
        <p:txBody>
          <a:bodyPr/>
          <a:lstStyle/>
          <a:p>
            <a:fld id="{4D293FED-3968-494D-9506-17D4A14AF90C}" type="slidenum">
              <a:rPr lang="en-US" smtClean="0"/>
              <a:t>12</a:t>
            </a:fld>
            <a:endParaRPr lang="en-US" dirty="0"/>
          </a:p>
        </p:txBody>
      </p:sp>
      <p:graphicFrame>
        <p:nvGraphicFramePr>
          <p:cNvPr id="5" name="Table 4">
            <a:extLst>
              <a:ext uri="{FF2B5EF4-FFF2-40B4-BE49-F238E27FC236}">
                <a16:creationId xmlns:a16="http://schemas.microsoft.com/office/drawing/2014/main" id="{313F472C-26C2-4B95-82C3-CA634FC3E2E8}"/>
              </a:ext>
            </a:extLst>
          </p:cNvPr>
          <p:cNvGraphicFramePr>
            <a:graphicFrameLocks noGrp="1"/>
          </p:cNvGraphicFramePr>
          <p:nvPr/>
        </p:nvGraphicFramePr>
        <p:xfrm>
          <a:off x="1875810" y="2852936"/>
          <a:ext cx="2812350" cy="3651965"/>
        </p:xfrm>
        <a:graphic>
          <a:graphicData uri="http://schemas.openxmlformats.org/drawingml/2006/table">
            <a:tbl>
              <a:tblPr firstRow="1">
                <a:tableStyleId>{BC89EF96-8CEA-46FF-86C4-4CE0E7609802}</a:tableStyleId>
              </a:tblPr>
              <a:tblGrid>
                <a:gridCol w="624522">
                  <a:extLst>
                    <a:ext uri="{9D8B030D-6E8A-4147-A177-3AD203B41FA5}">
                      <a16:colId xmlns:a16="http://schemas.microsoft.com/office/drawing/2014/main" val="1801546504"/>
                    </a:ext>
                  </a:extLst>
                </a:gridCol>
                <a:gridCol w="1093914">
                  <a:extLst>
                    <a:ext uri="{9D8B030D-6E8A-4147-A177-3AD203B41FA5}">
                      <a16:colId xmlns:a16="http://schemas.microsoft.com/office/drawing/2014/main" val="1215813173"/>
                    </a:ext>
                  </a:extLst>
                </a:gridCol>
                <a:gridCol w="1093914">
                  <a:extLst>
                    <a:ext uri="{9D8B030D-6E8A-4147-A177-3AD203B41FA5}">
                      <a16:colId xmlns:a16="http://schemas.microsoft.com/office/drawing/2014/main" val="2809271900"/>
                    </a:ext>
                  </a:extLst>
                </a:gridCol>
              </a:tblGrid>
              <a:tr h="648072">
                <a:tc>
                  <a:txBody>
                    <a:bodyPr/>
                    <a:lstStyle/>
                    <a:p>
                      <a:pPr algn="ctr">
                        <a:lnSpc>
                          <a:spcPct val="107000"/>
                        </a:lnSpc>
                        <a:spcAft>
                          <a:spcPts val="800"/>
                        </a:spcAft>
                      </a:pPr>
                      <a:r>
                        <a:rPr lang="en-HK" sz="1800" dirty="0">
                          <a:effectLst/>
                        </a:rPr>
                        <a:t>User</a:t>
                      </a:r>
                      <a:endParaRPr lang="en-HK"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HK" sz="1800" dirty="0">
                          <a:effectLst/>
                        </a:rPr>
                        <a:t>Rating of </a:t>
                      </a:r>
                      <a:br>
                        <a:rPr lang="en-HK" sz="1800" dirty="0">
                          <a:effectLst/>
                        </a:rPr>
                      </a:br>
                      <a:r>
                        <a:rPr lang="en-HK" sz="1800" dirty="0">
                          <a:effectLst/>
                        </a:rPr>
                        <a:t>Movie A</a:t>
                      </a:r>
                      <a:endParaRPr lang="en-HK"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lvl="0" indent="0" algn="ctr" defTabSz="914400" rtl="0" eaLnBrk="1" fontAlgn="auto" latinLnBrk="0" hangingPunct="1">
                        <a:lnSpc>
                          <a:spcPct val="107000"/>
                        </a:lnSpc>
                        <a:spcBef>
                          <a:spcPts val="0"/>
                        </a:spcBef>
                        <a:spcAft>
                          <a:spcPts val="800"/>
                        </a:spcAft>
                        <a:buClrTx/>
                        <a:buSzTx/>
                        <a:buFontTx/>
                        <a:buNone/>
                        <a:tabLst/>
                        <a:defRPr/>
                      </a:pPr>
                      <a:r>
                        <a:rPr lang="en-HK" sz="1800" dirty="0">
                          <a:effectLst/>
                        </a:rPr>
                        <a:t>Rating of </a:t>
                      </a:r>
                      <a:br>
                        <a:rPr lang="en-HK" sz="1800" dirty="0">
                          <a:effectLst/>
                        </a:rPr>
                      </a:br>
                      <a:r>
                        <a:rPr lang="en-HK" sz="1800" dirty="0">
                          <a:effectLst/>
                        </a:rPr>
                        <a:t>Movie B</a:t>
                      </a:r>
                      <a:endParaRPr lang="en-HK"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644541787"/>
                  </a:ext>
                </a:extLst>
              </a:tr>
              <a:tr h="318053">
                <a:tc>
                  <a:txBody>
                    <a:bodyPr/>
                    <a:lstStyle/>
                    <a:p>
                      <a:pPr algn="ctr">
                        <a:lnSpc>
                          <a:spcPct val="107000"/>
                        </a:lnSpc>
                        <a:spcAft>
                          <a:spcPts val="800"/>
                        </a:spcAft>
                      </a:pPr>
                      <a:r>
                        <a:rPr lang="en-HK" sz="1800" dirty="0">
                          <a:effectLst/>
                          <a:latin typeface="Calibri" panose="020F0502020204030204" pitchFamily="34" charset="0"/>
                          <a:ea typeface="Calibri" panose="020F0502020204030204" pitchFamily="34" charset="0"/>
                          <a:cs typeface="Times New Roman" panose="02020603050405020304" pitchFamily="18" charset="0"/>
                        </a:rPr>
                        <a:t>1</a:t>
                      </a:r>
                    </a:p>
                  </a:txBody>
                  <a:tcPr marL="68580" marR="68580" marT="0" marB="0" anchor="ctr"/>
                </a:tc>
                <a:tc>
                  <a:txBody>
                    <a:bodyPr/>
                    <a:lstStyle/>
                    <a:p>
                      <a:pPr algn="ctr">
                        <a:lnSpc>
                          <a:spcPct val="107000"/>
                        </a:lnSpc>
                        <a:spcAft>
                          <a:spcPts val="800"/>
                        </a:spcAft>
                      </a:pPr>
                      <a:r>
                        <a:rPr lang="en-HK" sz="1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p>
                  </a:txBody>
                  <a:tcPr marL="68580" marR="68580" marT="0" marB="0" anchor="ctr"/>
                </a:tc>
                <a:tc>
                  <a:txBody>
                    <a:bodyPr/>
                    <a:lstStyle/>
                    <a:p>
                      <a:pPr algn="ctr">
                        <a:lnSpc>
                          <a:spcPct val="107000"/>
                        </a:lnSpc>
                        <a:spcAft>
                          <a:spcPts val="800"/>
                        </a:spcAft>
                      </a:pPr>
                      <a:r>
                        <a:rPr lang="en-HK" sz="1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p>
                  </a:txBody>
                  <a:tcPr marL="68580" marR="68580" marT="0" marB="0" anchor="ctr"/>
                </a:tc>
                <a:extLst>
                  <a:ext uri="{0D108BD9-81ED-4DB2-BD59-A6C34878D82A}">
                    <a16:rowId xmlns:a16="http://schemas.microsoft.com/office/drawing/2014/main" val="1867947449"/>
                  </a:ext>
                </a:extLst>
              </a:tr>
              <a:tr h="318053">
                <a:tc>
                  <a:txBody>
                    <a:bodyPr/>
                    <a:lstStyle/>
                    <a:p>
                      <a:pPr algn="ctr">
                        <a:lnSpc>
                          <a:spcPct val="107000"/>
                        </a:lnSpc>
                        <a:spcAft>
                          <a:spcPts val="800"/>
                        </a:spcAft>
                      </a:pPr>
                      <a:r>
                        <a:rPr lang="en-HK" sz="1800" dirty="0">
                          <a:effectLst/>
                          <a:latin typeface="Calibri" panose="020F0502020204030204" pitchFamily="34" charset="0"/>
                          <a:ea typeface="Calibri" panose="020F0502020204030204" pitchFamily="34" charset="0"/>
                          <a:cs typeface="Times New Roman" panose="02020603050405020304" pitchFamily="18" charset="0"/>
                        </a:rPr>
                        <a:t>2</a:t>
                      </a:r>
                    </a:p>
                  </a:txBody>
                  <a:tcPr marL="68580" marR="68580" marT="0" marB="0" anchor="ctr"/>
                </a:tc>
                <a:tc>
                  <a:txBody>
                    <a:bodyPr/>
                    <a:lstStyle/>
                    <a:p>
                      <a:pPr algn="ctr">
                        <a:lnSpc>
                          <a:spcPct val="107000"/>
                        </a:lnSpc>
                        <a:spcAft>
                          <a:spcPts val="800"/>
                        </a:spcAft>
                      </a:pPr>
                      <a:r>
                        <a:rPr lang="en-HK" sz="1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7</a:t>
                      </a:r>
                    </a:p>
                  </a:txBody>
                  <a:tcPr marL="68580" marR="68580" marT="0" marB="0" anchor="ctr"/>
                </a:tc>
                <a:tc>
                  <a:txBody>
                    <a:bodyPr/>
                    <a:lstStyle/>
                    <a:p>
                      <a:pPr algn="ctr">
                        <a:lnSpc>
                          <a:spcPct val="107000"/>
                        </a:lnSpc>
                        <a:spcAft>
                          <a:spcPts val="800"/>
                        </a:spcAft>
                      </a:pPr>
                      <a:r>
                        <a:rPr lang="en-HK" sz="1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4</a:t>
                      </a:r>
                    </a:p>
                  </a:txBody>
                  <a:tcPr marL="68580" marR="68580" marT="0" marB="0" anchor="ctr"/>
                </a:tc>
                <a:extLst>
                  <a:ext uri="{0D108BD9-81ED-4DB2-BD59-A6C34878D82A}">
                    <a16:rowId xmlns:a16="http://schemas.microsoft.com/office/drawing/2014/main" val="2445916316"/>
                  </a:ext>
                </a:extLst>
              </a:tr>
              <a:tr h="318053">
                <a:tc>
                  <a:txBody>
                    <a:bodyPr/>
                    <a:lstStyle/>
                    <a:p>
                      <a:pPr algn="ctr">
                        <a:lnSpc>
                          <a:spcPct val="107000"/>
                        </a:lnSpc>
                        <a:spcAft>
                          <a:spcPts val="800"/>
                        </a:spcAft>
                      </a:pPr>
                      <a:r>
                        <a:rPr lang="en-HK" sz="1800" dirty="0">
                          <a:effectLst/>
                          <a:latin typeface="Calibri" panose="020F0502020204030204" pitchFamily="34" charset="0"/>
                          <a:ea typeface="Calibri" panose="020F0502020204030204" pitchFamily="34" charset="0"/>
                          <a:cs typeface="Times New Roman" panose="02020603050405020304" pitchFamily="18" charset="0"/>
                        </a:rPr>
                        <a:t>3</a:t>
                      </a:r>
                    </a:p>
                  </a:txBody>
                  <a:tcPr marL="68580" marR="68580" marT="0" marB="0" anchor="ctr"/>
                </a:tc>
                <a:tc>
                  <a:txBody>
                    <a:bodyPr/>
                    <a:lstStyle/>
                    <a:p>
                      <a:pPr algn="ctr">
                        <a:lnSpc>
                          <a:spcPct val="107000"/>
                        </a:lnSpc>
                        <a:spcAft>
                          <a:spcPts val="800"/>
                        </a:spcAft>
                      </a:pPr>
                      <a:r>
                        <a:rPr lang="en-HK" sz="1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p>
                  </a:txBody>
                  <a:tcPr marL="68580" marR="68580" marT="0" marB="0" anchor="ctr"/>
                </a:tc>
                <a:tc>
                  <a:txBody>
                    <a:bodyPr/>
                    <a:lstStyle/>
                    <a:p>
                      <a:pPr algn="ctr">
                        <a:lnSpc>
                          <a:spcPct val="107000"/>
                        </a:lnSpc>
                        <a:spcAft>
                          <a:spcPts val="800"/>
                        </a:spcAft>
                      </a:pPr>
                      <a:r>
                        <a:rPr lang="en-HK" sz="1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3</a:t>
                      </a:r>
                    </a:p>
                  </a:txBody>
                  <a:tcPr marL="68580" marR="68580" marT="0" marB="0" anchor="ctr"/>
                </a:tc>
                <a:extLst>
                  <a:ext uri="{0D108BD9-81ED-4DB2-BD59-A6C34878D82A}">
                    <a16:rowId xmlns:a16="http://schemas.microsoft.com/office/drawing/2014/main" val="1668481530"/>
                  </a:ext>
                </a:extLst>
              </a:tr>
              <a:tr h="318053">
                <a:tc>
                  <a:txBody>
                    <a:bodyPr/>
                    <a:lstStyle/>
                    <a:p>
                      <a:pPr algn="ctr">
                        <a:lnSpc>
                          <a:spcPct val="107000"/>
                        </a:lnSpc>
                        <a:spcAft>
                          <a:spcPts val="800"/>
                        </a:spcAft>
                      </a:pPr>
                      <a:r>
                        <a:rPr lang="en-HK" sz="1800" dirty="0">
                          <a:effectLst/>
                          <a:latin typeface="Calibri" panose="020F0502020204030204" pitchFamily="34" charset="0"/>
                          <a:ea typeface="Calibri" panose="020F0502020204030204" pitchFamily="34" charset="0"/>
                          <a:cs typeface="Times New Roman" panose="02020603050405020304" pitchFamily="18" charset="0"/>
                        </a:rPr>
                        <a:t>4</a:t>
                      </a:r>
                    </a:p>
                  </a:txBody>
                  <a:tcPr marL="68580" marR="68580" marT="0" marB="0" anchor="ctr"/>
                </a:tc>
                <a:tc>
                  <a:txBody>
                    <a:bodyPr/>
                    <a:lstStyle/>
                    <a:p>
                      <a:pPr algn="ctr">
                        <a:lnSpc>
                          <a:spcPct val="107000"/>
                        </a:lnSpc>
                        <a:spcAft>
                          <a:spcPts val="800"/>
                        </a:spcAft>
                      </a:pPr>
                      <a:r>
                        <a:rPr lang="en-HK" sz="1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6</a:t>
                      </a:r>
                    </a:p>
                  </a:txBody>
                  <a:tcPr marL="68580" marR="68580" marT="0" marB="0" anchor="ctr"/>
                </a:tc>
                <a:tc>
                  <a:txBody>
                    <a:bodyPr/>
                    <a:lstStyle/>
                    <a:p>
                      <a:pPr algn="ctr">
                        <a:lnSpc>
                          <a:spcPct val="107000"/>
                        </a:lnSpc>
                        <a:spcAft>
                          <a:spcPts val="800"/>
                        </a:spcAft>
                      </a:pPr>
                      <a:r>
                        <a:rPr lang="en-HK" sz="1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8</a:t>
                      </a:r>
                    </a:p>
                  </a:txBody>
                  <a:tcPr marL="68580" marR="68580" marT="0" marB="0" anchor="ctr"/>
                </a:tc>
                <a:extLst>
                  <a:ext uri="{0D108BD9-81ED-4DB2-BD59-A6C34878D82A}">
                    <a16:rowId xmlns:a16="http://schemas.microsoft.com/office/drawing/2014/main" val="3530478673"/>
                  </a:ext>
                </a:extLst>
              </a:tr>
              <a:tr h="318053">
                <a:tc>
                  <a:txBody>
                    <a:bodyPr/>
                    <a:lstStyle/>
                    <a:p>
                      <a:pPr algn="ctr">
                        <a:lnSpc>
                          <a:spcPct val="107000"/>
                        </a:lnSpc>
                        <a:spcAft>
                          <a:spcPts val="800"/>
                        </a:spcAft>
                      </a:pPr>
                      <a:r>
                        <a:rPr lang="en-HK" sz="1800" dirty="0">
                          <a:effectLst/>
                          <a:latin typeface="Calibri" panose="020F0502020204030204" pitchFamily="34" charset="0"/>
                          <a:ea typeface="Calibri" panose="020F0502020204030204" pitchFamily="34" charset="0"/>
                          <a:cs typeface="Times New Roman" panose="02020603050405020304" pitchFamily="18" charset="0"/>
                        </a:rPr>
                        <a:t>5</a:t>
                      </a:r>
                    </a:p>
                  </a:txBody>
                  <a:tcPr marL="68580" marR="68580" marT="0" marB="0" anchor="ctr"/>
                </a:tc>
                <a:tc>
                  <a:txBody>
                    <a:bodyPr/>
                    <a:lstStyle/>
                    <a:p>
                      <a:pPr algn="ctr">
                        <a:lnSpc>
                          <a:spcPct val="107000"/>
                        </a:lnSpc>
                        <a:spcAft>
                          <a:spcPts val="800"/>
                        </a:spcAft>
                      </a:pPr>
                      <a:r>
                        <a:rPr lang="en-HK" sz="1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4</a:t>
                      </a:r>
                    </a:p>
                  </a:txBody>
                  <a:tcPr marL="68580" marR="68580" marT="0" marB="0" anchor="ctr"/>
                </a:tc>
                <a:tc>
                  <a:txBody>
                    <a:bodyPr/>
                    <a:lstStyle/>
                    <a:p>
                      <a:pPr algn="ctr">
                        <a:lnSpc>
                          <a:spcPct val="107000"/>
                        </a:lnSpc>
                        <a:spcAft>
                          <a:spcPts val="800"/>
                        </a:spcAft>
                      </a:pPr>
                      <a:r>
                        <a:rPr lang="en-HK" sz="1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8</a:t>
                      </a:r>
                    </a:p>
                  </a:txBody>
                  <a:tcPr marL="68580" marR="68580" marT="0" marB="0" anchor="ctr"/>
                </a:tc>
                <a:extLst>
                  <a:ext uri="{0D108BD9-81ED-4DB2-BD59-A6C34878D82A}">
                    <a16:rowId xmlns:a16="http://schemas.microsoft.com/office/drawing/2014/main" val="2189936771"/>
                  </a:ext>
                </a:extLst>
              </a:tr>
              <a:tr h="353407">
                <a:tc>
                  <a:txBody>
                    <a:bodyPr/>
                    <a:lstStyle/>
                    <a:p>
                      <a:pPr algn="ctr">
                        <a:lnSpc>
                          <a:spcPct val="107000"/>
                        </a:lnSpc>
                        <a:spcAft>
                          <a:spcPts val="800"/>
                        </a:spcAft>
                      </a:pPr>
                      <a:r>
                        <a:rPr lang="en-HK" sz="1800" dirty="0">
                          <a:effectLst/>
                          <a:latin typeface="Calibri" panose="020F0502020204030204" pitchFamily="34" charset="0"/>
                          <a:ea typeface="Calibri" panose="020F0502020204030204" pitchFamily="34" charset="0"/>
                          <a:cs typeface="Times New Roman" panose="02020603050405020304" pitchFamily="18" charset="0"/>
                        </a:rPr>
                        <a:t>6</a:t>
                      </a:r>
                    </a:p>
                  </a:txBody>
                  <a:tcPr marL="68580" marR="68580" marT="0" marB="0" anchor="ctr"/>
                </a:tc>
                <a:tc>
                  <a:txBody>
                    <a:bodyPr/>
                    <a:lstStyle/>
                    <a:p>
                      <a:pPr algn="ctr">
                        <a:lnSpc>
                          <a:spcPct val="107000"/>
                        </a:lnSpc>
                        <a:spcAft>
                          <a:spcPts val="800"/>
                        </a:spcAft>
                      </a:pPr>
                      <a:r>
                        <a:rPr lang="en-HK" sz="1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8</a:t>
                      </a:r>
                    </a:p>
                  </a:txBody>
                  <a:tcPr marL="68580" marR="68580" marT="0" marB="0" anchor="ctr"/>
                </a:tc>
                <a:tc>
                  <a:txBody>
                    <a:bodyPr/>
                    <a:lstStyle/>
                    <a:p>
                      <a:pPr algn="ctr">
                        <a:lnSpc>
                          <a:spcPct val="107000"/>
                        </a:lnSpc>
                        <a:spcAft>
                          <a:spcPts val="800"/>
                        </a:spcAft>
                      </a:pPr>
                      <a:r>
                        <a:rPr lang="en-HK" sz="1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4</a:t>
                      </a:r>
                    </a:p>
                  </a:txBody>
                  <a:tcPr marL="68580" marR="68580" marT="0" marB="0" anchor="ctr"/>
                </a:tc>
                <a:extLst>
                  <a:ext uri="{0D108BD9-81ED-4DB2-BD59-A6C34878D82A}">
                    <a16:rowId xmlns:a16="http://schemas.microsoft.com/office/drawing/2014/main" val="3270602776"/>
                  </a:ext>
                </a:extLst>
              </a:tr>
              <a:tr h="353407">
                <a:tc>
                  <a:txBody>
                    <a:bodyPr/>
                    <a:lstStyle/>
                    <a:p>
                      <a:pPr algn="ctr">
                        <a:lnSpc>
                          <a:spcPct val="107000"/>
                        </a:lnSpc>
                        <a:spcAft>
                          <a:spcPts val="800"/>
                        </a:spcAft>
                      </a:pPr>
                      <a:r>
                        <a:rPr lang="en-HK" sz="1800" dirty="0">
                          <a:effectLst/>
                          <a:latin typeface="Calibri" panose="020F0502020204030204" pitchFamily="34" charset="0"/>
                          <a:ea typeface="Calibri" panose="020F0502020204030204" pitchFamily="34" charset="0"/>
                          <a:cs typeface="Times New Roman" panose="02020603050405020304" pitchFamily="18" charset="0"/>
                        </a:rPr>
                        <a:t>7</a:t>
                      </a:r>
                    </a:p>
                  </a:txBody>
                  <a:tcPr marL="68580" marR="68580" marT="0" marB="0" anchor="ctr"/>
                </a:tc>
                <a:tc>
                  <a:txBody>
                    <a:bodyPr/>
                    <a:lstStyle/>
                    <a:p>
                      <a:pPr algn="ctr">
                        <a:lnSpc>
                          <a:spcPct val="107000"/>
                        </a:lnSpc>
                        <a:spcAft>
                          <a:spcPts val="800"/>
                        </a:spcAft>
                      </a:pPr>
                      <a:r>
                        <a:rPr lang="en-HK" sz="1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9</a:t>
                      </a:r>
                    </a:p>
                  </a:txBody>
                  <a:tcPr marL="68580" marR="68580" marT="0" marB="0" anchor="ctr"/>
                </a:tc>
                <a:tc>
                  <a:txBody>
                    <a:bodyPr/>
                    <a:lstStyle/>
                    <a:p>
                      <a:pPr algn="ctr">
                        <a:lnSpc>
                          <a:spcPct val="107000"/>
                        </a:lnSpc>
                        <a:spcAft>
                          <a:spcPts val="800"/>
                        </a:spcAft>
                      </a:pPr>
                      <a:r>
                        <a:rPr lang="en-HK" sz="1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5</a:t>
                      </a:r>
                    </a:p>
                  </a:txBody>
                  <a:tcPr marL="68580" marR="68580" marT="0" marB="0" anchor="ctr"/>
                </a:tc>
                <a:extLst>
                  <a:ext uri="{0D108BD9-81ED-4DB2-BD59-A6C34878D82A}">
                    <a16:rowId xmlns:a16="http://schemas.microsoft.com/office/drawing/2014/main" val="3410431600"/>
                  </a:ext>
                </a:extLst>
              </a:tr>
              <a:tr h="353407">
                <a:tc>
                  <a:txBody>
                    <a:bodyPr/>
                    <a:lstStyle/>
                    <a:p>
                      <a:pPr algn="ctr">
                        <a:lnSpc>
                          <a:spcPct val="107000"/>
                        </a:lnSpc>
                        <a:spcAft>
                          <a:spcPts val="800"/>
                        </a:spcAft>
                      </a:pPr>
                      <a:r>
                        <a:rPr lang="en-HK" sz="1800" dirty="0">
                          <a:effectLst/>
                          <a:latin typeface="Calibri" panose="020F0502020204030204" pitchFamily="34" charset="0"/>
                          <a:ea typeface="Calibri" panose="020F0502020204030204" pitchFamily="34" charset="0"/>
                          <a:cs typeface="Times New Roman" panose="02020603050405020304" pitchFamily="18" charset="0"/>
                        </a:rPr>
                        <a:t>8</a:t>
                      </a:r>
                    </a:p>
                  </a:txBody>
                  <a:tcPr marL="68580" marR="68580" marT="0" marB="0" anchor="ctr"/>
                </a:tc>
                <a:tc>
                  <a:txBody>
                    <a:bodyPr/>
                    <a:lstStyle/>
                    <a:p>
                      <a:pPr algn="ctr">
                        <a:lnSpc>
                          <a:spcPct val="107000"/>
                        </a:lnSpc>
                        <a:spcAft>
                          <a:spcPts val="800"/>
                        </a:spcAft>
                      </a:pPr>
                      <a:r>
                        <a:rPr lang="en-HK" sz="1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3</a:t>
                      </a:r>
                    </a:p>
                  </a:txBody>
                  <a:tcPr marL="68580" marR="68580" marT="0" marB="0" anchor="ctr"/>
                </a:tc>
                <a:tc>
                  <a:txBody>
                    <a:bodyPr/>
                    <a:lstStyle/>
                    <a:p>
                      <a:pPr algn="ctr">
                        <a:lnSpc>
                          <a:spcPct val="107000"/>
                        </a:lnSpc>
                        <a:spcAft>
                          <a:spcPts val="800"/>
                        </a:spcAft>
                      </a:pPr>
                      <a:r>
                        <a:rPr lang="en-HK" sz="1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p>
                  </a:txBody>
                  <a:tcPr marL="68580" marR="68580" marT="0" marB="0" anchor="ctr"/>
                </a:tc>
                <a:extLst>
                  <a:ext uri="{0D108BD9-81ED-4DB2-BD59-A6C34878D82A}">
                    <a16:rowId xmlns:a16="http://schemas.microsoft.com/office/drawing/2014/main" val="481040367"/>
                  </a:ext>
                </a:extLst>
              </a:tr>
              <a:tr h="353407">
                <a:tc>
                  <a:txBody>
                    <a:bodyPr/>
                    <a:lstStyle/>
                    <a:p>
                      <a:pPr algn="ctr">
                        <a:lnSpc>
                          <a:spcPct val="107000"/>
                        </a:lnSpc>
                        <a:spcAft>
                          <a:spcPts val="800"/>
                        </a:spcAft>
                      </a:pPr>
                      <a:r>
                        <a:rPr lang="en-HK" sz="1800" dirty="0">
                          <a:effectLst/>
                          <a:latin typeface="Calibri" panose="020F0502020204030204" pitchFamily="34" charset="0"/>
                          <a:ea typeface="Calibri" panose="020F0502020204030204" pitchFamily="34" charset="0"/>
                          <a:cs typeface="Times New Roman" panose="02020603050405020304" pitchFamily="18" charset="0"/>
                        </a:rPr>
                        <a:t>9</a:t>
                      </a:r>
                    </a:p>
                  </a:txBody>
                  <a:tcPr marL="68580" marR="68580" marT="0" marB="0" anchor="ctr"/>
                </a:tc>
                <a:tc>
                  <a:txBody>
                    <a:bodyPr/>
                    <a:lstStyle/>
                    <a:p>
                      <a:pPr algn="ctr">
                        <a:lnSpc>
                          <a:spcPct val="107000"/>
                        </a:lnSpc>
                        <a:spcAft>
                          <a:spcPts val="800"/>
                        </a:spcAft>
                      </a:pPr>
                      <a:r>
                        <a:rPr lang="en-HK" sz="1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4</a:t>
                      </a:r>
                    </a:p>
                  </a:txBody>
                  <a:tcPr marL="68580" marR="68580" marT="0" marB="0" anchor="ctr"/>
                </a:tc>
                <a:tc>
                  <a:txBody>
                    <a:bodyPr/>
                    <a:lstStyle/>
                    <a:p>
                      <a:pPr algn="ctr">
                        <a:lnSpc>
                          <a:spcPct val="107000"/>
                        </a:lnSpc>
                        <a:spcAft>
                          <a:spcPts val="800"/>
                        </a:spcAft>
                      </a:pPr>
                      <a:r>
                        <a:rPr lang="en-HK" sz="1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9</a:t>
                      </a:r>
                    </a:p>
                  </a:txBody>
                  <a:tcPr marL="68580" marR="68580" marT="0" marB="0" anchor="ctr"/>
                </a:tc>
                <a:extLst>
                  <a:ext uri="{0D108BD9-81ED-4DB2-BD59-A6C34878D82A}">
                    <a16:rowId xmlns:a16="http://schemas.microsoft.com/office/drawing/2014/main" val="3771741607"/>
                  </a:ext>
                </a:extLst>
              </a:tr>
            </a:tbl>
          </a:graphicData>
        </a:graphic>
      </p:graphicFrame>
      <p:pic>
        <p:nvPicPr>
          <p:cNvPr id="2052" name="Picture 4">
            <a:extLst>
              <a:ext uri="{FF2B5EF4-FFF2-40B4-BE49-F238E27FC236}">
                <a16:creationId xmlns:a16="http://schemas.microsoft.com/office/drawing/2014/main" id="{C93C72C3-8FA2-41C5-BBBF-0C66212468C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3030264"/>
            <a:ext cx="4648200" cy="3533775"/>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Rounded Corners 12">
            <a:extLst>
              <a:ext uri="{FF2B5EF4-FFF2-40B4-BE49-F238E27FC236}">
                <a16:creationId xmlns:a16="http://schemas.microsoft.com/office/drawing/2014/main" id="{C6724CAF-F43F-4993-98A2-AD8BC947065F}"/>
              </a:ext>
            </a:extLst>
          </p:cNvPr>
          <p:cNvSpPr/>
          <p:nvPr/>
        </p:nvSpPr>
        <p:spPr>
          <a:xfrm>
            <a:off x="1775520" y="4437112"/>
            <a:ext cx="3096344" cy="720080"/>
          </a:xfrm>
          <a:prstGeom prst="round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HK"/>
          </a:p>
        </p:txBody>
      </p:sp>
      <p:sp>
        <p:nvSpPr>
          <p:cNvPr id="16" name="Rectangle: Rounded Corners 15">
            <a:extLst>
              <a:ext uri="{FF2B5EF4-FFF2-40B4-BE49-F238E27FC236}">
                <a16:creationId xmlns:a16="http://schemas.microsoft.com/office/drawing/2014/main" id="{56015C7D-4764-4758-B849-466E0EF6EEB8}"/>
              </a:ext>
            </a:extLst>
          </p:cNvPr>
          <p:cNvSpPr/>
          <p:nvPr/>
        </p:nvSpPr>
        <p:spPr>
          <a:xfrm>
            <a:off x="1775520" y="6093296"/>
            <a:ext cx="3096344" cy="432048"/>
          </a:xfrm>
          <a:prstGeom prst="round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HK"/>
          </a:p>
        </p:txBody>
      </p:sp>
    </p:spTree>
    <p:extLst>
      <p:ext uri="{BB962C8B-B14F-4D97-AF65-F5344CB8AC3E}">
        <p14:creationId xmlns:p14="http://schemas.microsoft.com/office/powerpoint/2010/main" val="665581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1"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up)">
                                      <p:cBhvr>
                                        <p:cTn id="11" dur="500"/>
                                        <p:tgtEl>
                                          <p:spTgt spid="13"/>
                                        </p:tgtEl>
                                      </p:cBhvr>
                                    </p:animEffect>
                                  </p:childTnLst>
                                </p:cTn>
                              </p:par>
                              <p:par>
                                <p:cTn id="12" presetID="22" presetClass="entr" presetSubtype="1" fill="hold" grpId="0" nodeType="withEffect">
                                  <p:stCondLst>
                                    <p:cond delay="0"/>
                                  </p:stCondLst>
                                  <p:childTnLst>
                                    <p:set>
                                      <p:cBhvr>
                                        <p:cTn id="13" dur="1" fill="hold">
                                          <p:stCondLst>
                                            <p:cond delay="0"/>
                                          </p:stCondLst>
                                        </p:cTn>
                                        <p:tgtEl>
                                          <p:spTgt spid="16"/>
                                        </p:tgtEl>
                                        <p:attrNameLst>
                                          <p:attrName>style.visibility</p:attrName>
                                        </p:attrNameLst>
                                      </p:cBhvr>
                                      <p:to>
                                        <p:strVal val="visible"/>
                                      </p:to>
                                    </p:set>
                                    <p:animEffect transition="in" filter="wipe(up)">
                                      <p:cBhvr>
                                        <p:cTn id="14"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208031-1900-498A-8F92-998965E3EB32}"/>
              </a:ext>
            </a:extLst>
          </p:cNvPr>
          <p:cNvSpPr>
            <a:spLocks noGrp="1"/>
          </p:cNvSpPr>
          <p:nvPr>
            <p:ph type="title"/>
          </p:nvPr>
        </p:nvSpPr>
        <p:spPr/>
        <p:txBody>
          <a:bodyPr>
            <a:normAutofit/>
          </a:bodyPr>
          <a:lstStyle/>
          <a:p>
            <a:r>
              <a:rPr lang="en-US" dirty="0"/>
              <a:t>Unsupervised Learning: Clustering</a:t>
            </a:r>
            <a:endParaRPr lang="en-HK" dirty="0"/>
          </a:p>
        </p:txBody>
      </p:sp>
      <p:sp>
        <p:nvSpPr>
          <p:cNvPr id="3" name="Content Placeholder 2">
            <a:extLst>
              <a:ext uri="{FF2B5EF4-FFF2-40B4-BE49-F238E27FC236}">
                <a16:creationId xmlns:a16="http://schemas.microsoft.com/office/drawing/2014/main" id="{E3D66B03-41FD-4CB0-9E81-70B56A2F66DC}"/>
              </a:ext>
            </a:extLst>
          </p:cNvPr>
          <p:cNvSpPr>
            <a:spLocks noGrp="1"/>
          </p:cNvSpPr>
          <p:nvPr>
            <p:ph idx="1"/>
          </p:nvPr>
        </p:nvSpPr>
        <p:spPr/>
        <p:txBody>
          <a:bodyPr/>
          <a:lstStyle/>
          <a:p>
            <a:r>
              <a:rPr lang="en-US" dirty="0"/>
              <a:t>To train and construct a model from which we can determine a </a:t>
            </a:r>
            <a:r>
              <a:rPr lang="en-US" dirty="0">
                <a:solidFill>
                  <a:schemeClr val="accent5"/>
                </a:solidFill>
              </a:rPr>
              <a:t>natural grouping (according to some “distance” metric) </a:t>
            </a:r>
            <a:r>
              <a:rPr lang="en-US" dirty="0"/>
              <a:t>in data</a:t>
            </a:r>
            <a:endParaRPr lang="en-HK" dirty="0"/>
          </a:p>
        </p:txBody>
      </p:sp>
      <p:sp>
        <p:nvSpPr>
          <p:cNvPr id="4" name="Slide Number Placeholder 3">
            <a:extLst>
              <a:ext uri="{FF2B5EF4-FFF2-40B4-BE49-F238E27FC236}">
                <a16:creationId xmlns:a16="http://schemas.microsoft.com/office/drawing/2014/main" id="{96975056-AB24-4D5A-AB6F-681CEE389CED}"/>
              </a:ext>
            </a:extLst>
          </p:cNvPr>
          <p:cNvSpPr>
            <a:spLocks noGrp="1"/>
          </p:cNvSpPr>
          <p:nvPr>
            <p:ph type="sldNum" sz="quarter" idx="12"/>
          </p:nvPr>
        </p:nvSpPr>
        <p:spPr/>
        <p:txBody>
          <a:bodyPr/>
          <a:lstStyle/>
          <a:p>
            <a:fld id="{4D293FED-3968-494D-9506-17D4A14AF90C}" type="slidenum">
              <a:rPr lang="en-US" smtClean="0"/>
              <a:t>13</a:t>
            </a:fld>
            <a:endParaRPr lang="en-US" dirty="0"/>
          </a:p>
        </p:txBody>
      </p:sp>
      <p:graphicFrame>
        <p:nvGraphicFramePr>
          <p:cNvPr id="5" name="Table 4">
            <a:extLst>
              <a:ext uri="{FF2B5EF4-FFF2-40B4-BE49-F238E27FC236}">
                <a16:creationId xmlns:a16="http://schemas.microsoft.com/office/drawing/2014/main" id="{313F472C-26C2-4B95-82C3-CA634FC3E2E8}"/>
              </a:ext>
            </a:extLst>
          </p:cNvPr>
          <p:cNvGraphicFramePr>
            <a:graphicFrameLocks noGrp="1"/>
          </p:cNvGraphicFramePr>
          <p:nvPr/>
        </p:nvGraphicFramePr>
        <p:xfrm>
          <a:off x="1875810" y="2852936"/>
          <a:ext cx="2812350" cy="3651965"/>
        </p:xfrm>
        <a:graphic>
          <a:graphicData uri="http://schemas.openxmlformats.org/drawingml/2006/table">
            <a:tbl>
              <a:tblPr firstRow="1">
                <a:tableStyleId>{BC89EF96-8CEA-46FF-86C4-4CE0E7609802}</a:tableStyleId>
              </a:tblPr>
              <a:tblGrid>
                <a:gridCol w="624522">
                  <a:extLst>
                    <a:ext uri="{9D8B030D-6E8A-4147-A177-3AD203B41FA5}">
                      <a16:colId xmlns:a16="http://schemas.microsoft.com/office/drawing/2014/main" val="1801546504"/>
                    </a:ext>
                  </a:extLst>
                </a:gridCol>
                <a:gridCol w="1093914">
                  <a:extLst>
                    <a:ext uri="{9D8B030D-6E8A-4147-A177-3AD203B41FA5}">
                      <a16:colId xmlns:a16="http://schemas.microsoft.com/office/drawing/2014/main" val="1215813173"/>
                    </a:ext>
                  </a:extLst>
                </a:gridCol>
                <a:gridCol w="1093914">
                  <a:extLst>
                    <a:ext uri="{9D8B030D-6E8A-4147-A177-3AD203B41FA5}">
                      <a16:colId xmlns:a16="http://schemas.microsoft.com/office/drawing/2014/main" val="2809271900"/>
                    </a:ext>
                  </a:extLst>
                </a:gridCol>
              </a:tblGrid>
              <a:tr h="648072">
                <a:tc>
                  <a:txBody>
                    <a:bodyPr/>
                    <a:lstStyle/>
                    <a:p>
                      <a:pPr algn="ctr">
                        <a:lnSpc>
                          <a:spcPct val="107000"/>
                        </a:lnSpc>
                        <a:spcAft>
                          <a:spcPts val="800"/>
                        </a:spcAft>
                      </a:pPr>
                      <a:r>
                        <a:rPr lang="en-HK" sz="1800" dirty="0">
                          <a:effectLst/>
                        </a:rPr>
                        <a:t>User</a:t>
                      </a:r>
                      <a:endParaRPr lang="en-HK"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HK" sz="1800" dirty="0">
                          <a:effectLst/>
                        </a:rPr>
                        <a:t>Rating of </a:t>
                      </a:r>
                      <a:br>
                        <a:rPr lang="en-HK" sz="1800" dirty="0">
                          <a:effectLst/>
                        </a:rPr>
                      </a:br>
                      <a:r>
                        <a:rPr lang="en-HK" sz="1800" dirty="0">
                          <a:effectLst/>
                        </a:rPr>
                        <a:t>Movie A</a:t>
                      </a:r>
                      <a:endParaRPr lang="en-HK"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lvl="0" indent="0" algn="ctr" defTabSz="914400" rtl="0" eaLnBrk="1" fontAlgn="auto" latinLnBrk="0" hangingPunct="1">
                        <a:lnSpc>
                          <a:spcPct val="107000"/>
                        </a:lnSpc>
                        <a:spcBef>
                          <a:spcPts val="0"/>
                        </a:spcBef>
                        <a:spcAft>
                          <a:spcPts val="800"/>
                        </a:spcAft>
                        <a:buClrTx/>
                        <a:buSzTx/>
                        <a:buFontTx/>
                        <a:buNone/>
                        <a:tabLst/>
                        <a:defRPr/>
                      </a:pPr>
                      <a:r>
                        <a:rPr lang="en-HK" sz="1800" dirty="0">
                          <a:effectLst/>
                        </a:rPr>
                        <a:t>Rating of </a:t>
                      </a:r>
                      <a:br>
                        <a:rPr lang="en-HK" sz="1800" dirty="0">
                          <a:effectLst/>
                        </a:rPr>
                      </a:br>
                      <a:r>
                        <a:rPr lang="en-HK" sz="1800" dirty="0">
                          <a:effectLst/>
                        </a:rPr>
                        <a:t>Movie B</a:t>
                      </a:r>
                      <a:endParaRPr lang="en-HK"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644541787"/>
                  </a:ext>
                </a:extLst>
              </a:tr>
              <a:tr h="318053">
                <a:tc>
                  <a:txBody>
                    <a:bodyPr/>
                    <a:lstStyle/>
                    <a:p>
                      <a:pPr algn="ctr">
                        <a:lnSpc>
                          <a:spcPct val="107000"/>
                        </a:lnSpc>
                        <a:spcAft>
                          <a:spcPts val="800"/>
                        </a:spcAft>
                      </a:pPr>
                      <a:r>
                        <a:rPr lang="en-HK" sz="1800" dirty="0">
                          <a:effectLst/>
                          <a:latin typeface="Calibri" panose="020F0502020204030204" pitchFamily="34" charset="0"/>
                          <a:ea typeface="Calibri" panose="020F0502020204030204" pitchFamily="34" charset="0"/>
                          <a:cs typeface="Times New Roman" panose="02020603050405020304" pitchFamily="18" charset="0"/>
                        </a:rPr>
                        <a:t>1</a:t>
                      </a:r>
                    </a:p>
                  </a:txBody>
                  <a:tcPr marL="68580" marR="68580" marT="0" marB="0" anchor="ctr"/>
                </a:tc>
                <a:tc>
                  <a:txBody>
                    <a:bodyPr/>
                    <a:lstStyle/>
                    <a:p>
                      <a:pPr algn="ctr">
                        <a:lnSpc>
                          <a:spcPct val="107000"/>
                        </a:lnSpc>
                        <a:spcAft>
                          <a:spcPts val="800"/>
                        </a:spcAft>
                      </a:pPr>
                      <a:r>
                        <a:rPr lang="en-HK" sz="1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p>
                  </a:txBody>
                  <a:tcPr marL="68580" marR="68580" marT="0" marB="0" anchor="ctr"/>
                </a:tc>
                <a:tc>
                  <a:txBody>
                    <a:bodyPr/>
                    <a:lstStyle/>
                    <a:p>
                      <a:pPr algn="ctr">
                        <a:lnSpc>
                          <a:spcPct val="107000"/>
                        </a:lnSpc>
                        <a:spcAft>
                          <a:spcPts val="800"/>
                        </a:spcAft>
                      </a:pPr>
                      <a:r>
                        <a:rPr lang="en-HK" sz="1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p>
                  </a:txBody>
                  <a:tcPr marL="68580" marR="68580" marT="0" marB="0" anchor="ctr"/>
                </a:tc>
                <a:extLst>
                  <a:ext uri="{0D108BD9-81ED-4DB2-BD59-A6C34878D82A}">
                    <a16:rowId xmlns:a16="http://schemas.microsoft.com/office/drawing/2014/main" val="1867947449"/>
                  </a:ext>
                </a:extLst>
              </a:tr>
              <a:tr h="318053">
                <a:tc>
                  <a:txBody>
                    <a:bodyPr/>
                    <a:lstStyle/>
                    <a:p>
                      <a:pPr algn="ctr">
                        <a:lnSpc>
                          <a:spcPct val="107000"/>
                        </a:lnSpc>
                        <a:spcAft>
                          <a:spcPts val="800"/>
                        </a:spcAft>
                      </a:pPr>
                      <a:r>
                        <a:rPr lang="en-HK" sz="1800" dirty="0">
                          <a:effectLst/>
                          <a:latin typeface="Calibri" panose="020F0502020204030204" pitchFamily="34" charset="0"/>
                          <a:ea typeface="Calibri" panose="020F0502020204030204" pitchFamily="34" charset="0"/>
                          <a:cs typeface="Times New Roman" panose="02020603050405020304" pitchFamily="18" charset="0"/>
                        </a:rPr>
                        <a:t>2</a:t>
                      </a:r>
                    </a:p>
                  </a:txBody>
                  <a:tcPr marL="68580" marR="68580" marT="0" marB="0" anchor="ctr"/>
                </a:tc>
                <a:tc>
                  <a:txBody>
                    <a:bodyPr/>
                    <a:lstStyle/>
                    <a:p>
                      <a:pPr algn="ctr">
                        <a:lnSpc>
                          <a:spcPct val="107000"/>
                        </a:lnSpc>
                        <a:spcAft>
                          <a:spcPts val="800"/>
                        </a:spcAft>
                      </a:pPr>
                      <a:r>
                        <a:rPr lang="en-HK" sz="1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7</a:t>
                      </a:r>
                    </a:p>
                  </a:txBody>
                  <a:tcPr marL="68580" marR="68580" marT="0" marB="0" anchor="ctr"/>
                </a:tc>
                <a:tc>
                  <a:txBody>
                    <a:bodyPr/>
                    <a:lstStyle/>
                    <a:p>
                      <a:pPr algn="ctr">
                        <a:lnSpc>
                          <a:spcPct val="107000"/>
                        </a:lnSpc>
                        <a:spcAft>
                          <a:spcPts val="800"/>
                        </a:spcAft>
                      </a:pPr>
                      <a:r>
                        <a:rPr lang="en-HK" sz="1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4</a:t>
                      </a:r>
                    </a:p>
                  </a:txBody>
                  <a:tcPr marL="68580" marR="68580" marT="0" marB="0" anchor="ctr"/>
                </a:tc>
                <a:extLst>
                  <a:ext uri="{0D108BD9-81ED-4DB2-BD59-A6C34878D82A}">
                    <a16:rowId xmlns:a16="http://schemas.microsoft.com/office/drawing/2014/main" val="2445916316"/>
                  </a:ext>
                </a:extLst>
              </a:tr>
              <a:tr h="318053">
                <a:tc>
                  <a:txBody>
                    <a:bodyPr/>
                    <a:lstStyle/>
                    <a:p>
                      <a:pPr algn="ctr">
                        <a:lnSpc>
                          <a:spcPct val="107000"/>
                        </a:lnSpc>
                        <a:spcAft>
                          <a:spcPts val="800"/>
                        </a:spcAft>
                      </a:pPr>
                      <a:r>
                        <a:rPr lang="en-HK" sz="1800" dirty="0">
                          <a:effectLst/>
                          <a:latin typeface="Calibri" panose="020F0502020204030204" pitchFamily="34" charset="0"/>
                          <a:ea typeface="Calibri" panose="020F0502020204030204" pitchFamily="34" charset="0"/>
                          <a:cs typeface="Times New Roman" panose="02020603050405020304" pitchFamily="18" charset="0"/>
                        </a:rPr>
                        <a:t>3</a:t>
                      </a:r>
                    </a:p>
                  </a:txBody>
                  <a:tcPr marL="68580" marR="68580" marT="0" marB="0" anchor="ctr"/>
                </a:tc>
                <a:tc>
                  <a:txBody>
                    <a:bodyPr/>
                    <a:lstStyle/>
                    <a:p>
                      <a:pPr algn="ctr">
                        <a:lnSpc>
                          <a:spcPct val="107000"/>
                        </a:lnSpc>
                        <a:spcAft>
                          <a:spcPts val="800"/>
                        </a:spcAft>
                      </a:pPr>
                      <a:r>
                        <a:rPr lang="en-HK" sz="1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p>
                  </a:txBody>
                  <a:tcPr marL="68580" marR="68580" marT="0" marB="0" anchor="ctr"/>
                </a:tc>
                <a:tc>
                  <a:txBody>
                    <a:bodyPr/>
                    <a:lstStyle/>
                    <a:p>
                      <a:pPr algn="ctr">
                        <a:lnSpc>
                          <a:spcPct val="107000"/>
                        </a:lnSpc>
                        <a:spcAft>
                          <a:spcPts val="800"/>
                        </a:spcAft>
                      </a:pPr>
                      <a:r>
                        <a:rPr lang="en-HK" sz="1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3</a:t>
                      </a:r>
                    </a:p>
                  </a:txBody>
                  <a:tcPr marL="68580" marR="68580" marT="0" marB="0" anchor="ctr"/>
                </a:tc>
                <a:extLst>
                  <a:ext uri="{0D108BD9-81ED-4DB2-BD59-A6C34878D82A}">
                    <a16:rowId xmlns:a16="http://schemas.microsoft.com/office/drawing/2014/main" val="1668481530"/>
                  </a:ext>
                </a:extLst>
              </a:tr>
              <a:tr h="318053">
                <a:tc>
                  <a:txBody>
                    <a:bodyPr/>
                    <a:lstStyle/>
                    <a:p>
                      <a:pPr algn="ctr">
                        <a:lnSpc>
                          <a:spcPct val="107000"/>
                        </a:lnSpc>
                        <a:spcAft>
                          <a:spcPts val="800"/>
                        </a:spcAft>
                      </a:pPr>
                      <a:r>
                        <a:rPr lang="en-HK" sz="1800" dirty="0">
                          <a:effectLst/>
                          <a:latin typeface="Calibri" panose="020F0502020204030204" pitchFamily="34" charset="0"/>
                          <a:ea typeface="Calibri" panose="020F0502020204030204" pitchFamily="34" charset="0"/>
                          <a:cs typeface="Times New Roman" panose="02020603050405020304" pitchFamily="18" charset="0"/>
                        </a:rPr>
                        <a:t>4</a:t>
                      </a:r>
                    </a:p>
                  </a:txBody>
                  <a:tcPr marL="68580" marR="68580" marT="0" marB="0" anchor="ctr"/>
                </a:tc>
                <a:tc>
                  <a:txBody>
                    <a:bodyPr/>
                    <a:lstStyle/>
                    <a:p>
                      <a:pPr algn="ctr">
                        <a:lnSpc>
                          <a:spcPct val="107000"/>
                        </a:lnSpc>
                        <a:spcAft>
                          <a:spcPts val="800"/>
                        </a:spcAft>
                      </a:pPr>
                      <a:r>
                        <a:rPr lang="en-HK" sz="1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6</a:t>
                      </a:r>
                    </a:p>
                  </a:txBody>
                  <a:tcPr marL="68580" marR="68580" marT="0" marB="0" anchor="ctr"/>
                </a:tc>
                <a:tc>
                  <a:txBody>
                    <a:bodyPr/>
                    <a:lstStyle/>
                    <a:p>
                      <a:pPr algn="ctr">
                        <a:lnSpc>
                          <a:spcPct val="107000"/>
                        </a:lnSpc>
                        <a:spcAft>
                          <a:spcPts val="800"/>
                        </a:spcAft>
                      </a:pPr>
                      <a:r>
                        <a:rPr lang="en-HK" sz="1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8</a:t>
                      </a:r>
                    </a:p>
                  </a:txBody>
                  <a:tcPr marL="68580" marR="68580" marT="0" marB="0" anchor="ctr"/>
                </a:tc>
                <a:extLst>
                  <a:ext uri="{0D108BD9-81ED-4DB2-BD59-A6C34878D82A}">
                    <a16:rowId xmlns:a16="http://schemas.microsoft.com/office/drawing/2014/main" val="3530478673"/>
                  </a:ext>
                </a:extLst>
              </a:tr>
              <a:tr h="318053">
                <a:tc>
                  <a:txBody>
                    <a:bodyPr/>
                    <a:lstStyle/>
                    <a:p>
                      <a:pPr algn="ctr">
                        <a:lnSpc>
                          <a:spcPct val="107000"/>
                        </a:lnSpc>
                        <a:spcAft>
                          <a:spcPts val="800"/>
                        </a:spcAft>
                      </a:pPr>
                      <a:r>
                        <a:rPr lang="en-HK" sz="1800" dirty="0">
                          <a:effectLst/>
                          <a:latin typeface="Calibri" panose="020F0502020204030204" pitchFamily="34" charset="0"/>
                          <a:ea typeface="Calibri" panose="020F0502020204030204" pitchFamily="34" charset="0"/>
                          <a:cs typeface="Times New Roman" panose="02020603050405020304" pitchFamily="18" charset="0"/>
                        </a:rPr>
                        <a:t>5</a:t>
                      </a:r>
                    </a:p>
                  </a:txBody>
                  <a:tcPr marL="68580" marR="68580" marT="0" marB="0" anchor="ctr"/>
                </a:tc>
                <a:tc>
                  <a:txBody>
                    <a:bodyPr/>
                    <a:lstStyle/>
                    <a:p>
                      <a:pPr algn="ctr">
                        <a:lnSpc>
                          <a:spcPct val="107000"/>
                        </a:lnSpc>
                        <a:spcAft>
                          <a:spcPts val="800"/>
                        </a:spcAft>
                      </a:pPr>
                      <a:r>
                        <a:rPr lang="en-HK" sz="1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4</a:t>
                      </a:r>
                    </a:p>
                  </a:txBody>
                  <a:tcPr marL="68580" marR="68580" marT="0" marB="0" anchor="ctr"/>
                </a:tc>
                <a:tc>
                  <a:txBody>
                    <a:bodyPr/>
                    <a:lstStyle/>
                    <a:p>
                      <a:pPr algn="ctr">
                        <a:lnSpc>
                          <a:spcPct val="107000"/>
                        </a:lnSpc>
                        <a:spcAft>
                          <a:spcPts val="800"/>
                        </a:spcAft>
                      </a:pPr>
                      <a:r>
                        <a:rPr lang="en-HK" sz="1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8</a:t>
                      </a:r>
                    </a:p>
                  </a:txBody>
                  <a:tcPr marL="68580" marR="68580" marT="0" marB="0" anchor="ctr"/>
                </a:tc>
                <a:extLst>
                  <a:ext uri="{0D108BD9-81ED-4DB2-BD59-A6C34878D82A}">
                    <a16:rowId xmlns:a16="http://schemas.microsoft.com/office/drawing/2014/main" val="2189936771"/>
                  </a:ext>
                </a:extLst>
              </a:tr>
              <a:tr h="353407">
                <a:tc>
                  <a:txBody>
                    <a:bodyPr/>
                    <a:lstStyle/>
                    <a:p>
                      <a:pPr algn="ctr">
                        <a:lnSpc>
                          <a:spcPct val="107000"/>
                        </a:lnSpc>
                        <a:spcAft>
                          <a:spcPts val="800"/>
                        </a:spcAft>
                      </a:pPr>
                      <a:r>
                        <a:rPr lang="en-HK" sz="1800" dirty="0">
                          <a:effectLst/>
                          <a:latin typeface="Calibri" panose="020F0502020204030204" pitchFamily="34" charset="0"/>
                          <a:ea typeface="Calibri" panose="020F0502020204030204" pitchFamily="34" charset="0"/>
                          <a:cs typeface="Times New Roman" panose="02020603050405020304" pitchFamily="18" charset="0"/>
                        </a:rPr>
                        <a:t>6</a:t>
                      </a:r>
                    </a:p>
                  </a:txBody>
                  <a:tcPr marL="68580" marR="68580" marT="0" marB="0" anchor="ctr"/>
                </a:tc>
                <a:tc>
                  <a:txBody>
                    <a:bodyPr/>
                    <a:lstStyle/>
                    <a:p>
                      <a:pPr algn="ctr">
                        <a:lnSpc>
                          <a:spcPct val="107000"/>
                        </a:lnSpc>
                        <a:spcAft>
                          <a:spcPts val="800"/>
                        </a:spcAft>
                      </a:pPr>
                      <a:r>
                        <a:rPr lang="en-HK" sz="1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8</a:t>
                      </a:r>
                    </a:p>
                  </a:txBody>
                  <a:tcPr marL="68580" marR="68580" marT="0" marB="0" anchor="ctr"/>
                </a:tc>
                <a:tc>
                  <a:txBody>
                    <a:bodyPr/>
                    <a:lstStyle/>
                    <a:p>
                      <a:pPr algn="ctr">
                        <a:lnSpc>
                          <a:spcPct val="107000"/>
                        </a:lnSpc>
                        <a:spcAft>
                          <a:spcPts val="800"/>
                        </a:spcAft>
                      </a:pPr>
                      <a:r>
                        <a:rPr lang="en-HK" sz="1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4</a:t>
                      </a:r>
                    </a:p>
                  </a:txBody>
                  <a:tcPr marL="68580" marR="68580" marT="0" marB="0" anchor="ctr"/>
                </a:tc>
                <a:extLst>
                  <a:ext uri="{0D108BD9-81ED-4DB2-BD59-A6C34878D82A}">
                    <a16:rowId xmlns:a16="http://schemas.microsoft.com/office/drawing/2014/main" val="3270602776"/>
                  </a:ext>
                </a:extLst>
              </a:tr>
              <a:tr h="353407">
                <a:tc>
                  <a:txBody>
                    <a:bodyPr/>
                    <a:lstStyle/>
                    <a:p>
                      <a:pPr algn="ctr">
                        <a:lnSpc>
                          <a:spcPct val="107000"/>
                        </a:lnSpc>
                        <a:spcAft>
                          <a:spcPts val="800"/>
                        </a:spcAft>
                      </a:pPr>
                      <a:r>
                        <a:rPr lang="en-HK" sz="1800" dirty="0">
                          <a:effectLst/>
                          <a:latin typeface="Calibri" panose="020F0502020204030204" pitchFamily="34" charset="0"/>
                          <a:ea typeface="Calibri" panose="020F0502020204030204" pitchFamily="34" charset="0"/>
                          <a:cs typeface="Times New Roman" panose="02020603050405020304" pitchFamily="18" charset="0"/>
                        </a:rPr>
                        <a:t>7</a:t>
                      </a:r>
                    </a:p>
                  </a:txBody>
                  <a:tcPr marL="68580" marR="68580" marT="0" marB="0" anchor="ctr"/>
                </a:tc>
                <a:tc>
                  <a:txBody>
                    <a:bodyPr/>
                    <a:lstStyle/>
                    <a:p>
                      <a:pPr algn="ctr">
                        <a:lnSpc>
                          <a:spcPct val="107000"/>
                        </a:lnSpc>
                        <a:spcAft>
                          <a:spcPts val="800"/>
                        </a:spcAft>
                      </a:pPr>
                      <a:r>
                        <a:rPr lang="en-HK" sz="1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9</a:t>
                      </a:r>
                    </a:p>
                  </a:txBody>
                  <a:tcPr marL="68580" marR="68580" marT="0" marB="0" anchor="ctr"/>
                </a:tc>
                <a:tc>
                  <a:txBody>
                    <a:bodyPr/>
                    <a:lstStyle/>
                    <a:p>
                      <a:pPr algn="ctr">
                        <a:lnSpc>
                          <a:spcPct val="107000"/>
                        </a:lnSpc>
                        <a:spcAft>
                          <a:spcPts val="800"/>
                        </a:spcAft>
                      </a:pPr>
                      <a:r>
                        <a:rPr lang="en-HK" sz="1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5</a:t>
                      </a:r>
                    </a:p>
                  </a:txBody>
                  <a:tcPr marL="68580" marR="68580" marT="0" marB="0" anchor="ctr"/>
                </a:tc>
                <a:extLst>
                  <a:ext uri="{0D108BD9-81ED-4DB2-BD59-A6C34878D82A}">
                    <a16:rowId xmlns:a16="http://schemas.microsoft.com/office/drawing/2014/main" val="3410431600"/>
                  </a:ext>
                </a:extLst>
              </a:tr>
              <a:tr h="353407">
                <a:tc>
                  <a:txBody>
                    <a:bodyPr/>
                    <a:lstStyle/>
                    <a:p>
                      <a:pPr algn="ctr">
                        <a:lnSpc>
                          <a:spcPct val="107000"/>
                        </a:lnSpc>
                        <a:spcAft>
                          <a:spcPts val="800"/>
                        </a:spcAft>
                      </a:pPr>
                      <a:r>
                        <a:rPr lang="en-HK" sz="1800" dirty="0">
                          <a:effectLst/>
                          <a:latin typeface="Calibri" panose="020F0502020204030204" pitchFamily="34" charset="0"/>
                          <a:ea typeface="Calibri" panose="020F0502020204030204" pitchFamily="34" charset="0"/>
                          <a:cs typeface="Times New Roman" panose="02020603050405020304" pitchFamily="18" charset="0"/>
                        </a:rPr>
                        <a:t>8</a:t>
                      </a:r>
                    </a:p>
                  </a:txBody>
                  <a:tcPr marL="68580" marR="68580" marT="0" marB="0" anchor="ctr"/>
                </a:tc>
                <a:tc>
                  <a:txBody>
                    <a:bodyPr/>
                    <a:lstStyle/>
                    <a:p>
                      <a:pPr algn="ctr">
                        <a:lnSpc>
                          <a:spcPct val="107000"/>
                        </a:lnSpc>
                        <a:spcAft>
                          <a:spcPts val="800"/>
                        </a:spcAft>
                      </a:pPr>
                      <a:r>
                        <a:rPr lang="en-HK" sz="1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3</a:t>
                      </a:r>
                    </a:p>
                  </a:txBody>
                  <a:tcPr marL="68580" marR="68580" marT="0" marB="0" anchor="ctr"/>
                </a:tc>
                <a:tc>
                  <a:txBody>
                    <a:bodyPr/>
                    <a:lstStyle/>
                    <a:p>
                      <a:pPr algn="ctr">
                        <a:lnSpc>
                          <a:spcPct val="107000"/>
                        </a:lnSpc>
                        <a:spcAft>
                          <a:spcPts val="800"/>
                        </a:spcAft>
                      </a:pPr>
                      <a:r>
                        <a:rPr lang="en-HK" sz="1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p>
                  </a:txBody>
                  <a:tcPr marL="68580" marR="68580" marT="0" marB="0" anchor="ctr"/>
                </a:tc>
                <a:extLst>
                  <a:ext uri="{0D108BD9-81ED-4DB2-BD59-A6C34878D82A}">
                    <a16:rowId xmlns:a16="http://schemas.microsoft.com/office/drawing/2014/main" val="481040367"/>
                  </a:ext>
                </a:extLst>
              </a:tr>
              <a:tr h="353407">
                <a:tc>
                  <a:txBody>
                    <a:bodyPr/>
                    <a:lstStyle/>
                    <a:p>
                      <a:pPr algn="ctr">
                        <a:lnSpc>
                          <a:spcPct val="107000"/>
                        </a:lnSpc>
                        <a:spcAft>
                          <a:spcPts val="800"/>
                        </a:spcAft>
                      </a:pPr>
                      <a:r>
                        <a:rPr lang="en-HK" sz="1800" dirty="0">
                          <a:effectLst/>
                          <a:latin typeface="Calibri" panose="020F0502020204030204" pitchFamily="34" charset="0"/>
                          <a:ea typeface="Calibri" panose="020F0502020204030204" pitchFamily="34" charset="0"/>
                          <a:cs typeface="Times New Roman" panose="02020603050405020304" pitchFamily="18" charset="0"/>
                        </a:rPr>
                        <a:t>9</a:t>
                      </a:r>
                    </a:p>
                  </a:txBody>
                  <a:tcPr marL="68580" marR="68580" marT="0" marB="0" anchor="ctr"/>
                </a:tc>
                <a:tc>
                  <a:txBody>
                    <a:bodyPr/>
                    <a:lstStyle/>
                    <a:p>
                      <a:pPr algn="ctr">
                        <a:lnSpc>
                          <a:spcPct val="107000"/>
                        </a:lnSpc>
                        <a:spcAft>
                          <a:spcPts val="800"/>
                        </a:spcAft>
                      </a:pPr>
                      <a:r>
                        <a:rPr lang="en-HK" sz="1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4</a:t>
                      </a:r>
                    </a:p>
                  </a:txBody>
                  <a:tcPr marL="68580" marR="68580" marT="0" marB="0" anchor="ctr"/>
                </a:tc>
                <a:tc>
                  <a:txBody>
                    <a:bodyPr/>
                    <a:lstStyle/>
                    <a:p>
                      <a:pPr algn="ctr">
                        <a:lnSpc>
                          <a:spcPct val="107000"/>
                        </a:lnSpc>
                        <a:spcAft>
                          <a:spcPts val="800"/>
                        </a:spcAft>
                      </a:pPr>
                      <a:r>
                        <a:rPr lang="en-HK" sz="1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9</a:t>
                      </a:r>
                    </a:p>
                  </a:txBody>
                  <a:tcPr marL="68580" marR="68580" marT="0" marB="0" anchor="ctr"/>
                </a:tc>
                <a:extLst>
                  <a:ext uri="{0D108BD9-81ED-4DB2-BD59-A6C34878D82A}">
                    <a16:rowId xmlns:a16="http://schemas.microsoft.com/office/drawing/2014/main" val="3771741607"/>
                  </a:ext>
                </a:extLst>
              </a:tr>
            </a:tbl>
          </a:graphicData>
        </a:graphic>
      </p:graphicFrame>
      <p:pic>
        <p:nvPicPr>
          <p:cNvPr id="2052" name="Picture 4">
            <a:extLst>
              <a:ext uri="{FF2B5EF4-FFF2-40B4-BE49-F238E27FC236}">
                <a16:creationId xmlns:a16="http://schemas.microsoft.com/office/drawing/2014/main" id="{C93C72C3-8FA2-41C5-BBBF-0C66212468C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3030264"/>
            <a:ext cx="4648200" cy="3533775"/>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Rounded Corners 12">
            <a:extLst>
              <a:ext uri="{FF2B5EF4-FFF2-40B4-BE49-F238E27FC236}">
                <a16:creationId xmlns:a16="http://schemas.microsoft.com/office/drawing/2014/main" id="{C6724CAF-F43F-4993-98A2-AD8BC947065F}"/>
              </a:ext>
            </a:extLst>
          </p:cNvPr>
          <p:cNvSpPr/>
          <p:nvPr/>
        </p:nvSpPr>
        <p:spPr>
          <a:xfrm>
            <a:off x="1775520" y="4437112"/>
            <a:ext cx="3096344" cy="720080"/>
          </a:xfrm>
          <a:prstGeom prst="round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HK"/>
          </a:p>
        </p:txBody>
      </p:sp>
      <p:sp>
        <p:nvSpPr>
          <p:cNvPr id="16" name="Rectangle: Rounded Corners 15">
            <a:extLst>
              <a:ext uri="{FF2B5EF4-FFF2-40B4-BE49-F238E27FC236}">
                <a16:creationId xmlns:a16="http://schemas.microsoft.com/office/drawing/2014/main" id="{56015C7D-4764-4758-B849-466E0EF6EEB8}"/>
              </a:ext>
            </a:extLst>
          </p:cNvPr>
          <p:cNvSpPr/>
          <p:nvPr/>
        </p:nvSpPr>
        <p:spPr>
          <a:xfrm>
            <a:off x="1775520" y="6093296"/>
            <a:ext cx="3096344" cy="432048"/>
          </a:xfrm>
          <a:prstGeom prst="round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HK"/>
          </a:p>
        </p:txBody>
      </p:sp>
      <p:cxnSp>
        <p:nvCxnSpPr>
          <p:cNvPr id="7" name="Straight Arrow Connector 6">
            <a:extLst>
              <a:ext uri="{FF2B5EF4-FFF2-40B4-BE49-F238E27FC236}">
                <a16:creationId xmlns:a16="http://schemas.microsoft.com/office/drawing/2014/main" id="{143EDFD8-0F52-482A-810B-8A54A95EDC86}"/>
              </a:ext>
            </a:extLst>
          </p:cNvPr>
          <p:cNvCxnSpPr/>
          <p:nvPr/>
        </p:nvCxnSpPr>
        <p:spPr>
          <a:xfrm flipH="1" flipV="1">
            <a:off x="6421120" y="3129280"/>
            <a:ext cx="2011680" cy="1503680"/>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9A05E92-B564-4071-99B1-67A3C5A487D2}"/>
              </a:ext>
            </a:extLst>
          </p:cNvPr>
          <p:cNvCxnSpPr/>
          <p:nvPr/>
        </p:nvCxnSpPr>
        <p:spPr>
          <a:xfrm flipV="1">
            <a:off x="8432800" y="3129280"/>
            <a:ext cx="2235200" cy="1503680"/>
          </a:xfrm>
          <a:prstGeom prst="line">
            <a:avLst/>
          </a:prstGeom>
        </p:spPr>
        <p:style>
          <a:lnRef idx="1">
            <a:schemeClr val="accent2"/>
          </a:lnRef>
          <a:fillRef idx="0">
            <a:schemeClr val="accent2"/>
          </a:fillRef>
          <a:effectRef idx="0">
            <a:schemeClr val="accent2"/>
          </a:effectRef>
          <a:fontRef idx="minor">
            <a:schemeClr val="tx1"/>
          </a:fontRef>
        </p:style>
      </p:cxnSp>
      <p:cxnSp>
        <p:nvCxnSpPr>
          <p:cNvPr id="11" name="Straight Connector 10">
            <a:extLst>
              <a:ext uri="{FF2B5EF4-FFF2-40B4-BE49-F238E27FC236}">
                <a16:creationId xmlns:a16="http://schemas.microsoft.com/office/drawing/2014/main" id="{68AC666C-5F2D-461A-8F1B-8843F23818F9}"/>
              </a:ext>
            </a:extLst>
          </p:cNvPr>
          <p:cNvCxnSpPr/>
          <p:nvPr/>
        </p:nvCxnSpPr>
        <p:spPr>
          <a:xfrm>
            <a:off x="8432800" y="4632960"/>
            <a:ext cx="0" cy="1544003"/>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50791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1"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up)">
                                      <p:cBhvr>
                                        <p:cTn id="11" dur="500"/>
                                        <p:tgtEl>
                                          <p:spTgt spid="13"/>
                                        </p:tgtEl>
                                      </p:cBhvr>
                                    </p:animEffect>
                                  </p:childTnLst>
                                </p:cTn>
                              </p:par>
                              <p:par>
                                <p:cTn id="12" presetID="22" presetClass="entr" presetSubtype="1" fill="hold" grpId="0" nodeType="withEffect">
                                  <p:stCondLst>
                                    <p:cond delay="0"/>
                                  </p:stCondLst>
                                  <p:childTnLst>
                                    <p:set>
                                      <p:cBhvr>
                                        <p:cTn id="13" dur="1" fill="hold">
                                          <p:stCondLst>
                                            <p:cond delay="0"/>
                                          </p:stCondLst>
                                        </p:cTn>
                                        <p:tgtEl>
                                          <p:spTgt spid="16"/>
                                        </p:tgtEl>
                                        <p:attrNameLst>
                                          <p:attrName>style.visibility</p:attrName>
                                        </p:attrNameLst>
                                      </p:cBhvr>
                                      <p:to>
                                        <p:strVal val="visible"/>
                                      </p:to>
                                    </p:set>
                                    <p:animEffect transition="in" filter="wipe(up)">
                                      <p:cBhvr>
                                        <p:cTn id="14"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208031-1900-498A-8F92-998965E3EB32}"/>
              </a:ext>
            </a:extLst>
          </p:cNvPr>
          <p:cNvSpPr>
            <a:spLocks noGrp="1"/>
          </p:cNvSpPr>
          <p:nvPr>
            <p:ph type="title"/>
          </p:nvPr>
        </p:nvSpPr>
        <p:spPr/>
        <p:txBody>
          <a:bodyPr>
            <a:normAutofit/>
          </a:bodyPr>
          <a:lstStyle/>
          <a:p>
            <a:r>
              <a:rPr lang="en-US" dirty="0"/>
              <a:t>Unsupervised Learning: Clustering</a:t>
            </a:r>
            <a:endParaRPr lang="en-HK" dirty="0"/>
          </a:p>
        </p:txBody>
      </p:sp>
      <p:sp>
        <p:nvSpPr>
          <p:cNvPr id="3" name="Content Placeholder 2">
            <a:extLst>
              <a:ext uri="{FF2B5EF4-FFF2-40B4-BE49-F238E27FC236}">
                <a16:creationId xmlns:a16="http://schemas.microsoft.com/office/drawing/2014/main" id="{E3D66B03-41FD-4CB0-9E81-70B56A2F66DC}"/>
              </a:ext>
            </a:extLst>
          </p:cNvPr>
          <p:cNvSpPr>
            <a:spLocks noGrp="1"/>
          </p:cNvSpPr>
          <p:nvPr>
            <p:ph idx="1"/>
          </p:nvPr>
        </p:nvSpPr>
        <p:spPr/>
        <p:txBody>
          <a:bodyPr/>
          <a:lstStyle/>
          <a:p>
            <a:r>
              <a:rPr lang="en-US" dirty="0"/>
              <a:t>To train and construct a model from which we can determine a </a:t>
            </a:r>
            <a:r>
              <a:rPr lang="en-US" dirty="0">
                <a:solidFill>
                  <a:schemeClr val="accent5"/>
                </a:solidFill>
              </a:rPr>
              <a:t>natural grouping (according to some “distance” metric) </a:t>
            </a:r>
            <a:r>
              <a:rPr lang="en-US" dirty="0"/>
              <a:t>in data</a:t>
            </a:r>
            <a:endParaRPr lang="en-HK" dirty="0"/>
          </a:p>
        </p:txBody>
      </p:sp>
      <p:sp>
        <p:nvSpPr>
          <p:cNvPr id="4" name="Slide Number Placeholder 3">
            <a:extLst>
              <a:ext uri="{FF2B5EF4-FFF2-40B4-BE49-F238E27FC236}">
                <a16:creationId xmlns:a16="http://schemas.microsoft.com/office/drawing/2014/main" id="{96975056-AB24-4D5A-AB6F-681CEE389CED}"/>
              </a:ext>
            </a:extLst>
          </p:cNvPr>
          <p:cNvSpPr>
            <a:spLocks noGrp="1"/>
          </p:cNvSpPr>
          <p:nvPr>
            <p:ph type="sldNum" sz="quarter" idx="12"/>
          </p:nvPr>
        </p:nvSpPr>
        <p:spPr/>
        <p:txBody>
          <a:bodyPr/>
          <a:lstStyle/>
          <a:p>
            <a:fld id="{4D293FED-3968-494D-9506-17D4A14AF90C}" type="slidenum">
              <a:rPr lang="en-US" smtClean="0"/>
              <a:t>14</a:t>
            </a:fld>
            <a:endParaRPr lang="en-US" dirty="0"/>
          </a:p>
        </p:txBody>
      </p:sp>
      <p:graphicFrame>
        <p:nvGraphicFramePr>
          <p:cNvPr id="5" name="Table 4">
            <a:extLst>
              <a:ext uri="{FF2B5EF4-FFF2-40B4-BE49-F238E27FC236}">
                <a16:creationId xmlns:a16="http://schemas.microsoft.com/office/drawing/2014/main" id="{313F472C-26C2-4B95-82C3-CA634FC3E2E8}"/>
              </a:ext>
            </a:extLst>
          </p:cNvPr>
          <p:cNvGraphicFramePr>
            <a:graphicFrameLocks noGrp="1"/>
          </p:cNvGraphicFramePr>
          <p:nvPr/>
        </p:nvGraphicFramePr>
        <p:xfrm>
          <a:off x="1875810" y="2852936"/>
          <a:ext cx="2812350" cy="3651965"/>
        </p:xfrm>
        <a:graphic>
          <a:graphicData uri="http://schemas.openxmlformats.org/drawingml/2006/table">
            <a:tbl>
              <a:tblPr firstRow="1">
                <a:tableStyleId>{BC89EF96-8CEA-46FF-86C4-4CE0E7609802}</a:tableStyleId>
              </a:tblPr>
              <a:tblGrid>
                <a:gridCol w="624522">
                  <a:extLst>
                    <a:ext uri="{9D8B030D-6E8A-4147-A177-3AD203B41FA5}">
                      <a16:colId xmlns:a16="http://schemas.microsoft.com/office/drawing/2014/main" val="1801546504"/>
                    </a:ext>
                  </a:extLst>
                </a:gridCol>
                <a:gridCol w="1093914">
                  <a:extLst>
                    <a:ext uri="{9D8B030D-6E8A-4147-A177-3AD203B41FA5}">
                      <a16:colId xmlns:a16="http://schemas.microsoft.com/office/drawing/2014/main" val="1215813173"/>
                    </a:ext>
                  </a:extLst>
                </a:gridCol>
                <a:gridCol w="1093914">
                  <a:extLst>
                    <a:ext uri="{9D8B030D-6E8A-4147-A177-3AD203B41FA5}">
                      <a16:colId xmlns:a16="http://schemas.microsoft.com/office/drawing/2014/main" val="2809271900"/>
                    </a:ext>
                  </a:extLst>
                </a:gridCol>
              </a:tblGrid>
              <a:tr h="648072">
                <a:tc>
                  <a:txBody>
                    <a:bodyPr/>
                    <a:lstStyle/>
                    <a:p>
                      <a:pPr algn="ctr">
                        <a:lnSpc>
                          <a:spcPct val="107000"/>
                        </a:lnSpc>
                        <a:spcAft>
                          <a:spcPts val="800"/>
                        </a:spcAft>
                      </a:pPr>
                      <a:r>
                        <a:rPr lang="en-HK" sz="1800" dirty="0">
                          <a:effectLst/>
                        </a:rPr>
                        <a:t>User</a:t>
                      </a:r>
                      <a:endParaRPr lang="en-HK"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HK" sz="1800" dirty="0">
                          <a:effectLst/>
                        </a:rPr>
                        <a:t>Rating of </a:t>
                      </a:r>
                      <a:br>
                        <a:rPr lang="en-HK" sz="1800" dirty="0">
                          <a:effectLst/>
                        </a:rPr>
                      </a:br>
                      <a:r>
                        <a:rPr lang="en-HK" sz="1800" dirty="0">
                          <a:effectLst/>
                        </a:rPr>
                        <a:t>Movie A</a:t>
                      </a:r>
                      <a:endParaRPr lang="en-HK"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lvl="0" indent="0" algn="ctr" defTabSz="914400" rtl="0" eaLnBrk="1" fontAlgn="auto" latinLnBrk="0" hangingPunct="1">
                        <a:lnSpc>
                          <a:spcPct val="107000"/>
                        </a:lnSpc>
                        <a:spcBef>
                          <a:spcPts val="0"/>
                        </a:spcBef>
                        <a:spcAft>
                          <a:spcPts val="800"/>
                        </a:spcAft>
                        <a:buClrTx/>
                        <a:buSzTx/>
                        <a:buFontTx/>
                        <a:buNone/>
                        <a:tabLst/>
                        <a:defRPr/>
                      </a:pPr>
                      <a:r>
                        <a:rPr lang="en-HK" sz="1800" dirty="0">
                          <a:effectLst/>
                        </a:rPr>
                        <a:t>Rating of </a:t>
                      </a:r>
                      <a:br>
                        <a:rPr lang="en-HK" sz="1800" dirty="0">
                          <a:effectLst/>
                        </a:rPr>
                      </a:br>
                      <a:r>
                        <a:rPr lang="en-HK" sz="1800" dirty="0">
                          <a:effectLst/>
                        </a:rPr>
                        <a:t>Movie B</a:t>
                      </a:r>
                      <a:endParaRPr lang="en-HK"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644541787"/>
                  </a:ext>
                </a:extLst>
              </a:tr>
              <a:tr h="318053">
                <a:tc>
                  <a:txBody>
                    <a:bodyPr/>
                    <a:lstStyle/>
                    <a:p>
                      <a:pPr algn="ctr">
                        <a:lnSpc>
                          <a:spcPct val="107000"/>
                        </a:lnSpc>
                        <a:spcAft>
                          <a:spcPts val="800"/>
                        </a:spcAft>
                      </a:pPr>
                      <a:r>
                        <a:rPr lang="en-HK" sz="1800" dirty="0">
                          <a:effectLst/>
                          <a:latin typeface="Calibri" panose="020F0502020204030204" pitchFamily="34" charset="0"/>
                          <a:ea typeface="Calibri" panose="020F0502020204030204" pitchFamily="34" charset="0"/>
                          <a:cs typeface="Times New Roman" panose="02020603050405020304" pitchFamily="18" charset="0"/>
                        </a:rPr>
                        <a:t>1</a:t>
                      </a:r>
                    </a:p>
                  </a:txBody>
                  <a:tcPr marL="68580" marR="68580" marT="0" marB="0" anchor="ctr"/>
                </a:tc>
                <a:tc>
                  <a:txBody>
                    <a:bodyPr/>
                    <a:lstStyle/>
                    <a:p>
                      <a:pPr algn="ctr">
                        <a:lnSpc>
                          <a:spcPct val="107000"/>
                        </a:lnSpc>
                        <a:spcAft>
                          <a:spcPts val="800"/>
                        </a:spcAft>
                      </a:pPr>
                      <a:r>
                        <a:rPr lang="en-HK" sz="1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p>
                  </a:txBody>
                  <a:tcPr marL="68580" marR="68580" marT="0" marB="0" anchor="ctr"/>
                </a:tc>
                <a:tc>
                  <a:txBody>
                    <a:bodyPr/>
                    <a:lstStyle/>
                    <a:p>
                      <a:pPr algn="ctr">
                        <a:lnSpc>
                          <a:spcPct val="107000"/>
                        </a:lnSpc>
                        <a:spcAft>
                          <a:spcPts val="800"/>
                        </a:spcAft>
                      </a:pPr>
                      <a:r>
                        <a:rPr lang="en-HK" sz="1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p>
                  </a:txBody>
                  <a:tcPr marL="68580" marR="68580" marT="0" marB="0" anchor="ctr"/>
                </a:tc>
                <a:extLst>
                  <a:ext uri="{0D108BD9-81ED-4DB2-BD59-A6C34878D82A}">
                    <a16:rowId xmlns:a16="http://schemas.microsoft.com/office/drawing/2014/main" val="1867947449"/>
                  </a:ext>
                </a:extLst>
              </a:tr>
              <a:tr h="318053">
                <a:tc>
                  <a:txBody>
                    <a:bodyPr/>
                    <a:lstStyle/>
                    <a:p>
                      <a:pPr algn="ctr">
                        <a:lnSpc>
                          <a:spcPct val="107000"/>
                        </a:lnSpc>
                        <a:spcAft>
                          <a:spcPts val="800"/>
                        </a:spcAft>
                      </a:pPr>
                      <a:r>
                        <a:rPr lang="en-HK" sz="1800" dirty="0">
                          <a:effectLst/>
                          <a:latin typeface="Calibri" panose="020F0502020204030204" pitchFamily="34" charset="0"/>
                          <a:ea typeface="Calibri" panose="020F0502020204030204" pitchFamily="34" charset="0"/>
                          <a:cs typeface="Times New Roman" panose="02020603050405020304" pitchFamily="18" charset="0"/>
                        </a:rPr>
                        <a:t>2</a:t>
                      </a:r>
                    </a:p>
                  </a:txBody>
                  <a:tcPr marL="68580" marR="68580" marT="0" marB="0" anchor="ctr"/>
                </a:tc>
                <a:tc>
                  <a:txBody>
                    <a:bodyPr/>
                    <a:lstStyle/>
                    <a:p>
                      <a:pPr algn="ctr">
                        <a:lnSpc>
                          <a:spcPct val="107000"/>
                        </a:lnSpc>
                        <a:spcAft>
                          <a:spcPts val="800"/>
                        </a:spcAft>
                      </a:pPr>
                      <a:r>
                        <a:rPr lang="en-HK" sz="1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7</a:t>
                      </a:r>
                    </a:p>
                  </a:txBody>
                  <a:tcPr marL="68580" marR="68580" marT="0" marB="0" anchor="ctr"/>
                </a:tc>
                <a:tc>
                  <a:txBody>
                    <a:bodyPr/>
                    <a:lstStyle/>
                    <a:p>
                      <a:pPr algn="ctr">
                        <a:lnSpc>
                          <a:spcPct val="107000"/>
                        </a:lnSpc>
                        <a:spcAft>
                          <a:spcPts val="800"/>
                        </a:spcAft>
                      </a:pPr>
                      <a:r>
                        <a:rPr lang="en-HK" sz="1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4</a:t>
                      </a:r>
                    </a:p>
                  </a:txBody>
                  <a:tcPr marL="68580" marR="68580" marT="0" marB="0" anchor="ctr"/>
                </a:tc>
                <a:extLst>
                  <a:ext uri="{0D108BD9-81ED-4DB2-BD59-A6C34878D82A}">
                    <a16:rowId xmlns:a16="http://schemas.microsoft.com/office/drawing/2014/main" val="2445916316"/>
                  </a:ext>
                </a:extLst>
              </a:tr>
              <a:tr h="318053">
                <a:tc>
                  <a:txBody>
                    <a:bodyPr/>
                    <a:lstStyle/>
                    <a:p>
                      <a:pPr algn="ctr">
                        <a:lnSpc>
                          <a:spcPct val="107000"/>
                        </a:lnSpc>
                        <a:spcAft>
                          <a:spcPts val="800"/>
                        </a:spcAft>
                      </a:pPr>
                      <a:r>
                        <a:rPr lang="en-HK" sz="1800" dirty="0">
                          <a:effectLst/>
                          <a:latin typeface="Calibri" panose="020F0502020204030204" pitchFamily="34" charset="0"/>
                          <a:ea typeface="Calibri" panose="020F0502020204030204" pitchFamily="34" charset="0"/>
                          <a:cs typeface="Times New Roman" panose="02020603050405020304" pitchFamily="18" charset="0"/>
                        </a:rPr>
                        <a:t>3</a:t>
                      </a:r>
                    </a:p>
                  </a:txBody>
                  <a:tcPr marL="68580" marR="68580" marT="0" marB="0" anchor="ctr"/>
                </a:tc>
                <a:tc>
                  <a:txBody>
                    <a:bodyPr/>
                    <a:lstStyle/>
                    <a:p>
                      <a:pPr algn="ctr">
                        <a:lnSpc>
                          <a:spcPct val="107000"/>
                        </a:lnSpc>
                        <a:spcAft>
                          <a:spcPts val="800"/>
                        </a:spcAft>
                      </a:pPr>
                      <a:r>
                        <a:rPr lang="en-HK" sz="1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p>
                  </a:txBody>
                  <a:tcPr marL="68580" marR="68580" marT="0" marB="0" anchor="ctr"/>
                </a:tc>
                <a:tc>
                  <a:txBody>
                    <a:bodyPr/>
                    <a:lstStyle/>
                    <a:p>
                      <a:pPr algn="ctr">
                        <a:lnSpc>
                          <a:spcPct val="107000"/>
                        </a:lnSpc>
                        <a:spcAft>
                          <a:spcPts val="800"/>
                        </a:spcAft>
                      </a:pPr>
                      <a:r>
                        <a:rPr lang="en-HK" sz="1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3</a:t>
                      </a:r>
                    </a:p>
                  </a:txBody>
                  <a:tcPr marL="68580" marR="68580" marT="0" marB="0" anchor="ctr"/>
                </a:tc>
                <a:extLst>
                  <a:ext uri="{0D108BD9-81ED-4DB2-BD59-A6C34878D82A}">
                    <a16:rowId xmlns:a16="http://schemas.microsoft.com/office/drawing/2014/main" val="1668481530"/>
                  </a:ext>
                </a:extLst>
              </a:tr>
              <a:tr h="318053">
                <a:tc>
                  <a:txBody>
                    <a:bodyPr/>
                    <a:lstStyle/>
                    <a:p>
                      <a:pPr algn="ctr">
                        <a:lnSpc>
                          <a:spcPct val="107000"/>
                        </a:lnSpc>
                        <a:spcAft>
                          <a:spcPts val="800"/>
                        </a:spcAft>
                      </a:pPr>
                      <a:r>
                        <a:rPr lang="en-HK" sz="1800" dirty="0">
                          <a:effectLst/>
                          <a:latin typeface="Calibri" panose="020F0502020204030204" pitchFamily="34" charset="0"/>
                          <a:ea typeface="Calibri" panose="020F0502020204030204" pitchFamily="34" charset="0"/>
                          <a:cs typeface="Times New Roman" panose="02020603050405020304" pitchFamily="18" charset="0"/>
                        </a:rPr>
                        <a:t>4</a:t>
                      </a:r>
                    </a:p>
                  </a:txBody>
                  <a:tcPr marL="68580" marR="68580" marT="0" marB="0" anchor="ctr"/>
                </a:tc>
                <a:tc>
                  <a:txBody>
                    <a:bodyPr/>
                    <a:lstStyle/>
                    <a:p>
                      <a:pPr algn="ctr">
                        <a:lnSpc>
                          <a:spcPct val="107000"/>
                        </a:lnSpc>
                        <a:spcAft>
                          <a:spcPts val="800"/>
                        </a:spcAft>
                      </a:pPr>
                      <a:r>
                        <a:rPr lang="en-HK" sz="1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6</a:t>
                      </a:r>
                    </a:p>
                  </a:txBody>
                  <a:tcPr marL="68580" marR="68580" marT="0" marB="0" anchor="ctr"/>
                </a:tc>
                <a:tc>
                  <a:txBody>
                    <a:bodyPr/>
                    <a:lstStyle/>
                    <a:p>
                      <a:pPr algn="ctr">
                        <a:lnSpc>
                          <a:spcPct val="107000"/>
                        </a:lnSpc>
                        <a:spcAft>
                          <a:spcPts val="800"/>
                        </a:spcAft>
                      </a:pPr>
                      <a:r>
                        <a:rPr lang="en-HK" sz="1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8</a:t>
                      </a:r>
                    </a:p>
                  </a:txBody>
                  <a:tcPr marL="68580" marR="68580" marT="0" marB="0" anchor="ctr"/>
                </a:tc>
                <a:extLst>
                  <a:ext uri="{0D108BD9-81ED-4DB2-BD59-A6C34878D82A}">
                    <a16:rowId xmlns:a16="http://schemas.microsoft.com/office/drawing/2014/main" val="3530478673"/>
                  </a:ext>
                </a:extLst>
              </a:tr>
              <a:tr h="318053">
                <a:tc>
                  <a:txBody>
                    <a:bodyPr/>
                    <a:lstStyle/>
                    <a:p>
                      <a:pPr algn="ctr">
                        <a:lnSpc>
                          <a:spcPct val="107000"/>
                        </a:lnSpc>
                        <a:spcAft>
                          <a:spcPts val="800"/>
                        </a:spcAft>
                      </a:pPr>
                      <a:r>
                        <a:rPr lang="en-HK" sz="1800" dirty="0">
                          <a:effectLst/>
                          <a:latin typeface="Calibri" panose="020F0502020204030204" pitchFamily="34" charset="0"/>
                          <a:ea typeface="Calibri" panose="020F0502020204030204" pitchFamily="34" charset="0"/>
                          <a:cs typeface="Times New Roman" panose="02020603050405020304" pitchFamily="18" charset="0"/>
                        </a:rPr>
                        <a:t>5</a:t>
                      </a:r>
                    </a:p>
                  </a:txBody>
                  <a:tcPr marL="68580" marR="68580" marT="0" marB="0" anchor="ctr"/>
                </a:tc>
                <a:tc>
                  <a:txBody>
                    <a:bodyPr/>
                    <a:lstStyle/>
                    <a:p>
                      <a:pPr algn="ctr">
                        <a:lnSpc>
                          <a:spcPct val="107000"/>
                        </a:lnSpc>
                        <a:spcAft>
                          <a:spcPts val="800"/>
                        </a:spcAft>
                      </a:pPr>
                      <a:r>
                        <a:rPr lang="en-HK" sz="1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4</a:t>
                      </a:r>
                    </a:p>
                  </a:txBody>
                  <a:tcPr marL="68580" marR="68580" marT="0" marB="0" anchor="ctr"/>
                </a:tc>
                <a:tc>
                  <a:txBody>
                    <a:bodyPr/>
                    <a:lstStyle/>
                    <a:p>
                      <a:pPr algn="ctr">
                        <a:lnSpc>
                          <a:spcPct val="107000"/>
                        </a:lnSpc>
                        <a:spcAft>
                          <a:spcPts val="800"/>
                        </a:spcAft>
                      </a:pPr>
                      <a:r>
                        <a:rPr lang="en-HK" sz="1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8</a:t>
                      </a:r>
                    </a:p>
                  </a:txBody>
                  <a:tcPr marL="68580" marR="68580" marT="0" marB="0" anchor="ctr"/>
                </a:tc>
                <a:extLst>
                  <a:ext uri="{0D108BD9-81ED-4DB2-BD59-A6C34878D82A}">
                    <a16:rowId xmlns:a16="http://schemas.microsoft.com/office/drawing/2014/main" val="2189936771"/>
                  </a:ext>
                </a:extLst>
              </a:tr>
              <a:tr h="353407">
                <a:tc>
                  <a:txBody>
                    <a:bodyPr/>
                    <a:lstStyle/>
                    <a:p>
                      <a:pPr algn="ctr">
                        <a:lnSpc>
                          <a:spcPct val="107000"/>
                        </a:lnSpc>
                        <a:spcAft>
                          <a:spcPts val="800"/>
                        </a:spcAft>
                      </a:pPr>
                      <a:r>
                        <a:rPr lang="en-HK" sz="1800" dirty="0">
                          <a:effectLst/>
                          <a:latin typeface="Calibri" panose="020F0502020204030204" pitchFamily="34" charset="0"/>
                          <a:ea typeface="Calibri" panose="020F0502020204030204" pitchFamily="34" charset="0"/>
                          <a:cs typeface="Times New Roman" panose="02020603050405020304" pitchFamily="18" charset="0"/>
                        </a:rPr>
                        <a:t>6</a:t>
                      </a:r>
                    </a:p>
                  </a:txBody>
                  <a:tcPr marL="68580" marR="68580" marT="0" marB="0" anchor="ctr"/>
                </a:tc>
                <a:tc>
                  <a:txBody>
                    <a:bodyPr/>
                    <a:lstStyle/>
                    <a:p>
                      <a:pPr algn="ctr">
                        <a:lnSpc>
                          <a:spcPct val="107000"/>
                        </a:lnSpc>
                        <a:spcAft>
                          <a:spcPts val="800"/>
                        </a:spcAft>
                      </a:pPr>
                      <a:r>
                        <a:rPr lang="en-HK" sz="1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8</a:t>
                      </a:r>
                    </a:p>
                  </a:txBody>
                  <a:tcPr marL="68580" marR="68580" marT="0" marB="0" anchor="ctr"/>
                </a:tc>
                <a:tc>
                  <a:txBody>
                    <a:bodyPr/>
                    <a:lstStyle/>
                    <a:p>
                      <a:pPr algn="ctr">
                        <a:lnSpc>
                          <a:spcPct val="107000"/>
                        </a:lnSpc>
                        <a:spcAft>
                          <a:spcPts val="800"/>
                        </a:spcAft>
                      </a:pPr>
                      <a:r>
                        <a:rPr lang="en-HK" sz="1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4</a:t>
                      </a:r>
                    </a:p>
                  </a:txBody>
                  <a:tcPr marL="68580" marR="68580" marT="0" marB="0" anchor="ctr"/>
                </a:tc>
                <a:extLst>
                  <a:ext uri="{0D108BD9-81ED-4DB2-BD59-A6C34878D82A}">
                    <a16:rowId xmlns:a16="http://schemas.microsoft.com/office/drawing/2014/main" val="3270602776"/>
                  </a:ext>
                </a:extLst>
              </a:tr>
              <a:tr h="353407">
                <a:tc>
                  <a:txBody>
                    <a:bodyPr/>
                    <a:lstStyle/>
                    <a:p>
                      <a:pPr algn="ctr">
                        <a:lnSpc>
                          <a:spcPct val="107000"/>
                        </a:lnSpc>
                        <a:spcAft>
                          <a:spcPts val="800"/>
                        </a:spcAft>
                      </a:pPr>
                      <a:r>
                        <a:rPr lang="en-HK" sz="1800" dirty="0">
                          <a:effectLst/>
                          <a:latin typeface="Calibri" panose="020F0502020204030204" pitchFamily="34" charset="0"/>
                          <a:ea typeface="Calibri" panose="020F0502020204030204" pitchFamily="34" charset="0"/>
                          <a:cs typeface="Times New Roman" panose="02020603050405020304" pitchFamily="18" charset="0"/>
                        </a:rPr>
                        <a:t>7</a:t>
                      </a:r>
                    </a:p>
                  </a:txBody>
                  <a:tcPr marL="68580" marR="68580" marT="0" marB="0" anchor="ctr"/>
                </a:tc>
                <a:tc>
                  <a:txBody>
                    <a:bodyPr/>
                    <a:lstStyle/>
                    <a:p>
                      <a:pPr algn="ctr">
                        <a:lnSpc>
                          <a:spcPct val="107000"/>
                        </a:lnSpc>
                        <a:spcAft>
                          <a:spcPts val="800"/>
                        </a:spcAft>
                      </a:pPr>
                      <a:r>
                        <a:rPr lang="en-HK" sz="1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9</a:t>
                      </a:r>
                    </a:p>
                  </a:txBody>
                  <a:tcPr marL="68580" marR="68580" marT="0" marB="0" anchor="ctr"/>
                </a:tc>
                <a:tc>
                  <a:txBody>
                    <a:bodyPr/>
                    <a:lstStyle/>
                    <a:p>
                      <a:pPr algn="ctr">
                        <a:lnSpc>
                          <a:spcPct val="107000"/>
                        </a:lnSpc>
                        <a:spcAft>
                          <a:spcPts val="800"/>
                        </a:spcAft>
                      </a:pPr>
                      <a:r>
                        <a:rPr lang="en-HK" sz="1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5</a:t>
                      </a:r>
                    </a:p>
                  </a:txBody>
                  <a:tcPr marL="68580" marR="68580" marT="0" marB="0" anchor="ctr"/>
                </a:tc>
                <a:extLst>
                  <a:ext uri="{0D108BD9-81ED-4DB2-BD59-A6C34878D82A}">
                    <a16:rowId xmlns:a16="http://schemas.microsoft.com/office/drawing/2014/main" val="3410431600"/>
                  </a:ext>
                </a:extLst>
              </a:tr>
              <a:tr h="353407">
                <a:tc>
                  <a:txBody>
                    <a:bodyPr/>
                    <a:lstStyle/>
                    <a:p>
                      <a:pPr algn="ctr">
                        <a:lnSpc>
                          <a:spcPct val="107000"/>
                        </a:lnSpc>
                        <a:spcAft>
                          <a:spcPts val="800"/>
                        </a:spcAft>
                      </a:pPr>
                      <a:r>
                        <a:rPr lang="en-HK" sz="1800" dirty="0">
                          <a:effectLst/>
                          <a:latin typeface="Calibri" panose="020F0502020204030204" pitchFamily="34" charset="0"/>
                          <a:ea typeface="Calibri" panose="020F0502020204030204" pitchFamily="34" charset="0"/>
                          <a:cs typeface="Times New Roman" panose="02020603050405020304" pitchFamily="18" charset="0"/>
                        </a:rPr>
                        <a:t>8</a:t>
                      </a:r>
                    </a:p>
                  </a:txBody>
                  <a:tcPr marL="68580" marR="68580" marT="0" marB="0" anchor="ctr"/>
                </a:tc>
                <a:tc>
                  <a:txBody>
                    <a:bodyPr/>
                    <a:lstStyle/>
                    <a:p>
                      <a:pPr algn="ctr">
                        <a:lnSpc>
                          <a:spcPct val="107000"/>
                        </a:lnSpc>
                        <a:spcAft>
                          <a:spcPts val="800"/>
                        </a:spcAft>
                      </a:pPr>
                      <a:r>
                        <a:rPr lang="en-HK" sz="1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3</a:t>
                      </a:r>
                    </a:p>
                  </a:txBody>
                  <a:tcPr marL="68580" marR="68580" marT="0" marB="0" anchor="ctr"/>
                </a:tc>
                <a:tc>
                  <a:txBody>
                    <a:bodyPr/>
                    <a:lstStyle/>
                    <a:p>
                      <a:pPr algn="ctr">
                        <a:lnSpc>
                          <a:spcPct val="107000"/>
                        </a:lnSpc>
                        <a:spcAft>
                          <a:spcPts val="800"/>
                        </a:spcAft>
                      </a:pPr>
                      <a:r>
                        <a:rPr lang="en-HK" sz="1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p>
                  </a:txBody>
                  <a:tcPr marL="68580" marR="68580" marT="0" marB="0" anchor="ctr"/>
                </a:tc>
                <a:extLst>
                  <a:ext uri="{0D108BD9-81ED-4DB2-BD59-A6C34878D82A}">
                    <a16:rowId xmlns:a16="http://schemas.microsoft.com/office/drawing/2014/main" val="481040367"/>
                  </a:ext>
                </a:extLst>
              </a:tr>
              <a:tr h="353407">
                <a:tc>
                  <a:txBody>
                    <a:bodyPr/>
                    <a:lstStyle/>
                    <a:p>
                      <a:pPr algn="ctr">
                        <a:lnSpc>
                          <a:spcPct val="107000"/>
                        </a:lnSpc>
                        <a:spcAft>
                          <a:spcPts val="800"/>
                        </a:spcAft>
                      </a:pPr>
                      <a:r>
                        <a:rPr lang="en-HK" sz="1800" dirty="0">
                          <a:effectLst/>
                          <a:latin typeface="Calibri" panose="020F0502020204030204" pitchFamily="34" charset="0"/>
                          <a:ea typeface="Calibri" panose="020F0502020204030204" pitchFamily="34" charset="0"/>
                          <a:cs typeface="Times New Roman" panose="02020603050405020304" pitchFamily="18" charset="0"/>
                        </a:rPr>
                        <a:t>9</a:t>
                      </a:r>
                    </a:p>
                  </a:txBody>
                  <a:tcPr marL="68580" marR="68580" marT="0" marB="0" anchor="ctr"/>
                </a:tc>
                <a:tc>
                  <a:txBody>
                    <a:bodyPr/>
                    <a:lstStyle/>
                    <a:p>
                      <a:pPr algn="ctr">
                        <a:lnSpc>
                          <a:spcPct val="107000"/>
                        </a:lnSpc>
                        <a:spcAft>
                          <a:spcPts val="800"/>
                        </a:spcAft>
                      </a:pPr>
                      <a:r>
                        <a:rPr lang="en-HK" sz="1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4</a:t>
                      </a:r>
                    </a:p>
                  </a:txBody>
                  <a:tcPr marL="68580" marR="68580" marT="0" marB="0" anchor="ctr"/>
                </a:tc>
                <a:tc>
                  <a:txBody>
                    <a:bodyPr/>
                    <a:lstStyle/>
                    <a:p>
                      <a:pPr algn="ctr">
                        <a:lnSpc>
                          <a:spcPct val="107000"/>
                        </a:lnSpc>
                        <a:spcAft>
                          <a:spcPts val="800"/>
                        </a:spcAft>
                      </a:pPr>
                      <a:r>
                        <a:rPr lang="en-HK" sz="1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9</a:t>
                      </a:r>
                    </a:p>
                  </a:txBody>
                  <a:tcPr marL="68580" marR="68580" marT="0" marB="0" anchor="ctr"/>
                </a:tc>
                <a:extLst>
                  <a:ext uri="{0D108BD9-81ED-4DB2-BD59-A6C34878D82A}">
                    <a16:rowId xmlns:a16="http://schemas.microsoft.com/office/drawing/2014/main" val="3771741607"/>
                  </a:ext>
                </a:extLst>
              </a:tr>
            </a:tbl>
          </a:graphicData>
        </a:graphic>
      </p:graphicFrame>
      <p:pic>
        <p:nvPicPr>
          <p:cNvPr id="2052" name="Picture 4">
            <a:extLst>
              <a:ext uri="{FF2B5EF4-FFF2-40B4-BE49-F238E27FC236}">
                <a16:creationId xmlns:a16="http://schemas.microsoft.com/office/drawing/2014/main" id="{C93C72C3-8FA2-41C5-BBBF-0C66212468C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3030264"/>
            <a:ext cx="4648200" cy="3533775"/>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Rounded Corners 12">
            <a:extLst>
              <a:ext uri="{FF2B5EF4-FFF2-40B4-BE49-F238E27FC236}">
                <a16:creationId xmlns:a16="http://schemas.microsoft.com/office/drawing/2014/main" id="{C6724CAF-F43F-4993-98A2-AD8BC947065F}"/>
              </a:ext>
            </a:extLst>
          </p:cNvPr>
          <p:cNvSpPr/>
          <p:nvPr/>
        </p:nvSpPr>
        <p:spPr>
          <a:xfrm>
            <a:off x="1775520" y="4437112"/>
            <a:ext cx="3096344" cy="720080"/>
          </a:xfrm>
          <a:prstGeom prst="round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HK"/>
          </a:p>
        </p:txBody>
      </p:sp>
      <p:sp>
        <p:nvSpPr>
          <p:cNvPr id="16" name="Rectangle: Rounded Corners 15">
            <a:extLst>
              <a:ext uri="{FF2B5EF4-FFF2-40B4-BE49-F238E27FC236}">
                <a16:creationId xmlns:a16="http://schemas.microsoft.com/office/drawing/2014/main" id="{56015C7D-4764-4758-B849-466E0EF6EEB8}"/>
              </a:ext>
            </a:extLst>
          </p:cNvPr>
          <p:cNvSpPr/>
          <p:nvPr/>
        </p:nvSpPr>
        <p:spPr>
          <a:xfrm>
            <a:off x="1775520" y="6093296"/>
            <a:ext cx="3096344" cy="432048"/>
          </a:xfrm>
          <a:prstGeom prst="round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HK"/>
          </a:p>
        </p:txBody>
      </p:sp>
      <p:cxnSp>
        <p:nvCxnSpPr>
          <p:cNvPr id="7" name="Straight Arrow Connector 6">
            <a:extLst>
              <a:ext uri="{FF2B5EF4-FFF2-40B4-BE49-F238E27FC236}">
                <a16:creationId xmlns:a16="http://schemas.microsoft.com/office/drawing/2014/main" id="{143EDFD8-0F52-482A-810B-8A54A95EDC86}"/>
              </a:ext>
            </a:extLst>
          </p:cNvPr>
          <p:cNvCxnSpPr/>
          <p:nvPr/>
        </p:nvCxnSpPr>
        <p:spPr>
          <a:xfrm flipH="1" flipV="1">
            <a:off x="6421120" y="3129280"/>
            <a:ext cx="2011680" cy="1503680"/>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9A05E92-B564-4071-99B1-67A3C5A487D2}"/>
              </a:ext>
            </a:extLst>
          </p:cNvPr>
          <p:cNvCxnSpPr/>
          <p:nvPr/>
        </p:nvCxnSpPr>
        <p:spPr>
          <a:xfrm flipV="1">
            <a:off x="8432800" y="3129280"/>
            <a:ext cx="2235200" cy="1503680"/>
          </a:xfrm>
          <a:prstGeom prst="line">
            <a:avLst/>
          </a:prstGeom>
        </p:spPr>
        <p:style>
          <a:lnRef idx="1">
            <a:schemeClr val="accent2"/>
          </a:lnRef>
          <a:fillRef idx="0">
            <a:schemeClr val="accent2"/>
          </a:fillRef>
          <a:effectRef idx="0">
            <a:schemeClr val="accent2"/>
          </a:effectRef>
          <a:fontRef idx="minor">
            <a:schemeClr val="tx1"/>
          </a:fontRef>
        </p:style>
      </p:cxnSp>
      <p:cxnSp>
        <p:nvCxnSpPr>
          <p:cNvPr id="11" name="Straight Connector 10">
            <a:extLst>
              <a:ext uri="{FF2B5EF4-FFF2-40B4-BE49-F238E27FC236}">
                <a16:creationId xmlns:a16="http://schemas.microsoft.com/office/drawing/2014/main" id="{68AC666C-5F2D-461A-8F1B-8843F23818F9}"/>
              </a:ext>
            </a:extLst>
          </p:cNvPr>
          <p:cNvCxnSpPr/>
          <p:nvPr/>
        </p:nvCxnSpPr>
        <p:spPr>
          <a:xfrm>
            <a:off x="8432800" y="4632960"/>
            <a:ext cx="0" cy="1544003"/>
          </a:xfrm>
          <a:prstGeom prst="line">
            <a:avLst/>
          </a:prstGeom>
        </p:spPr>
        <p:style>
          <a:lnRef idx="1">
            <a:schemeClr val="dk1"/>
          </a:lnRef>
          <a:fillRef idx="0">
            <a:schemeClr val="dk1"/>
          </a:fillRef>
          <a:effectRef idx="0">
            <a:schemeClr val="dk1"/>
          </a:effectRef>
          <a:fontRef idx="minor">
            <a:schemeClr val="tx1"/>
          </a:fontRef>
        </p:style>
      </p:cxnSp>
      <p:sp>
        <p:nvSpPr>
          <p:cNvPr id="6" name="TextBox 5"/>
          <p:cNvSpPr txBox="1"/>
          <p:nvPr/>
        </p:nvSpPr>
        <p:spPr>
          <a:xfrm>
            <a:off x="1203348" y="3769936"/>
            <a:ext cx="5812745" cy="92333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rtlCol="0">
            <a:spAutoFit/>
          </a:bodyPr>
          <a:lstStyle/>
          <a:p>
            <a:r>
              <a:rPr lang="en-HK" dirty="0"/>
              <a:t>If we have a distance definition, we can determine whether</a:t>
            </a:r>
          </a:p>
          <a:p>
            <a:r>
              <a:rPr lang="en-HK" dirty="0"/>
              <a:t>two points are close, and then, we can group points close to</a:t>
            </a:r>
          </a:p>
          <a:p>
            <a:r>
              <a:rPr lang="en-HK" dirty="0"/>
              <a:t>each other to form one cluster.</a:t>
            </a:r>
            <a:endParaRPr lang="en-US" dirty="0"/>
          </a:p>
        </p:txBody>
      </p:sp>
    </p:spTree>
    <p:extLst>
      <p:ext uri="{BB962C8B-B14F-4D97-AF65-F5344CB8AC3E}">
        <p14:creationId xmlns:p14="http://schemas.microsoft.com/office/powerpoint/2010/main" val="2062702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1"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up)">
                                      <p:cBhvr>
                                        <p:cTn id="11" dur="500"/>
                                        <p:tgtEl>
                                          <p:spTgt spid="13"/>
                                        </p:tgtEl>
                                      </p:cBhvr>
                                    </p:animEffect>
                                  </p:childTnLst>
                                </p:cTn>
                              </p:par>
                              <p:par>
                                <p:cTn id="12" presetID="22" presetClass="entr" presetSubtype="1" fill="hold" grpId="0" nodeType="withEffect">
                                  <p:stCondLst>
                                    <p:cond delay="0"/>
                                  </p:stCondLst>
                                  <p:childTnLst>
                                    <p:set>
                                      <p:cBhvr>
                                        <p:cTn id="13" dur="1" fill="hold">
                                          <p:stCondLst>
                                            <p:cond delay="0"/>
                                          </p:stCondLst>
                                        </p:cTn>
                                        <p:tgtEl>
                                          <p:spTgt spid="16"/>
                                        </p:tgtEl>
                                        <p:attrNameLst>
                                          <p:attrName>style.visibility</p:attrName>
                                        </p:attrNameLst>
                                      </p:cBhvr>
                                      <p:to>
                                        <p:strVal val="visible"/>
                                      </p:to>
                                    </p:set>
                                    <p:animEffect transition="in" filter="wipe(up)">
                                      <p:cBhvr>
                                        <p:cTn id="14"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10">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25B92BB-DCD5-4BE5-AFA3-04E69CE7F2DC}"/>
              </a:ext>
            </a:extLst>
          </p:cNvPr>
          <p:cNvSpPr>
            <a:spLocks noGrp="1"/>
          </p:cNvSpPr>
          <p:nvPr>
            <p:ph type="title"/>
          </p:nvPr>
        </p:nvSpPr>
        <p:spPr>
          <a:xfrm>
            <a:off x="643467" y="321734"/>
            <a:ext cx="10905066" cy="1135737"/>
          </a:xfrm>
        </p:spPr>
        <p:txBody>
          <a:bodyPr vert="horz" lIns="91440" tIns="45720" rIns="91440" bIns="45720" rtlCol="0" anchor="ctr">
            <a:normAutofit/>
          </a:bodyPr>
          <a:lstStyle/>
          <a:p>
            <a:r>
              <a:rPr lang="en-US" sz="3600" kern="1200">
                <a:solidFill>
                  <a:schemeClr val="tx1"/>
                </a:solidFill>
                <a:latin typeface="+mj-lt"/>
                <a:ea typeface="+mj-ea"/>
                <a:cs typeface="+mj-cs"/>
              </a:rPr>
              <a:t>Reinforcement Learning</a:t>
            </a:r>
          </a:p>
        </p:txBody>
      </p:sp>
      <p:sp>
        <p:nvSpPr>
          <p:cNvPr id="6" name="Content Placeholder 5">
            <a:extLst>
              <a:ext uri="{FF2B5EF4-FFF2-40B4-BE49-F238E27FC236}">
                <a16:creationId xmlns:a16="http://schemas.microsoft.com/office/drawing/2014/main" id="{40FAE876-9650-4BC7-B995-D08704E91149}"/>
              </a:ext>
            </a:extLst>
          </p:cNvPr>
          <p:cNvSpPr>
            <a:spLocks noGrp="1"/>
          </p:cNvSpPr>
          <p:nvPr>
            <p:ph sz="half" idx="2"/>
          </p:nvPr>
        </p:nvSpPr>
        <p:spPr>
          <a:xfrm>
            <a:off x="643468" y="1793867"/>
            <a:ext cx="5127411" cy="4393982"/>
          </a:xfrm>
        </p:spPr>
        <p:txBody>
          <a:bodyPr vert="horz" lIns="91440" tIns="45720" rIns="91440" bIns="45720" rtlCol="0">
            <a:normAutofit/>
          </a:bodyPr>
          <a:lstStyle/>
          <a:p>
            <a:r>
              <a:rPr lang="en-US" dirty="0"/>
              <a:t>Reinforcement learning is learning what to do – how to map situations to actions – so as to maximize a numerical reward signal. </a:t>
            </a:r>
            <a:r>
              <a:rPr lang="en-US" dirty="0">
                <a:solidFill>
                  <a:srgbClr val="FF0000"/>
                </a:solidFill>
              </a:rPr>
              <a:t>The learner is not told which actions to take, but instead must discover which actions yield the most reward by trying them</a:t>
            </a:r>
            <a:r>
              <a:rPr lang="en-US" dirty="0"/>
              <a:t>.</a:t>
            </a:r>
          </a:p>
        </p:txBody>
      </p:sp>
      <p:grpSp>
        <p:nvGrpSpPr>
          <p:cNvPr id="24" name="Group 12">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25"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14">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Content Placeholder 4">
            <a:extLst>
              <a:ext uri="{FF2B5EF4-FFF2-40B4-BE49-F238E27FC236}">
                <a16:creationId xmlns:a16="http://schemas.microsoft.com/office/drawing/2014/main" id="{495780C7-D377-469C-8DA1-8C00552F57E6}"/>
              </a:ext>
            </a:extLst>
          </p:cNvPr>
          <p:cNvPicPr>
            <a:picLocks noGrp="1" noChangeAspect="1"/>
          </p:cNvPicPr>
          <p:nvPr>
            <p:ph sz="half" idx="1"/>
          </p:nvPr>
        </p:nvPicPr>
        <p:blipFill>
          <a:blip r:embed="rId2"/>
          <a:stretch>
            <a:fillRect/>
          </a:stretch>
        </p:blipFill>
        <p:spPr>
          <a:xfrm>
            <a:off x="6178013" y="1782981"/>
            <a:ext cx="4487825" cy="4361892"/>
          </a:xfrm>
          <a:prstGeom prst="rect">
            <a:avLst/>
          </a:prstGeom>
        </p:spPr>
      </p:pic>
      <p:grpSp>
        <p:nvGrpSpPr>
          <p:cNvPr id="27" name="Group 16">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8" name="Rectangle 17">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Isosceles Triangle 18">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2596928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838200" y="229198"/>
            <a:ext cx="10515600" cy="1325563"/>
          </a:xfrm>
        </p:spPr>
        <p:txBody>
          <a:bodyPr>
            <a:normAutofit/>
          </a:bodyPr>
          <a:lstStyle/>
          <a:p>
            <a:pPr algn="ctr"/>
            <a:r>
              <a:rPr lang="en-US" dirty="0"/>
              <a:t>How to do Machine Learning?</a:t>
            </a:r>
            <a:br>
              <a:rPr lang="en-US" dirty="0"/>
            </a:br>
            <a:r>
              <a:rPr lang="en-US" dirty="0"/>
              <a:t>7 steps of Machine Learning</a:t>
            </a:r>
          </a:p>
        </p:txBody>
      </p:sp>
      <p:sp>
        <p:nvSpPr>
          <p:cNvPr id="7" name="Slide Number Placeholder 6"/>
          <p:cNvSpPr>
            <a:spLocks noGrp="1"/>
          </p:cNvSpPr>
          <p:nvPr>
            <p:ph type="sldNum" sz="quarter" idx="12"/>
          </p:nvPr>
        </p:nvSpPr>
        <p:spPr/>
        <p:txBody>
          <a:bodyPr/>
          <a:lstStyle/>
          <a:p>
            <a:fld id="{4D293FED-3968-494D-9506-17D4A14AF90C}" type="slidenum">
              <a:rPr lang="en-US" smtClean="0"/>
              <a:t>16</a:t>
            </a:fld>
            <a:endParaRPr lang="en-US"/>
          </a:p>
        </p:txBody>
      </p:sp>
      <p:grpSp>
        <p:nvGrpSpPr>
          <p:cNvPr id="3" name="Group 2">
            <a:extLst>
              <a:ext uri="{FF2B5EF4-FFF2-40B4-BE49-F238E27FC236}">
                <a16:creationId xmlns:a16="http://schemas.microsoft.com/office/drawing/2014/main" id="{9ED90F00-9BB5-48CB-A3C0-32EA3A25E366}"/>
              </a:ext>
            </a:extLst>
          </p:cNvPr>
          <p:cNvGrpSpPr/>
          <p:nvPr/>
        </p:nvGrpSpPr>
        <p:grpSpPr>
          <a:xfrm>
            <a:off x="4208690" y="1412776"/>
            <a:ext cx="5081609" cy="5383037"/>
            <a:chOff x="5190856" y="1484785"/>
            <a:chExt cx="5081609" cy="5383037"/>
          </a:xfrm>
        </p:grpSpPr>
        <p:grpSp>
          <p:nvGrpSpPr>
            <p:cNvPr id="12" name="Group 11"/>
            <p:cNvGrpSpPr/>
            <p:nvPr/>
          </p:nvGrpSpPr>
          <p:grpSpPr>
            <a:xfrm>
              <a:off x="5207836" y="1484785"/>
              <a:ext cx="5064629" cy="4412531"/>
              <a:chOff x="3683835" y="1680765"/>
              <a:chExt cx="5064629" cy="4412531"/>
            </a:xfrm>
          </p:grpSpPr>
          <p:pic>
            <p:nvPicPr>
              <p:cNvPr id="614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83835" y="1680765"/>
                <a:ext cx="5064629" cy="44125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Rectangle 9"/>
              <p:cNvSpPr/>
              <p:nvPr/>
            </p:nvSpPr>
            <p:spPr>
              <a:xfrm>
                <a:off x="4788024" y="5713213"/>
                <a:ext cx="1512168" cy="3800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5012432" y="3429024"/>
                <a:ext cx="927720" cy="1900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87516" y="4879681"/>
              <a:ext cx="819150" cy="685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5190856" y="5513025"/>
              <a:ext cx="1062599" cy="538609"/>
            </a:xfrm>
            <a:prstGeom prst="rect">
              <a:avLst/>
            </a:prstGeom>
            <a:solidFill>
              <a:schemeClr val="bg1"/>
            </a:solidFill>
          </p:spPr>
          <p:txBody>
            <a:bodyPr wrap="none" tIns="0" rtlCol="0">
              <a:spAutoFit/>
            </a:bodyPr>
            <a:lstStyle/>
            <a:p>
              <a:pPr algn="ctr"/>
              <a:r>
                <a:rPr lang="en-US" sz="1600" dirty="0"/>
                <a:t>Validation </a:t>
              </a:r>
              <a:br>
                <a:rPr lang="en-US" sz="1600" dirty="0"/>
              </a:br>
              <a:r>
                <a:rPr lang="en-US" sz="1600" dirty="0"/>
                <a:t>Data</a:t>
              </a:r>
            </a:p>
          </p:txBody>
        </p:sp>
        <p:pic>
          <p:nvPicPr>
            <p:cNvPr id="14338" name="Picture 2"/>
            <p:cNvPicPr>
              <a:picLocks noChangeAspect="1" noChangeArrowheads="1"/>
            </p:cNvPicPr>
            <p:nvPr/>
          </p:nvPicPr>
          <p:blipFill rotWithShape="1">
            <a:blip r:embed="rId5">
              <a:extLst>
                <a:ext uri="{28A0092B-C50C-407E-A947-70E740481C1C}">
                  <a14:useLocalDpi xmlns:a14="http://schemas.microsoft.com/office/drawing/2010/main" val="0"/>
                </a:ext>
              </a:extLst>
            </a:blip>
            <a:srcRect b="23360"/>
            <a:stretch/>
          </p:blipFill>
          <p:spPr bwMode="auto">
            <a:xfrm>
              <a:off x="6615671" y="5663725"/>
              <a:ext cx="904875" cy="6934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340"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16200000">
              <a:off x="6968096" y="5430361"/>
              <a:ext cx="200025" cy="266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7" name="TextBox 16"/>
            <p:cNvSpPr txBox="1"/>
            <p:nvPr/>
          </p:nvSpPr>
          <p:spPr>
            <a:xfrm>
              <a:off x="6286078" y="6329213"/>
              <a:ext cx="1638755" cy="538609"/>
            </a:xfrm>
            <a:prstGeom prst="rect">
              <a:avLst/>
            </a:prstGeom>
            <a:solidFill>
              <a:schemeClr val="bg1"/>
            </a:solidFill>
          </p:spPr>
          <p:txBody>
            <a:bodyPr wrap="square" tIns="0" rtlCol="0">
              <a:spAutoFit/>
            </a:bodyPr>
            <a:lstStyle/>
            <a:p>
              <a:pPr algn="ctr"/>
              <a:r>
                <a:rPr lang="en-US" sz="1600" dirty="0"/>
                <a:t>Testing/Unseen Data</a:t>
              </a:r>
            </a:p>
          </p:txBody>
        </p:sp>
      </p:grpSp>
      <p:sp>
        <p:nvSpPr>
          <p:cNvPr id="16" name="TextBox 15">
            <a:extLst>
              <a:ext uri="{FF2B5EF4-FFF2-40B4-BE49-F238E27FC236}">
                <a16:creationId xmlns:a16="http://schemas.microsoft.com/office/drawing/2014/main" id="{C5C8C6AB-6129-4F9D-9526-E90C0D6D7EF3}"/>
              </a:ext>
            </a:extLst>
          </p:cNvPr>
          <p:cNvSpPr txBox="1"/>
          <p:nvPr/>
        </p:nvSpPr>
        <p:spPr>
          <a:xfrm>
            <a:off x="3141035" y="1638707"/>
            <a:ext cx="2686930" cy="646331"/>
          </a:xfrm>
          <a:prstGeom prst="rect">
            <a:avLst/>
          </a:prstGeom>
          <a:noFill/>
        </p:spPr>
        <p:txBody>
          <a:bodyPr wrap="square">
            <a:spAutoFit/>
          </a:bodyPr>
          <a:lstStyle/>
          <a:p>
            <a:pPr marL="457200" indent="-457200">
              <a:buFont typeface="+mj-lt"/>
              <a:buAutoNum type="arabicPeriod"/>
            </a:pPr>
            <a:r>
              <a:rPr lang="en-US" sz="1800" dirty="0"/>
              <a:t>Gathering data</a:t>
            </a:r>
          </a:p>
          <a:p>
            <a:pPr marL="457200" indent="-457200">
              <a:buFont typeface="+mj-lt"/>
              <a:buAutoNum type="arabicPeriod"/>
            </a:pPr>
            <a:r>
              <a:rPr lang="en-US" sz="1800" dirty="0"/>
              <a:t>Data preparation</a:t>
            </a:r>
          </a:p>
        </p:txBody>
      </p:sp>
      <p:sp>
        <p:nvSpPr>
          <p:cNvPr id="20" name="TextBox 19">
            <a:extLst>
              <a:ext uri="{FF2B5EF4-FFF2-40B4-BE49-F238E27FC236}">
                <a16:creationId xmlns:a16="http://schemas.microsoft.com/office/drawing/2014/main" id="{043A45EC-03A1-4A57-8E1E-B3356AEFD260}"/>
              </a:ext>
            </a:extLst>
          </p:cNvPr>
          <p:cNvSpPr txBox="1"/>
          <p:nvPr/>
        </p:nvSpPr>
        <p:spPr>
          <a:xfrm>
            <a:off x="3141035" y="3267899"/>
            <a:ext cx="1954481" cy="646331"/>
          </a:xfrm>
          <a:prstGeom prst="rect">
            <a:avLst/>
          </a:prstGeom>
          <a:noFill/>
        </p:spPr>
        <p:txBody>
          <a:bodyPr wrap="square">
            <a:spAutoFit/>
          </a:bodyPr>
          <a:lstStyle/>
          <a:p>
            <a:pPr marL="457200" indent="-457200">
              <a:buFont typeface="+mj-lt"/>
              <a:buAutoNum type="arabicPeriod" startAt="3"/>
            </a:pPr>
            <a:r>
              <a:rPr lang="en-US" sz="1800" dirty="0"/>
              <a:t>Choosing a ML algorithm</a:t>
            </a:r>
          </a:p>
        </p:txBody>
      </p:sp>
      <p:sp>
        <p:nvSpPr>
          <p:cNvPr id="22" name="TextBox 21">
            <a:extLst>
              <a:ext uri="{FF2B5EF4-FFF2-40B4-BE49-F238E27FC236}">
                <a16:creationId xmlns:a16="http://schemas.microsoft.com/office/drawing/2014/main" id="{53C313B1-FB12-4B37-8245-0DDB5E82A94E}"/>
              </a:ext>
            </a:extLst>
          </p:cNvPr>
          <p:cNvSpPr txBox="1"/>
          <p:nvPr/>
        </p:nvSpPr>
        <p:spPr>
          <a:xfrm>
            <a:off x="3141035" y="4212805"/>
            <a:ext cx="6098058" cy="369332"/>
          </a:xfrm>
          <a:prstGeom prst="rect">
            <a:avLst/>
          </a:prstGeom>
          <a:noFill/>
        </p:spPr>
        <p:txBody>
          <a:bodyPr wrap="square">
            <a:spAutoFit/>
          </a:bodyPr>
          <a:lstStyle/>
          <a:p>
            <a:pPr marL="457200" indent="-457200">
              <a:buFont typeface="+mj-lt"/>
              <a:buAutoNum type="arabicPeriod" startAt="4"/>
            </a:pPr>
            <a:r>
              <a:rPr lang="en-US" sz="1800" dirty="0"/>
              <a:t>Training the model</a:t>
            </a:r>
          </a:p>
        </p:txBody>
      </p:sp>
      <p:sp>
        <p:nvSpPr>
          <p:cNvPr id="24" name="TextBox 23">
            <a:extLst>
              <a:ext uri="{FF2B5EF4-FFF2-40B4-BE49-F238E27FC236}">
                <a16:creationId xmlns:a16="http://schemas.microsoft.com/office/drawing/2014/main" id="{75414F76-16D1-4419-9D50-B5398C611822}"/>
              </a:ext>
            </a:extLst>
          </p:cNvPr>
          <p:cNvSpPr txBox="1"/>
          <p:nvPr/>
        </p:nvSpPr>
        <p:spPr>
          <a:xfrm>
            <a:off x="2351584" y="5113058"/>
            <a:ext cx="1865278" cy="369332"/>
          </a:xfrm>
          <a:prstGeom prst="rect">
            <a:avLst/>
          </a:prstGeom>
          <a:noFill/>
        </p:spPr>
        <p:txBody>
          <a:bodyPr wrap="square">
            <a:spAutoFit/>
          </a:bodyPr>
          <a:lstStyle/>
          <a:p>
            <a:pPr marL="457200" indent="-457200">
              <a:buFont typeface="+mj-lt"/>
              <a:buAutoNum type="arabicPeriod" startAt="5"/>
            </a:pPr>
            <a:r>
              <a:rPr lang="en-US" sz="1800" dirty="0"/>
              <a:t>Evaluation</a:t>
            </a:r>
          </a:p>
        </p:txBody>
      </p:sp>
      <p:sp>
        <p:nvSpPr>
          <p:cNvPr id="26" name="TextBox 25">
            <a:extLst>
              <a:ext uri="{FF2B5EF4-FFF2-40B4-BE49-F238E27FC236}">
                <a16:creationId xmlns:a16="http://schemas.microsoft.com/office/drawing/2014/main" id="{14809CE4-D431-40C2-B96E-A860620ECEEA}"/>
              </a:ext>
            </a:extLst>
          </p:cNvPr>
          <p:cNvSpPr txBox="1"/>
          <p:nvPr/>
        </p:nvSpPr>
        <p:spPr>
          <a:xfrm>
            <a:off x="7325905" y="2282041"/>
            <a:ext cx="2686930" cy="369332"/>
          </a:xfrm>
          <a:prstGeom prst="rect">
            <a:avLst/>
          </a:prstGeom>
          <a:noFill/>
        </p:spPr>
        <p:txBody>
          <a:bodyPr wrap="square">
            <a:spAutoFit/>
          </a:bodyPr>
          <a:lstStyle/>
          <a:p>
            <a:pPr marL="457200" indent="-457200">
              <a:buFont typeface="+mj-lt"/>
              <a:buAutoNum type="arabicPeriod" startAt="6"/>
            </a:pPr>
            <a:r>
              <a:rPr lang="en-US" sz="1800" dirty="0"/>
              <a:t>Parameter tuning</a:t>
            </a:r>
          </a:p>
        </p:txBody>
      </p:sp>
      <p:sp>
        <p:nvSpPr>
          <p:cNvPr id="28" name="TextBox 27">
            <a:extLst>
              <a:ext uri="{FF2B5EF4-FFF2-40B4-BE49-F238E27FC236}">
                <a16:creationId xmlns:a16="http://schemas.microsoft.com/office/drawing/2014/main" id="{B5765041-3C76-4972-B6E6-44DB3A71DBDB}"/>
              </a:ext>
            </a:extLst>
          </p:cNvPr>
          <p:cNvSpPr txBox="1"/>
          <p:nvPr/>
        </p:nvSpPr>
        <p:spPr>
          <a:xfrm>
            <a:off x="2352797" y="6308726"/>
            <a:ext cx="2975399" cy="378309"/>
          </a:xfrm>
          <a:prstGeom prst="rect">
            <a:avLst/>
          </a:prstGeom>
          <a:noFill/>
        </p:spPr>
        <p:txBody>
          <a:bodyPr wrap="square">
            <a:spAutoFit/>
          </a:bodyPr>
          <a:lstStyle/>
          <a:p>
            <a:pPr marL="457200" indent="-457200">
              <a:buFont typeface="+mj-lt"/>
              <a:buAutoNum type="arabicPeriod" startAt="7"/>
            </a:pPr>
            <a:r>
              <a:rPr lang="en-US" sz="1800" dirty="0"/>
              <a:t>Predicting unseen data</a:t>
            </a:r>
          </a:p>
        </p:txBody>
      </p:sp>
      <p:pic>
        <p:nvPicPr>
          <p:cNvPr id="29" name="Picture 4" descr="Machine Learning Algorithms – Learn Python">
            <a:extLst>
              <a:ext uri="{FF2B5EF4-FFF2-40B4-BE49-F238E27FC236}">
                <a16:creationId xmlns:a16="http://schemas.microsoft.com/office/drawing/2014/main" id="{82A22021-2F98-4100-8129-819F0337BEA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1680" y="2282041"/>
            <a:ext cx="3082829" cy="23037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2246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20" grpId="0"/>
      <p:bldP spid="22" grpId="0"/>
      <p:bldP spid="24" grpId="0"/>
      <p:bldP spid="26" grpId="0"/>
      <p:bldP spid="2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Classification Example</a:t>
            </a:r>
          </a:p>
        </p:txBody>
      </p:sp>
      <p:sp>
        <p:nvSpPr>
          <p:cNvPr id="3" name="Content Placeholder 2"/>
          <p:cNvSpPr>
            <a:spLocks noGrp="1"/>
          </p:cNvSpPr>
          <p:nvPr>
            <p:ph idx="1"/>
          </p:nvPr>
        </p:nvSpPr>
        <p:spPr/>
        <p:txBody>
          <a:bodyPr/>
          <a:lstStyle/>
          <a:p>
            <a:r>
              <a:rPr lang="en-US" dirty="0"/>
              <a:t>Apple or Pear?</a:t>
            </a:r>
          </a:p>
          <a:p>
            <a:pPr lvl="1"/>
            <a:r>
              <a:rPr lang="en-US" dirty="0"/>
              <a:t>Color</a:t>
            </a:r>
          </a:p>
          <a:p>
            <a:pPr lvl="1"/>
            <a:r>
              <a:rPr lang="en-US" dirty="0"/>
              <a:t>Shape (width, height)</a:t>
            </a:r>
          </a:p>
          <a:p>
            <a:pPr lvl="1"/>
            <a:r>
              <a:rPr lang="en-US" dirty="0"/>
              <a:t>Weight</a:t>
            </a:r>
          </a:p>
          <a:p>
            <a:pPr lvl="1"/>
            <a:r>
              <a:rPr lang="en-US" dirty="0"/>
              <a:t>Sweetness</a:t>
            </a:r>
          </a:p>
          <a:p>
            <a:pPr lvl="1"/>
            <a:r>
              <a:rPr lang="en-US" dirty="0"/>
              <a:t>…</a:t>
            </a:r>
          </a:p>
        </p:txBody>
      </p:sp>
      <p:sp>
        <p:nvSpPr>
          <p:cNvPr id="4" name="Slide Number Placeholder 3"/>
          <p:cNvSpPr>
            <a:spLocks noGrp="1"/>
          </p:cNvSpPr>
          <p:nvPr>
            <p:ph type="sldNum" sz="quarter" idx="12"/>
          </p:nvPr>
        </p:nvSpPr>
        <p:spPr/>
        <p:txBody>
          <a:bodyPr/>
          <a:lstStyle/>
          <a:p>
            <a:fld id="{4D293FED-3968-494D-9506-17D4A14AF90C}" type="slidenum">
              <a:rPr lang="en-US" smtClean="0"/>
              <a:t>17</a:t>
            </a:fld>
            <a:endParaRPr lang="en-US" dirty="0"/>
          </a:p>
        </p:txBody>
      </p:sp>
      <p:pic>
        <p:nvPicPr>
          <p:cNvPr id="1229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07736" y="4392650"/>
            <a:ext cx="1800000" cy="180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298" name="Picture 10"/>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28509" r="30039" b="29500"/>
          <a:stretch/>
        </p:blipFill>
        <p:spPr bwMode="auto">
          <a:xfrm>
            <a:off x="6306495" y="2096810"/>
            <a:ext cx="1602482" cy="181699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299" name="Picture 1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147579" y="4188976"/>
            <a:ext cx="1768537" cy="24778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300" name="Picture 12"/>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l="8672" t="9050" r="16594" b="12968"/>
          <a:stretch/>
        </p:blipFill>
        <p:spPr bwMode="auto">
          <a:xfrm>
            <a:off x="3315293" y="4412456"/>
            <a:ext cx="1752600" cy="18288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301" name="Picture 13"/>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927132" y="1704380"/>
            <a:ext cx="2209428" cy="22094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44362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29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30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29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29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230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7 steps of Machine Learning</a:t>
            </a:r>
            <a:br>
              <a:rPr lang="en-US" dirty="0"/>
            </a:br>
            <a:r>
              <a:rPr lang="en-US" dirty="0"/>
              <a:t>(a classification example)</a:t>
            </a:r>
          </a:p>
        </p:txBody>
      </p:sp>
      <p:sp>
        <p:nvSpPr>
          <p:cNvPr id="3" name="Content Placeholder 2"/>
          <p:cNvSpPr>
            <a:spLocks noGrp="1"/>
          </p:cNvSpPr>
          <p:nvPr>
            <p:ph idx="1"/>
          </p:nvPr>
        </p:nvSpPr>
        <p:spPr>
          <a:xfrm>
            <a:off x="609600" y="1600201"/>
            <a:ext cx="5212184" cy="4525963"/>
          </a:xfrm>
        </p:spPr>
        <p:txBody>
          <a:bodyPr>
            <a:normAutofit/>
          </a:bodyPr>
          <a:lstStyle/>
          <a:p>
            <a:pPr marL="0" indent="0">
              <a:buNone/>
            </a:pPr>
            <a:r>
              <a:rPr lang="en-US" sz="2800" dirty="0"/>
              <a:t>Step 1: Gathering Data</a:t>
            </a:r>
          </a:p>
          <a:p>
            <a:pPr lvl="1"/>
            <a:r>
              <a:rPr lang="en-US" sz="2400" dirty="0">
                <a:solidFill>
                  <a:schemeClr val="accent6"/>
                </a:solidFill>
              </a:rPr>
              <a:t>Quality</a:t>
            </a:r>
            <a:r>
              <a:rPr lang="en-US" sz="2400" dirty="0"/>
              <a:t> and </a:t>
            </a:r>
            <a:r>
              <a:rPr lang="en-US" sz="2400" dirty="0">
                <a:solidFill>
                  <a:schemeClr val="accent6"/>
                </a:solidFill>
              </a:rPr>
              <a:t>quantity</a:t>
            </a:r>
            <a:r>
              <a:rPr lang="en-US" sz="2400" dirty="0"/>
              <a:t> of data that being gathered will directly determine how good the predictive model can be</a:t>
            </a:r>
          </a:p>
          <a:p>
            <a:pPr lvl="2"/>
            <a:r>
              <a:rPr lang="en-US" sz="2000" dirty="0"/>
              <a:t>Quality: balanced data </a:t>
            </a:r>
          </a:p>
          <a:p>
            <a:pPr lvl="3"/>
            <a:r>
              <a:rPr lang="en-US" sz="1600" dirty="0"/>
              <a:t>balanced number of apple and pear, </a:t>
            </a:r>
          </a:p>
          <a:p>
            <a:pPr lvl="3"/>
            <a:r>
              <a:rPr lang="en-US" sz="1600" dirty="0"/>
              <a:t>balanced number of different colors </a:t>
            </a:r>
            <a:br>
              <a:rPr lang="en-US" sz="1600" dirty="0"/>
            </a:br>
            <a:r>
              <a:rPr lang="en-US" sz="1600" dirty="0"/>
              <a:t>and different shapes</a:t>
            </a:r>
          </a:p>
          <a:p>
            <a:pPr lvl="2"/>
            <a:r>
              <a:rPr lang="en-US" sz="2000" dirty="0"/>
              <a:t>Quantity: too few samples may </a:t>
            </a:r>
            <a:br>
              <a:rPr lang="en-US" sz="2000" dirty="0"/>
            </a:br>
            <a:r>
              <a:rPr lang="en-US" sz="2000" dirty="0"/>
              <a:t>not be enough for training</a:t>
            </a:r>
          </a:p>
          <a:p>
            <a:pPr lvl="1"/>
            <a:endParaRPr lang="en-US" sz="2400" dirty="0"/>
          </a:p>
        </p:txBody>
      </p:sp>
      <p:sp>
        <p:nvSpPr>
          <p:cNvPr id="4" name="Slide Number Placeholder 3"/>
          <p:cNvSpPr>
            <a:spLocks noGrp="1"/>
          </p:cNvSpPr>
          <p:nvPr>
            <p:ph type="sldNum" sz="quarter" idx="12"/>
          </p:nvPr>
        </p:nvSpPr>
        <p:spPr/>
        <p:txBody>
          <a:bodyPr/>
          <a:lstStyle/>
          <a:p>
            <a:fld id="{4D293FED-3968-494D-9506-17D4A14AF90C}" type="slidenum">
              <a:rPr lang="en-US" smtClean="0"/>
              <a:t>18</a:t>
            </a:fld>
            <a:endParaRPr lang="en-US" dirty="0"/>
          </a:p>
        </p:txBody>
      </p:sp>
      <p:graphicFrame>
        <p:nvGraphicFramePr>
          <p:cNvPr id="11" name="Table 10"/>
          <p:cNvGraphicFramePr>
            <a:graphicFrameLocks noGrp="1"/>
          </p:cNvGraphicFramePr>
          <p:nvPr/>
        </p:nvGraphicFramePr>
        <p:xfrm>
          <a:off x="5591944" y="3270592"/>
          <a:ext cx="3890456" cy="2966720"/>
        </p:xfrm>
        <a:graphic>
          <a:graphicData uri="http://schemas.openxmlformats.org/drawingml/2006/table">
            <a:tbl>
              <a:tblPr firstRow="1" bandRow="1">
                <a:tableStyleId>{7DF18680-E054-41AD-8BC1-D1AEF772440D}</a:tableStyleId>
              </a:tblPr>
              <a:tblGrid>
                <a:gridCol w="698818">
                  <a:extLst>
                    <a:ext uri="{9D8B030D-6E8A-4147-A177-3AD203B41FA5}">
                      <a16:colId xmlns:a16="http://schemas.microsoft.com/office/drawing/2014/main" val="20000"/>
                    </a:ext>
                  </a:extLst>
                </a:gridCol>
                <a:gridCol w="736918">
                  <a:extLst>
                    <a:ext uri="{9D8B030D-6E8A-4147-A177-3AD203B41FA5}">
                      <a16:colId xmlns:a16="http://schemas.microsoft.com/office/drawing/2014/main" val="20001"/>
                    </a:ext>
                  </a:extLst>
                </a:gridCol>
                <a:gridCol w="822642">
                  <a:extLst>
                    <a:ext uri="{9D8B030D-6E8A-4147-A177-3AD203B41FA5}">
                      <a16:colId xmlns:a16="http://schemas.microsoft.com/office/drawing/2014/main" val="20002"/>
                    </a:ext>
                  </a:extLst>
                </a:gridCol>
                <a:gridCol w="857060">
                  <a:extLst>
                    <a:ext uri="{9D8B030D-6E8A-4147-A177-3AD203B41FA5}">
                      <a16:colId xmlns:a16="http://schemas.microsoft.com/office/drawing/2014/main" val="138287748"/>
                    </a:ext>
                  </a:extLst>
                </a:gridCol>
                <a:gridCol w="775018">
                  <a:extLst>
                    <a:ext uri="{9D8B030D-6E8A-4147-A177-3AD203B41FA5}">
                      <a16:colId xmlns:a16="http://schemas.microsoft.com/office/drawing/2014/main" val="20003"/>
                    </a:ext>
                  </a:extLst>
                </a:gridCol>
              </a:tblGrid>
              <a:tr h="370840">
                <a:tc>
                  <a:txBody>
                    <a:bodyPr/>
                    <a:lstStyle/>
                    <a:p>
                      <a:pPr algn="ctr"/>
                      <a:r>
                        <a:rPr lang="en-US" dirty="0"/>
                        <a:t>Item</a:t>
                      </a:r>
                    </a:p>
                  </a:txBody>
                  <a:tcPr/>
                </a:tc>
                <a:tc>
                  <a:txBody>
                    <a:bodyPr/>
                    <a:lstStyle/>
                    <a:p>
                      <a:pPr algn="ctr"/>
                      <a:r>
                        <a:rPr lang="en-US" dirty="0"/>
                        <a:t>Color</a:t>
                      </a:r>
                    </a:p>
                  </a:txBody>
                  <a:tcPr/>
                </a:tc>
                <a:tc>
                  <a:txBody>
                    <a:bodyPr/>
                    <a:lstStyle/>
                    <a:p>
                      <a:pPr algn="ctr"/>
                      <a:r>
                        <a:rPr lang="en-US" dirty="0"/>
                        <a:t>Width</a:t>
                      </a:r>
                    </a:p>
                  </a:txBody>
                  <a:tcPr/>
                </a:tc>
                <a:tc>
                  <a:txBody>
                    <a:bodyPr/>
                    <a:lstStyle/>
                    <a:p>
                      <a:pPr algn="ctr"/>
                      <a:r>
                        <a:rPr lang="en-US" dirty="0"/>
                        <a:t>Height</a:t>
                      </a:r>
                    </a:p>
                  </a:txBody>
                  <a:tcPr/>
                </a:tc>
                <a:tc>
                  <a:txBody>
                    <a:bodyPr/>
                    <a:lstStyle/>
                    <a:p>
                      <a:pPr algn="ctr"/>
                      <a:r>
                        <a:rPr lang="en-US" dirty="0"/>
                        <a:t>Label</a:t>
                      </a:r>
                    </a:p>
                  </a:txBody>
                  <a:tcPr/>
                </a:tc>
                <a:extLst>
                  <a:ext uri="{0D108BD9-81ED-4DB2-BD59-A6C34878D82A}">
                    <a16:rowId xmlns:a16="http://schemas.microsoft.com/office/drawing/2014/main" val="10000"/>
                  </a:ext>
                </a:extLst>
              </a:tr>
              <a:tr h="370840">
                <a:tc>
                  <a:txBody>
                    <a:bodyPr/>
                    <a:lstStyle/>
                    <a:p>
                      <a:pPr algn="ctr"/>
                      <a:r>
                        <a:rPr lang="en-US" dirty="0"/>
                        <a:t>1</a:t>
                      </a:r>
                    </a:p>
                  </a:txBody>
                  <a:tcPr/>
                </a:tc>
                <a:tc>
                  <a:txBody>
                    <a:bodyPr/>
                    <a:lstStyle/>
                    <a:p>
                      <a:endParaRPr lang="en-US" dirty="0"/>
                    </a:p>
                  </a:txBody>
                  <a:tcPr>
                    <a:solidFill>
                      <a:srgbClr val="FF2121"/>
                    </a:solidFill>
                  </a:tcPr>
                </a:tc>
                <a:tc>
                  <a:txBody>
                    <a:bodyPr/>
                    <a:lstStyle/>
                    <a:p>
                      <a:pPr algn="ctr"/>
                      <a:r>
                        <a:rPr lang="en-US" dirty="0"/>
                        <a:t>8.6</a:t>
                      </a:r>
                    </a:p>
                  </a:txBody>
                  <a:tcPr/>
                </a:tc>
                <a:tc>
                  <a:txBody>
                    <a:bodyPr/>
                    <a:lstStyle/>
                    <a:p>
                      <a:pPr algn="ctr"/>
                      <a:r>
                        <a:rPr lang="en-US" dirty="0"/>
                        <a:t>7.7</a:t>
                      </a:r>
                    </a:p>
                  </a:txBody>
                  <a:tcPr/>
                </a:tc>
                <a:tc>
                  <a:txBody>
                    <a:bodyPr/>
                    <a:lstStyle/>
                    <a:p>
                      <a:pPr algn="ctr"/>
                      <a:r>
                        <a:rPr lang="en-US" dirty="0"/>
                        <a:t>Apple</a:t>
                      </a:r>
                    </a:p>
                  </a:txBody>
                  <a:tcPr/>
                </a:tc>
                <a:extLst>
                  <a:ext uri="{0D108BD9-81ED-4DB2-BD59-A6C34878D82A}">
                    <a16:rowId xmlns:a16="http://schemas.microsoft.com/office/drawing/2014/main" val="10001"/>
                  </a:ext>
                </a:extLst>
              </a:tr>
              <a:tr h="370840">
                <a:tc>
                  <a:txBody>
                    <a:bodyPr/>
                    <a:lstStyle/>
                    <a:p>
                      <a:pPr algn="ctr"/>
                      <a:r>
                        <a:rPr lang="en-US" dirty="0"/>
                        <a:t>2</a:t>
                      </a:r>
                    </a:p>
                  </a:txBody>
                  <a:tcPr/>
                </a:tc>
                <a:tc>
                  <a:txBody>
                    <a:bodyPr/>
                    <a:lstStyle/>
                    <a:p>
                      <a:endParaRPr lang="en-US" dirty="0"/>
                    </a:p>
                  </a:txBody>
                  <a:tcPr>
                    <a:solidFill>
                      <a:schemeClr val="accent2"/>
                    </a:solidFill>
                  </a:tcPr>
                </a:tc>
                <a:tc>
                  <a:txBody>
                    <a:bodyPr/>
                    <a:lstStyle/>
                    <a:p>
                      <a:pPr algn="ctr"/>
                      <a:r>
                        <a:rPr lang="en-US" dirty="0"/>
                        <a:t>5.3</a:t>
                      </a:r>
                    </a:p>
                  </a:txBody>
                  <a:tcPr/>
                </a:tc>
                <a:tc>
                  <a:txBody>
                    <a:bodyPr/>
                    <a:lstStyle/>
                    <a:p>
                      <a:pPr algn="ctr"/>
                      <a:r>
                        <a:rPr lang="en-US" dirty="0"/>
                        <a:t>4.8</a:t>
                      </a:r>
                    </a:p>
                  </a:txBody>
                  <a:tcPr/>
                </a:tc>
                <a:tc>
                  <a:txBody>
                    <a:bodyPr/>
                    <a:lstStyle/>
                    <a:p>
                      <a:pPr algn="ctr"/>
                      <a:r>
                        <a:rPr lang="en-US" dirty="0"/>
                        <a:t>Apple</a:t>
                      </a:r>
                    </a:p>
                  </a:txBody>
                  <a:tcPr/>
                </a:tc>
                <a:extLst>
                  <a:ext uri="{0D108BD9-81ED-4DB2-BD59-A6C34878D82A}">
                    <a16:rowId xmlns:a16="http://schemas.microsoft.com/office/drawing/2014/main" val="10002"/>
                  </a:ext>
                </a:extLst>
              </a:tr>
              <a:tr h="370840">
                <a:tc>
                  <a:txBody>
                    <a:bodyPr/>
                    <a:lstStyle/>
                    <a:p>
                      <a:pPr algn="ctr"/>
                      <a:r>
                        <a:rPr lang="en-US" dirty="0"/>
                        <a:t>3</a:t>
                      </a:r>
                    </a:p>
                  </a:txBody>
                  <a:tcPr/>
                </a:tc>
                <a:tc>
                  <a:txBody>
                    <a:bodyPr/>
                    <a:lstStyle/>
                    <a:p>
                      <a:endParaRPr lang="en-US" dirty="0">
                        <a:solidFill>
                          <a:srgbClr val="92D050"/>
                        </a:solidFill>
                      </a:endParaRPr>
                    </a:p>
                  </a:txBody>
                  <a:tcPr>
                    <a:solidFill>
                      <a:srgbClr val="92D050"/>
                    </a:solidFill>
                  </a:tcPr>
                </a:tc>
                <a:tc>
                  <a:txBody>
                    <a:bodyPr/>
                    <a:lstStyle/>
                    <a:p>
                      <a:pPr algn="ctr"/>
                      <a:r>
                        <a:rPr lang="en-US" dirty="0"/>
                        <a:t>5.5</a:t>
                      </a:r>
                    </a:p>
                  </a:txBody>
                  <a:tcPr/>
                </a:tc>
                <a:tc>
                  <a:txBody>
                    <a:bodyPr/>
                    <a:lstStyle/>
                    <a:p>
                      <a:pPr algn="ctr"/>
                      <a:r>
                        <a:rPr lang="en-US" dirty="0"/>
                        <a:t>4.9</a:t>
                      </a:r>
                    </a:p>
                  </a:txBody>
                  <a:tcPr/>
                </a:tc>
                <a:tc>
                  <a:txBody>
                    <a:bodyPr/>
                    <a:lstStyle/>
                    <a:p>
                      <a:pPr algn="ctr"/>
                      <a:r>
                        <a:rPr lang="en-US" dirty="0"/>
                        <a:t>Apple</a:t>
                      </a:r>
                    </a:p>
                  </a:txBody>
                  <a:tcPr/>
                </a:tc>
                <a:extLst>
                  <a:ext uri="{0D108BD9-81ED-4DB2-BD59-A6C34878D82A}">
                    <a16:rowId xmlns:a16="http://schemas.microsoft.com/office/drawing/2014/main" val="10003"/>
                  </a:ext>
                </a:extLst>
              </a:tr>
              <a:tr h="370840">
                <a:tc>
                  <a:txBody>
                    <a:bodyPr/>
                    <a:lstStyle/>
                    <a:p>
                      <a:pPr algn="ctr"/>
                      <a:r>
                        <a:rPr lang="en-US" dirty="0"/>
                        <a:t>:</a:t>
                      </a:r>
                    </a:p>
                  </a:txBody>
                  <a:tcPr/>
                </a:tc>
                <a:tc>
                  <a:txBody>
                    <a:bodyPr/>
                    <a:lstStyle/>
                    <a:p>
                      <a:pPr algn="ctr"/>
                      <a:r>
                        <a:rPr lang="en-US" dirty="0"/>
                        <a:t>:</a:t>
                      </a:r>
                    </a:p>
                  </a:txBody>
                  <a:tcPr/>
                </a:tc>
                <a:tc>
                  <a:txBody>
                    <a:bodyPr/>
                    <a:lstStyle/>
                    <a:p>
                      <a:pPr algn="ctr"/>
                      <a:endParaRPr lang="en-US" dirty="0"/>
                    </a:p>
                  </a:txBody>
                  <a:tcPr/>
                </a:tc>
                <a:tc>
                  <a:txBody>
                    <a:bodyPr/>
                    <a:lstStyle/>
                    <a:p>
                      <a:pPr algn="ctr"/>
                      <a:endParaRPr lang="en-US" dirty="0"/>
                    </a:p>
                  </a:txBody>
                  <a:tcPr/>
                </a:tc>
                <a:tc>
                  <a:txBody>
                    <a:bodyPr/>
                    <a:lstStyle/>
                    <a:p>
                      <a:pPr algn="ctr"/>
                      <a:r>
                        <a:rPr lang="en-US" dirty="0"/>
                        <a:t>:</a:t>
                      </a:r>
                    </a:p>
                  </a:txBody>
                  <a:tcPr/>
                </a:tc>
                <a:extLst>
                  <a:ext uri="{0D108BD9-81ED-4DB2-BD59-A6C34878D82A}">
                    <a16:rowId xmlns:a16="http://schemas.microsoft.com/office/drawing/2014/main" val="10004"/>
                  </a:ext>
                </a:extLst>
              </a:tr>
              <a:tr h="370840">
                <a:tc>
                  <a:txBody>
                    <a:bodyPr/>
                    <a:lstStyle/>
                    <a:p>
                      <a:pPr algn="ctr"/>
                      <a:r>
                        <a:rPr lang="en-US" dirty="0"/>
                        <a:t>:</a:t>
                      </a:r>
                    </a:p>
                  </a:txBody>
                  <a:tcPr/>
                </a:tc>
                <a:tc>
                  <a:txBody>
                    <a:bodyPr/>
                    <a:lstStyle/>
                    <a:p>
                      <a:pPr algn="ctr"/>
                      <a:r>
                        <a:rPr lang="en-US" dirty="0"/>
                        <a:t>:</a:t>
                      </a:r>
                    </a:p>
                  </a:txBody>
                  <a:tcPr>
                    <a:lnB w="12700" cmpd="sng">
                      <a:noFill/>
                    </a:lnB>
                  </a:tcPr>
                </a:tc>
                <a:tc>
                  <a:txBody>
                    <a:bodyPr/>
                    <a:lstStyle/>
                    <a:p>
                      <a:pPr algn="ctr"/>
                      <a:endParaRPr lang="en-US" dirty="0"/>
                    </a:p>
                  </a:txBody>
                  <a:tcPr/>
                </a:tc>
                <a:tc>
                  <a:txBody>
                    <a:bodyPr/>
                    <a:lstStyle/>
                    <a:p>
                      <a:pPr algn="ctr"/>
                      <a:endParaRPr lang="en-US" dirty="0"/>
                    </a:p>
                  </a:txBody>
                  <a:tcPr/>
                </a:tc>
                <a:tc>
                  <a:txBody>
                    <a:bodyPr/>
                    <a:lstStyle/>
                    <a:p>
                      <a:pPr algn="ctr"/>
                      <a:r>
                        <a:rPr lang="en-US" dirty="0"/>
                        <a:t>:</a:t>
                      </a:r>
                    </a:p>
                  </a:txBody>
                  <a:tcPr/>
                </a:tc>
                <a:extLst>
                  <a:ext uri="{0D108BD9-81ED-4DB2-BD59-A6C34878D82A}">
                    <a16:rowId xmlns:a16="http://schemas.microsoft.com/office/drawing/2014/main" val="10005"/>
                  </a:ext>
                </a:extLst>
              </a:tr>
              <a:tr h="370840">
                <a:tc>
                  <a:txBody>
                    <a:bodyPr/>
                    <a:lstStyle/>
                    <a:p>
                      <a:pPr algn="ctr"/>
                      <a:r>
                        <a:rPr lang="en-US" dirty="0"/>
                        <a:t>999</a:t>
                      </a:r>
                    </a:p>
                  </a:txBody>
                  <a:tcPr>
                    <a:lnR w="12700" cmpd="sng">
                      <a:noFill/>
                    </a:lnR>
                  </a:tcPr>
                </a:tc>
                <a:tc>
                  <a:txBody>
                    <a:bodyPr/>
                    <a:lstStyle/>
                    <a:p>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FF00"/>
                    </a:solidFill>
                  </a:tcPr>
                </a:tc>
                <a:tc>
                  <a:txBody>
                    <a:bodyPr/>
                    <a:lstStyle/>
                    <a:p>
                      <a:pPr algn="ctr"/>
                      <a:r>
                        <a:rPr lang="en-US" dirty="0"/>
                        <a:t>5.5</a:t>
                      </a:r>
                    </a:p>
                  </a:txBody>
                  <a:tcPr>
                    <a:lnL w="12700" cmpd="sng">
                      <a:noFill/>
                    </a:lnL>
                  </a:tcPr>
                </a:tc>
                <a:tc>
                  <a:txBody>
                    <a:bodyPr/>
                    <a:lstStyle/>
                    <a:p>
                      <a:pPr algn="ctr"/>
                      <a:r>
                        <a:rPr lang="en-US" dirty="0"/>
                        <a:t>7.8</a:t>
                      </a:r>
                    </a:p>
                  </a:txBody>
                  <a:tcPr/>
                </a:tc>
                <a:tc>
                  <a:txBody>
                    <a:bodyPr/>
                    <a:lstStyle/>
                    <a:p>
                      <a:pPr algn="ctr"/>
                      <a:r>
                        <a:rPr lang="en-US" dirty="0"/>
                        <a:t>Pear</a:t>
                      </a:r>
                    </a:p>
                  </a:txBody>
                  <a:tcPr/>
                </a:tc>
                <a:extLst>
                  <a:ext uri="{0D108BD9-81ED-4DB2-BD59-A6C34878D82A}">
                    <a16:rowId xmlns:a16="http://schemas.microsoft.com/office/drawing/2014/main" val="10006"/>
                  </a:ext>
                </a:extLst>
              </a:tr>
              <a:tr h="370840">
                <a:tc>
                  <a:txBody>
                    <a:bodyPr/>
                    <a:lstStyle/>
                    <a:p>
                      <a:pPr algn="ctr"/>
                      <a:r>
                        <a:rPr lang="en-US" dirty="0"/>
                        <a:t>1000</a:t>
                      </a:r>
                    </a:p>
                  </a:txBody>
                  <a:tcPr/>
                </a:tc>
                <a:tc>
                  <a:txBody>
                    <a:bodyPr/>
                    <a:lstStyle/>
                    <a:p>
                      <a:endParaRPr lang="en-US" dirty="0"/>
                    </a:p>
                  </a:txBody>
                  <a:tcPr>
                    <a:lnT w="12700" cmpd="sng">
                      <a:noFill/>
                    </a:lnT>
                    <a:solidFill>
                      <a:srgbClr val="92D050"/>
                    </a:solidFill>
                  </a:tcPr>
                </a:tc>
                <a:tc>
                  <a:txBody>
                    <a:bodyPr/>
                    <a:lstStyle/>
                    <a:p>
                      <a:pPr algn="ctr"/>
                      <a:r>
                        <a:rPr lang="en-US" dirty="0"/>
                        <a:t>5.4</a:t>
                      </a:r>
                    </a:p>
                  </a:txBody>
                  <a:tcPr/>
                </a:tc>
                <a:tc>
                  <a:txBody>
                    <a:bodyPr/>
                    <a:lstStyle/>
                    <a:p>
                      <a:pPr algn="ctr"/>
                      <a:r>
                        <a:rPr lang="en-US" dirty="0"/>
                        <a:t>8.2</a:t>
                      </a:r>
                    </a:p>
                  </a:txBody>
                  <a:tcPr/>
                </a:tc>
                <a:tc>
                  <a:txBody>
                    <a:bodyPr/>
                    <a:lstStyle/>
                    <a:p>
                      <a:pPr algn="ctr"/>
                      <a:r>
                        <a:rPr lang="en-US" dirty="0"/>
                        <a:t>Pear</a:t>
                      </a:r>
                    </a:p>
                  </a:txBody>
                  <a:tcPr/>
                </a:tc>
                <a:extLst>
                  <a:ext uri="{0D108BD9-81ED-4DB2-BD59-A6C34878D82A}">
                    <a16:rowId xmlns:a16="http://schemas.microsoft.com/office/drawing/2014/main" val="10007"/>
                  </a:ext>
                </a:extLst>
              </a:tr>
            </a:tbl>
          </a:graphicData>
        </a:graphic>
      </p:graphicFrame>
      <p:sp>
        <p:nvSpPr>
          <p:cNvPr id="5" name="Rounded Rectangle 4"/>
          <p:cNvSpPr/>
          <p:nvPr/>
        </p:nvSpPr>
        <p:spPr>
          <a:xfrm>
            <a:off x="6312024" y="2852936"/>
            <a:ext cx="2376264" cy="79208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b="1" dirty="0">
                <a:solidFill>
                  <a:schemeClr val="accent1"/>
                </a:solidFill>
              </a:rPr>
              <a:t>Features</a:t>
            </a:r>
          </a:p>
        </p:txBody>
      </p:sp>
      <p:grpSp>
        <p:nvGrpSpPr>
          <p:cNvPr id="7" name="Group 6">
            <a:extLst>
              <a:ext uri="{FF2B5EF4-FFF2-40B4-BE49-F238E27FC236}">
                <a16:creationId xmlns:a16="http://schemas.microsoft.com/office/drawing/2014/main" id="{4D658111-7584-4FEB-A20D-D0E5A0E67B1B}"/>
              </a:ext>
            </a:extLst>
          </p:cNvPr>
          <p:cNvGrpSpPr/>
          <p:nvPr/>
        </p:nvGrpSpPr>
        <p:grpSpPr>
          <a:xfrm>
            <a:off x="9086680" y="162791"/>
            <a:ext cx="2892776" cy="3049570"/>
            <a:chOff x="5055505" y="1484785"/>
            <a:chExt cx="5216960" cy="5499728"/>
          </a:xfrm>
        </p:grpSpPr>
        <p:grpSp>
          <p:nvGrpSpPr>
            <p:cNvPr id="8" name="Group 7">
              <a:extLst>
                <a:ext uri="{FF2B5EF4-FFF2-40B4-BE49-F238E27FC236}">
                  <a16:creationId xmlns:a16="http://schemas.microsoft.com/office/drawing/2014/main" id="{C5E255EA-D1FB-428C-8192-AB7F8DB2BDFB}"/>
                </a:ext>
              </a:extLst>
            </p:cNvPr>
            <p:cNvGrpSpPr/>
            <p:nvPr/>
          </p:nvGrpSpPr>
          <p:grpSpPr>
            <a:xfrm>
              <a:off x="5207836" y="1484785"/>
              <a:ext cx="5064629" cy="4412531"/>
              <a:chOff x="3683835" y="1680765"/>
              <a:chExt cx="5064629" cy="4412531"/>
            </a:xfrm>
          </p:grpSpPr>
          <p:pic>
            <p:nvPicPr>
              <p:cNvPr id="15" name="Picture 4">
                <a:extLst>
                  <a:ext uri="{FF2B5EF4-FFF2-40B4-BE49-F238E27FC236}">
                    <a16:creationId xmlns:a16="http://schemas.microsoft.com/office/drawing/2014/main" id="{8E46F737-64CB-4C84-B91F-B4C19E8C4DB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83835" y="1680765"/>
                <a:ext cx="5064629" cy="44125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6" name="Rectangle 15">
                <a:extLst>
                  <a:ext uri="{FF2B5EF4-FFF2-40B4-BE49-F238E27FC236}">
                    <a16:creationId xmlns:a16="http://schemas.microsoft.com/office/drawing/2014/main" id="{D6286558-8843-41DE-84D9-C653CBF800CF}"/>
                  </a:ext>
                </a:extLst>
              </p:cNvPr>
              <p:cNvSpPr/>
              <p:nvPr/>
            </p:nvSpPr>
            <p:spPr>
              <a:xfrm>
                <a:off x="4788024" y="5713213"/>
                <a:ext cx="1512168" cy="3800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F6287C51-2358-40B9-85BF-5A646762B4D4}"/>
                  </a:ext>
                </a:extLst>
              </p:cNvPr>
              <p:cNvSpPr/>
              <p:nvPr/>
            </p:nvSpPr>
            <p:spPr>
              <a:xfrm>
                <a:off x="5012432" y="3429024"/>
                <a:ext cx="927720" cy="1900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9" name="Picture 5">
              <a:extLst>
                <a:ext uri="{FF2B5EF4-FFF2-40B4-BE49-F238E27FC236}">
                  <a16:creationId xmlns:a16="http://schemas.microsoft.com/office/drawing/2014/main" id="{E84ABD86-F3C1-4E9C-BE78-046599F341D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87516" y="4879681"/>
              <a:ext cx="819150" cy="685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TextBox 9">
              <a:extLst>
                <a:ext uri="{FF2B5EF4-FFF2-40B4-BE49-F238E27FC236}">
                  <a16:creationId xmlns:a16="http://schemas.microsoft.com/office/drawing/2014/main" id="{3788C287-E5E1-4C95-8467-9567C8DA23FE}"/>
                </a:ext>
              </a:extLst>
            </p:cNvPr>
            <p:cNvSpPr txBox="1"/>
            <p:nvPr/>
          </p:nvSpPr>
          <p:spPr>
            <a:xfrm>
              <a:off x="5055505" y="5513026"/>
              <a:ext cx="1333295" cy="638316"/>
            </a:xfrm>
            <a:prstGeom prst="rect">
              <a:avLst/>
            </a:prstGeom>
            <a:solidFill>
              <a:schemeClr val="bg1"/>
            </a:solidFill>
          </p:spPr>
          <p:txBody>
            <a:bodyPr wrap="none" tIns="0" rtlCol="0">
              <a:spAutoFit/>
            </a:bodyPr>
            <a:lstStyle/>
            <a:p>
              <a:pPr algn="ctr"/>
              <a:r>
                <a:rPr lang="en-US" sz="1000" dirty="0"/>
                <a:t>Validation </a:t>
              </a:r>
              <a:br>
                <a:rPr lang="en-US" sz="1000" dirty="0"/>
              </a:br>
              <a:r>
                <a:rPr lang="en-US" sz="1000" dirty="0"/>
                <a:t>Data</a:t>
              </a:r>
            </a:p>
          </p:txBody>
        </p:sp>
        <p:pic>
          <p:nvPicPr>
            <p:cNvPr id="12" name="Picture 2">
              <a:extLst>
                <a:ext uri="{FF2B5EF4-FFF2-40B4-BE49-F238E27FC236}">
                  <a16:creationId xmlns:a16="http://schemas.microsoft.com/office/drawing/2014/main" id="{2ED4A2E1-14A6-4E29-A379-BE6F582E4477}"/>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b="23360"/>
            <a:stretch/>
          </p:blipFill>
          <p:spPr bwMode="auto">
            <a:xfrm>
              <a:off x="6615671" y="5663725"/>
              <a:ext cx="904875" cy="6934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 name="Picture 4">
              <a:extLst>
                <a:ext uri="{FF2B5EF4-FFF2-40B4-BE49-F238E27FC236}">
                  <a16:creationId xmlns:a16="http://schemas.microsoft.com/office/drawing/2014/main" id="{E28C6884-AFEA-424F-8AE3-964FC3AF9D4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16200000">
              <a:off x="6968096" y="5430361"/>
              <a:ext cx="200025" cy="266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4" name="TextBox 13">
              <a:extLst>
                <a:ext uri="{FF2B5EF4-FFF2-40B4-BE49-F238E27FC236}">
                  <a16:creationId xmlns:a16="http://schemas.microsoft.com/office/drawing/2014/main" id="{9123F972-06EA-4E1D-93B6-CFDA4B891690}"/>
                </a:ext>
              </a:extLst>
            </p:cNvPr>
            <p:cNvSpPr txBox="1"/>
            <p:nvPr/>
          </p:nvSpPr>
          <p:spPr>
            <a:xfrm>
              <a:off x="6115790" y="6346197"/>
              <a:ext cx="1987248" cy="638316"/>
            </a:xfrm>
            <a:prstGeom prst="rect">
              <a:avLst/>
            </a:prstGeom>
            <a:solidFill>
              <a:schemeClr val="bg1"/>
            </a:solidFill>
          </p:spPr>
          <p:txBody>
            <a:bodyPr wrap="square" tIns="0" rtlCol="0">
              <a:spAutoFit/>
            </a:bodyPr>
            <a:lstStyle/>
            <a:p>
              <a:pPr algn="ctr"/>
              <a:r>
                <a:rPr lang="en-US" sz="1000" dirty="0"/>
                <a:t>Testing/Unseen Data</a:t>
              </a:r>
            </a:p>
          </p:txBody>
        </p:sp>
      </p:grpSp>
      <p:grpSp>
        <p:nvGrpSpPr>
          <p:cNvPr id="19" name="Group 18">
            <a:extLst>
              <a:ext uri="{FF2B5EF4-FFF2-40B4-BE49-F238E27FC236}">
                <a16:creationId xmlns:a16="http://schemas.microsoft.com/office/drawing/2014/main" id="{BE9F65AA-39AD-4D9C-A433-41BB1C92D64E}"/>
              </a:ext>
            </a:extLst>
          </p:cNvPr>
          <p:cNvGrpSpPr/>
          <p:nvPr/>
        </p:nvGrpSpPr>
        <p:grpSpPr>
          <a:xfrm>
            <a:off x="1149192" y="5852516"/>
            <a:ext cx="3722672" cy="720000"/>
            <a:chOff x="1149192" y="5852516"/>
            <a:chExt cx="3722672" cy="720000"/>
          </a:xfrm>
        </p:grpSpPr>
        <p:sp>
          <p:nvSpPr>
            <p:cNvPr id="6" name="TextBox 5">
              <a:extLst>
                <a:ext uri="{FF2B5EF4-FFF2-40B4-BE49-F238E27FC236}">
                  <a16:creationId xmlns:a16="http://schemas.microsoft.com/office/drawing/2014/main" id="{77762BC5-90E1-4988-BF32-BAF0A0E43D33}"/>
                </a:ext>
              </a:extLst>
            </p:cNvPr>
            <p:cNvSpPr txBox="1"/>
            <p:nvPr/>
          </p:nvSpPr>
          <p:spPr>
            <a:xfrm>
              <a:off x="1907372" y="5858573"/>
              <a:ext cx="2964492" cy="707886"/>
            </a:xfrm>
            <a:prstGeom prst="rect">
              <a:avLst/>
            </a:prstGeom>
            <a:noFill/>
          </p:spPr>
          <p:txBody>
            <a:bodyPr wrap="square" rtlCol="0">
              <a:spAutoFit/>
            </a:bodyPr>
            <a:lstStyle/>
            <a:p>
              <a:r>
                <a:rPr lang="en-HK" sz="2000" dirty="0">
                  <a:solidFill>
                    <a:schemeClr val="accent2"/>
                  </a:solidFill>
                </a:rPr>
                <a:t>How much data is needed to train a Good Model?</a:t>
              </a:r>
            </a:p>
          </p:txBody>
        </p:sp>
        <p:pic>
          <p:nvPicPr>
            <p:cNvPr id="18" name="Picture 2">
              <a:extLst>
                <a:ext uri="{FF2B5EF4-FFF2-40B4-BE49-F238E27FC236}">
                  <a16:creationId xmlns:a16="http://schemas.microsoft.com/office/drawing/2014/main" id="{71DAAA69-F3A3-461C-9DFF-DE95969F0DD4}"/>
                </a:ext>
              </a:extLst>
            </p:cNvPr>
            <p:cNvPicPr>
              <a:picLocks noChangeAspect="1" noChangeArrowheads="1"/>
            </p:cNvPicPr>
            <p:nvPr/>
          </p:nvPicPr>
          <p:blipFill>
            <a:blip r:embed="rId7" cstate="print">
              <a:clrChange>
                <a:clrFrom>
                  <a:srgbClr val="FDFDFD"/>
                </a:clrFrom>
                <a:clrTo>
                  <a:srgbClr val="FDFDFD">
                    <a:alpha val="0"/>
                  </a:srgbClr>
                </a:clrTo>
              </a:clrChange>
              <a:extLst>
                <a:ext uri="{28A0092B-C50C-407E-A947-70E740481C1C}">
                  <a14:useLocalDpi xmlns:a14="http://schemas.microsoft.com/office/drawing/2010/main" val="0"/>
                </a:ext>
              </a:extLst>
            </a:blip>
            <a:srcRect/>
            <a:stretch>
              <a:fillRect/>
            </a:stretch>
          </p:blipFill>
          <p:spPr bwMode="auto">
            <a:xfrm>
              <a:off x="1149192" y="5852516"/>
              <a:ext cx="720000" cy="72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Tree>
    <p:extLst>
      <p:ext uri="{BB962C8B-B14F-4D97-AF65-F5344CB8AC3E}">
        <p14:creationId xmlns:p14="http://schemas.microsoft.com/office/powerpoint/2010/main" val="110121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up)">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19"/>
                                        </p:tgtEl>
                                        <p:attrNameLst>
                                          <p:attrName>style.visibility</p:attrName>
                                        </p:attrNameLst>
                                      </p:cBhvr>
                                      <p:to>
                                        <p:strVal val="visible"/>
                                      </p:to>
                                    </p:set>
                                    <p:animEffect transition="in" filter="wipe(left)">
                                      <p:cBhvr>
                                        <p:cTn id="24"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Group 34">
            <a:extLst>
              <a:ext uri="{FF2B5EF4-FFF2-40B4-BE49-F238E27FC236}">
                <a16:creationId xmlns:a16="http://schemas.microsoft.com/office/drawing/2014/main" id="{3F16E391-FEF4-41D3-A51A-2631CF2D7026}"/>
              </a:ext>
            </a:extLst>
          </p:cNvPr>
          <p:cNvGrpSpPr/>
          <p:nvPr/>
        </p:nvGrpSpPr>
        <p:grpSpPr>
          <a:xfrm>
            <a:off x="9086680" y="162791"/>
            <a:ext cx="2892776" cy="3049570"/>
            <a:chOff x="5055505" y="1484785"/>
            <a:chExt cx="5216960" cy="5499728"/>
          </a:xfrm>
        </p:grpSpPr>
        <p:grpSp>
          <p:nvGrpSpPr>
            <p:cNvPr id="36" name="Group 35">
              <a:extLst>
                <a:ext uri="{FF2B5EF4-FFF2-40B4-BE49-F238E27FC236}">
                  <a16:creationId xmlns:a16="http://schemas.microsoft.com/office/drawing/2014/main" id="{5EDA582D-B21D-4100-9B54-969DE6F9E7B3}"/>
                </a:ext>
              </a:extLst>
            </p:cNvPr>
            <p:cNvGrpSpPr/>
            <p:nvPr/>
          </p:nvGrpSpPr>
          <p:grpSpPr>
            <a:xfrm>
              <a:off x="5207836" y="1484785"/>
              <a:ext cx="5064629" cy="4412531"/>
              <a:chOff x="3683835" y="1680765"/>
              <a:chExt cx="5064629" cy="4412531"/>
            </a:xfrm>
          </p:grpSpPr>
          <p:pic>
            <p:nvPicPr>
              <p:cNvPr id="42" name="Picture 4">
                <a:extLst>
                  <a:ext uri="{FF2B5EF4-FFF2-40B4-BE49-F238E27FC236}">
                    <a16:creationId xmlns:a16="http://schemas.microsoft.com/office/drawing/2014/main" id="{9DCB0637-4FF1-4993-AE00-DF1F5EDB96F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83835" y="1680765"/>
                <a:ext cx="5064629" cy="44125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3" name="Rectangle 42">
                <a:extLst>
                  <a:ext uri="{FF2B5EF4-FFF2-40B4-BE49-F238E27FC236}">
                    <a16:creationId xmlns:a16="http://schemas.microsoft.com/office/drawing/2014/main" id="{976F3118-0E38-49AA-88D9-197B01FE3689}"/>
                  </a:ext>
                </a:extLst>
              </p:cNvPr>
              <p:cNvSpPr/>
              <p:nvPr/>
            </p:nvSpPr>
            <p:spPr>
              <a:xfrm>
                <a:off x="4788024" y="5713213"/>
                <a:ext cx="1512168" cy="3800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41DB726E-4E83-4463-8623-F88A98B9B5CC}"/>
                  </a:ext>
                </a:extLst>
              </p:cNvPr>
              <p:cNvSpPr/>
              <p:nvPr/>
            </p:nvSpPr>
            <p:spPr>
              <a:xfrm>
                <a:off x="5012432" y="3429024"/>
                <a:ext cx="927720" cy="1900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7" name="Picture 5">
              <a:extLst>
                <a:ext uri="{FF2B5EF4-FFF2-40B4-BE49-F238E27FC236}">
                  <a16:creationId xmlns:a16="http://schemas.microsoft.com/office/drawing/2014/main" id="{5B1EC07A-8C0E-4419-B69A-A5E882DB70A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87516" y="4879681"/>
              <a:ext cx="819150" cy="685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8" name="TextBox 37">
              <a:extLst>
                <a:ext uri="{FF2B5EF4-FFF2-40B4-BE49-F238E27FC236}">
                  <a16:creationId xmlns:a16="http://schemas.microsoft.com/office/drawing/2014/main" id="{FB4BE1D8-6505-451E-B355-17C97677AF09}"/>
                </a:ext>
              </a:extLst>
            </p:cNvPr>
            <p:cNvSpPr txBox="1"/>
            <p:nvPr/>
          </p:nvSpPr>
          <p:spPr>
            <a:xfrm>
              <a:off x="5055505" y="5513026"/>
              <a:ext cx="1333295" cy="638316"/>
            </a:xfrm>
            <a:prstGeom prst="rect">
              <a:avLst/>
            </a:prstGeom>
            <a:solidFill>
              <a:schemeClr val="bg1"/>
            </a:solidFill>
          </p:spPr>
          <p:txBody>
            <a:bodyPr wrap="none" tIns="0" rtlCol="0">
              <a:spAutoFit/>
            </a:bodyPr>
            <a:lstStyle/>
            <a:p>
              <a:pPr algn="ctr"/>
              <a:r>
                <a:rPr lang="en-US" sz="1000" dirty="0"/>
                <a:t>Validation </a:t>
              </a:r>
              <a:br>
                <a:rPr lang="en-US" sz="1000" dirty="0"/>
              </a:br>
              <a:r>
                <a:rPr lang="en-US" sz="1000" dirty="0"/>
                <a:t>Data</a:t>
              </a:r>
            </a:p>
          </p:txBody>
        </p:sp>
        <p:pic>
          <p:nvPicPr>
            <p:cNvPr id="39" name="Picture 2">
              <a:extLst>
                <a:ext uri="{FF2B5EF4-FFF2-40B4-BE49-F238E27FC236}">
                  <a16:creationId xmlns:a16="http://schemas.microsoft.com/office/drawing/2014/main" id="{0139F2F9-C505-4C0B-A9F7-25B058185F1C}"/>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b="23360"/>
            <a:stretch/>
          </p:blipFill>
          <p:spPr bwMode="auto">
            <a:xfrm>
              <a:off x="6615671" y="5663725"/>
              <a:ext cx="904875" cy="6934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 name="Picture 4">
              <a:extLst>
                <a:ext uri="{FF2B5EF4-FFF2-40B4-BE49-F238E27FC236}">
                  <a16:creationId xmlns:a16="http://schemas.microsoft.com/office/drawing/2014/main" id="{DC7008EE-15E0-4DF2-9715-8DDECAE6632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16200000">
              <a:off x="6968096" y="5430361"/>
              <a:ext cx="200025" cy="266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1" name="TextBox 40">
              <a:extLst>
                <a:ext uri="{FF2B5EF4-FFF2-40B4-BE49-F238E27FC236}">
                  <a16:creationId xmlns:a16="http://schemas.microsoft.com/office/drawing/2014/main" id="{EB024174-116B-4D09-A45B-02CAB52B53E1}"/>
                </a:ext>
              </a:extLst>
            </p:cNvPr>
            <p:cNvSpPr txBox="1"/>
            <p:nvPr/>
          </p:nvSpPr>
          <p:spPr>
            <a:xfrm>
              <a:off x="6115790" y="6346197"/>
              <a:ext cx="1987248" cy="638316"/>
            </a:xfrm>
            <a:prstGeom prst="rect">
              <a:avLst/>
            </a:prstGeom>
            <a:solidFill>
              <a:schemeClr val="bg1"/>
            </a:solidFill>
          </p:spPr>
          <p:txBody>
            <a:bodyPr wrap="square" tIns="0" rtlCol="0">
              <a:spAutoFit/>
            </a:bodyPr>
            <a:lstStyle/>
            <a:p>
              <a:pPr algn="ctr"/>
              <a:r>
                <a:rPr lang="en-US" sz="1000" dirty="0"/>
                <a:t>Testing/Unseen Data</a:t>
              </a:r>
            </a:p>
          </p:txBody>
        </p:sp>
      </p:grpSp>
      <p:sp>
        <p:nvSpPr>
          <p:cNvPr id="3" name="Content Placeholder 2"/>
          <p:cNvSpPr>
            <a:spLocks noGrp="1"/>
          </p:cNvSpPr>
          <p:nvPr>
            <p:ph idx="1"/>
          </p:nvPr>
        </p:nvSpPr>
        <p:spPr/>
        <p:txBody>
          <a:bodyPr>
            <a:normAutofit/>
          </a:bodyPr>
          <a:lstStyle/>
          <a:p>
            <a:pPr marL="0" indent="0">
              <a:buNone/>
            </a:pPr>
            <a:r>
              <a:rPr lang="en-US" sz="2800" dirty="0"/>
              <a:t>Step 2: Data preparation</a:t>
            </a:r>
          </a:p>
          <a:p>
            <a:pPr lvl="1"/>
            <a:r>
              <a:rPr lang="en-US" sz="2400" dirty="0"/>
              <a:t>Data cleaning</a:t>
            </a:r>
          </a:p>
          <a:p>
            <a:pPr lvl="1"/>
            <a:r>
              <a:rPr lang="en-US" sz="2400" dirty="0"/>
              <a:t>Transforming the data</a:t>
            </a:r>
            <a:br>
              <a:rPr lang="en-US" sz="2400" dirty="0"/>
            </a:br>
            <a:r>
              <a:rPr lang="en-US" sz="2400" dirty="0"/>
              <a:t>(Feature Engineering)</a:t>
            </a:r>
          </a:p>
          <a:p>
            <a:pPr lvl="1"/>
            <a:r>
              <a:rPr lang="en-US" sz="2400" dirty="0"/>
              <a:t>Randomize the order </a:t>
            </a:r>
          </a:p>
          <a:p>
            <a:pPr lvl="1"/>
            <a:r>
              <a:rPr lang="en-US" sz="2400" dirty="0"/>
              <a:t>Split the data:</a:t>
            </a:r>
          </a:p>
          <a:p>
            <a:pPr lvl="2"/>
            <a:r>
              <a:rPr lang="en-US" sz="2000" dirty="0"/>
              <a:t>~80% for training</a:t>
            </a:r>
          </a:p>
          <a:p>
            <a:pPr lvl="2"/>
            <a:r>
              <a:rPr lang="en-US" sz="2000" dirty="0"/>
              <a:t>~10% for validation</a:t>
            </a:r>
          </a:p>
          <a:p>
            <a:pPr lvl="2"/>
            <a:r>
              <a:rPr lang="en-US" sz="2000" dirty="0"/>
              <a:t>~10% for testing</a:t>
            </a:r>
          </a:p>
          <a:p>
            <a:pPr lvl="2"/>
            <a:endParaRPr lang="en-US" sz="2000" dirty="0"/>
          </a:p>
        </p:txBody>
      </p:sp>
      <p:graphicFrame>
        <p:nvGraphicFramePr>
          <p:cNvPr id="20" name="Table 19">
            <a:extLst>
              <a:ext uri="{FF2B5EF4-FFF2-40B4-BE49-F238E27FC236}">
                <a16:creationId xmlns:a16="http://schemas.microsoft.com/office/drawing/2014/main" id="{2E2DD7DC-EC18-4F60-9409-CD76E19ACB80}"/>
              </a:ext>
            </a:extLst>
          </p:cNvPr>
          <p:cNvGraphicFramePr>
            <a:graphicFrameLocks noGrp="1"/>
          </p:cNvGraphicFramePr>
          <p:nvPr/>
        </p:nvGraphicFramePr>
        <p:xfrm>
          <a:off x="5591944" y="3257775"/>
          <a:ext cx="3890456" cy="3337560"/>
        </p:xfrm>
        <a:graphic>
          <a:graphicData uri="http://schemas.openxmlformats.org/drawingml/2006/table">
            <a:tbl>
              <a:tblPr firstRow="1" bandRow="1">
                <a:tableStyleId>{7DF18680-E054-41AD-8BC1-D1AEF772440D}</a:tableStyleId>
              </a:tblPr>
              <a:tblGrid>
                <a:gridCol w="698818">
                  <a:extLst>
                    <a:ext uri="{9D8B030D-6E8A-4147-A177-3AD203B41FA5}">
                      <a16:colId xmlns:a16="http://schemas.microsoft.com/office/drawing/2014/main" val="20000"/>
                    </a:ext>
                  </a:extLst>
                </a:gridCol>
                <a:gridCol w="736918">
                  <a:extLst>
                    <a:ext uri="{9D8B030D-6E8A-4147-A177-3AD203B41FA5}">
                      <a16:colId xmlns:a16="http://schemas.microsoft.com/office/drawing/2014/main" val="20001"/>
                    </a:ext>
                  </a:extLst>
                </a:gridCol>
                <a:gridCol w="822642">
                  <a:extLst>
                    <a:ext uri="{9D8B030D-6E8A-4147-A177-3AD203B41FA5}">
                      <a16:colId xmlns:a16="http://schemas.microsoft.com/office/drawing/2014/main" val="20002"/>
                    </a:ext>
                  </a:extLst>
                </a:gridCol>
                <a:gridCol w="857060">
                  <a:extLst>
                    <a:ext uri="{9D8B030D-6E8A-4147-A177-3AD203B41FA5}">
                      <a16:colId xmlns:a16="http://schemas.microsoft.com/office/drawing/2014/main" val="1719333210"/>
                    </a:ext>
                  </a:extLst>
                </a:gridCol>
                <a:gridCol w="775018">
                  <a:extLst>
                    <a:ext uri="{9D8B030D-6E8A-4147-A177-3AD203B41FA5}">
                      <a16:colId xmlns:a16="http://schemas.microsoft.com/office/drawing/2014/main" val="20003"/>
                    </a:ext>
                  </a:extLst>
                </a:gridCol>
              </a:tblGrid>
              <a:tr h="370840">
                <a:tc>
                  <a:txBody>
                    <a:bodyPr/>
                    <a:lstStyle/>
                    <a:p>
                      <a:pPr algn="ctr"/>
                      <a:r>
                        <a:rPr lang="en-US" dirty="0"/>
                        <a:t>Item</a:t>
                      </a:r>
                    </a:p>
                  </a:txBody>
                  <a:tcPr anchor="ctr"/>
                </a:tc>
                <a:tc>
                  <a:txBody>
                    <a:bodyPr/>
                    <a:lstStyle/>
                    <a:p>
                      <a:pPr algn="ctr"/>
                      <a:r>
                        <a:rPr lang="en-US" dirty="0"/>
                        <a:t>Color</a:t>
                      </a:r>
                    </a:p>
                  </a:txBody>
                  <a:tcPr anchor="ctr"/>
                </a:tc>
                <a:tc>
                  <a:txBody>
                    <a:bodyPr/>
                    <a:lstStyle/>
                    <a:p>
                      <a:pPr algn="ctr"/>
                      <a:r>
                        <a:rPr lang="en-US" dirty="0"/>
                        <a:t>Width</a:t>
                      </a:r>
                    </a:p>
                  </a:txBody>
                  <a:tcPr anchor="ctr"/>
                </a:tc>
                <a:tc>
                  <a:txBody>
                    <a:bodyPr/>
                    <a:lstStyle/>
                    <a:p>
                      <a:pPr algn="ctr"/>
                      <a:r>
                        <a:rPr lang="en-US" dirty="0"/>
                        <a:t>Height</a:t>
                      </a:r>
                    </a:p>
                  </a:txBody>
                  <a:tcPr anchor="ctr"/>
                </a:tc>
                <a:tc>
                  <a:txBody>
                    <a:bodyPr/>
                    <a:lstStyle/>
                    <a:p>
                      <a:pPr algn="ctr"/>
                      <a:r>
                        <a:rPr lang="en-US" dirty="0"/>
                        <a:t>Label</a:t>
                      </a:r>
                    </a:p>
                  </a:txBody>
                  <a:tcPr anchor="ctr"/>
                </a:tc>
                <a:extLst>
                  <a:ext uri="{0D108BD9-81ED-4DB2-BD59-A6C34878D82A}">
                    <a16:rowId xmlns:a16="http://schemas.microsoft.com/office/drawing/2014/main" val="10000"/>
                  </a:ext>
                </a:extLst>
              </a:tr>
              <a:tr h="370840">
                <a:tc>
                  <a:txBody>
                    <a:bodyPr/>
                    <a:lstStyle/>
                    <a:p>
                      <a:pPr algn="ctr"/>
                      <a:r>
                        <a:rPr lang="en-US" dirty="0"/>
                        <a:t>1</a:t>
                      </a:r>
                    </a:p>
                  </a:txBody>
                  <a:tcPr/>
                </a:tc>
                <a:tc>
                  <a:txBody>
                    <a:bodyPr/>
                    <a:lstStyle/>
                    <a:p>
                      <a:pPr algn="ctr"/>
                      <a:endParaRPr lang="en-US" dirty="0"/>
                    </a:p>
                  </a:txBody>
                  <a:tcPr>
                    <a:solidFill>
                      <a:srgbClr val="EE0000"/>
                    </a:solidFill>
                  </a:tcPr>
                </a:tc>
                <a:tc>
                  <a:txBody>
                    <a:bodyPr/>
                    <a:lstStyle/>
                    <a:p>
                      <a:pPr algn="ctr"/>
                      <a:r>
                        <a:rPr lang="en-US" dirty="0"/>
                        <a:t>5.8</a:t>
                      </a:r>
                    </a:p>
                  </a:txBody>
                  <a:tcPr/>
                </a:tc>
                <a:tc>
                  <a:txBody>
                    <a:bodyPr/>
                    <a:lstStyle/>
                    <a:p>
                      <a:pPr algn="ctr"/>
                      <a:r>
                        <a:rPr lang="en-US" dirty="0"/>
                        <a:t>5.6</a:t>
                      </a:r>
                    </a:p>
                  </a:txBody>
                  <a:tcPr/>
                </a:tc>
                <a:tc>
                  <a:txBody>
                    <a:bodyPr/>
                    <a:lstStyle/>
                    <a:p>
                      <a:pPr algn="ctr"/>
                      <a:r>
                        <a:rPr lang="en-US" dirty="0"/>
                        <a:t>Apple</a:t>
                      </a:r>
                    </a:p>
                  </a:txBody>
                  <a:tcPr/>
                </a:tc>
                <a:extLst>
                  <a:ext uri="{0D108BD9-81ED-4DB2-BD59-A6C34878D82A}">
                    <a16:rowId xmlns:a16="http://schemas.microsoft.com/office/drawing/2014/main" val="10001"/>
                  </a:ext>
                </a:extLst>
              </a:tr>
              <a:tr h="370840">
                <a:tc>
                  <a:txBody>
                    <a:bodyPr/>
                    <a:lstStyle/>
                    <a:p>
                      <a:pPr algn="ctr"/>
                      <a:r>
                        <a:rPr lang="en-US" dirty="0"/>
                        <a:t>2</a:t>
                      </a:r>
                    </a:p>
                  </a:txBody>
                  <a:tcPr/>
                </a:tc>
                <a:tc>
                  <a:txBody>
                    <a:bodyPr/>
                    <a:lstStyle/>
                    <a:p>
                      <a:pPr algn="ctr"/>
                      <a:endParaRPr lang="en-US" dirty="0"/>
                    </a:p>
                  </a:txBody>
                  <a:tcPr>
                    <a:solidFill>
                      <a:srgbClr val="FFFF00"/>
                    </a:solidFill>
                  </a:tcPr>
                </a:tc>
                <a:tc>
                  <a:txBody>
                    <a:bodyPr/>
                    <a:lstStyle/>
                    <a:p>
                      <a:pPr algn="ctr"/>
                      <a:r>
                        <a:rPr lang="en-US" dirty="0"/>
                        <a:t>5.5</a:t>
                      </a:r>
                    </a:p>
                  </a:txBody>
                  <a:tcPr/>
                </a:tc>
                <a:tc>
                  <a:txBody>
                    <a:bodyPr/>
                    <a:lstStyle/>
                    <a:p>
                      <a:pPr algn="ctr"/>
                      <a:r>
                        <a:rPr lang="en-US" dirty="0"/>
                        <a:t>7.8</a:t>
                      </a:r>
                    </a:p>
                  </a:txBody>
                  <a:tcPr/>
                </a:tc>
                <a:tc>
                  <a:txBody>
                    <a:bodyPr/>
                    <a:lstStyle/>
                    <a:p>
                      <a:pPr algn="ctr"/>
                      <a:r>
                        <a:rPr lang="en-US" dirty="0"/>
                        <a:t>Pear</a:t>
                      </a:r>
                    </a:p>
                  </a:txBody>
                  <a:tcPr/>
                </a:tc>
                <a:extLst>
                  <a:ext uri="{0D108BD9-81ED-4DB2-BD59-A6C34878D82A}">
                    <a16:rowId xmlns:a16="http://schemas.microsoft.com/office/drawing/2014/main" val="10002"/>
                  </a:ext>
                </a:extLst>
              </a:tr>
              <a:tr h="370840">
                <a:tc>
                  <a:txBody>
                    <a:bodyPr/>
                    <a:lstStyle/>
                    <a:p>
                      <a:pPr algn="ctr"/>
                      <a:r>
                        <a:rPr lang="en-US" dirty="0"/>
                        <a:t>3</a:t>
                      </a:r>
                    </a:p>
                  </a:txBody>
                  <a:tcPr/>
                </a:tc>
                <a:tc>
                  <a:txBody>
                    <a:bodyPr/>
                    <a:lstStyle/>
                    <a:p>
                      <a:pPr algn="ctr"/>
                      <a:endParaRPr lang="en-US" dirty="0">
                        <a:solidFill>
                          <a:schemeClr val="tx1"/>
                        </a:solidFill>
                      </a:endParaRPr>
                    </a:p>
                  </a:txBody>
                  <a:tcPr>
                    <a:solidFill>
                      <a:srgbClr val="92D050"/>
                    </a:solidFill>
                  </a:tcPr>
                </a:tc>
                <a:tc>
                  <a:txBody>
                    <a:bodyPr/>
                    <a:lstStyle/>
                    <a:p>
                      <a:pPr algn="ctr"/>
                      <a:r>
                        <a:rPr lang="en-US" dirty="0"/>
                        <a:t>5.7</a:t>
                      </a:r>
                    </a:p>
                  </a:txBody>
                  <a:tcPr/>
                </a:tc>
                <a:tc>
                  <a:txBody>
                    <a:bodyPr/>
                    <a:lstStyle/>
                    <a:p>
                      <a:pPr algn="ctr"/>
                      <a:r>
                        <a:rPr lang="en-US" dirty="0"/>
                        <a:t>4.9</a:t>
                      </a:r>
                    </a:p>
                  </a:txBody>
                  <a:tcPr/>
                </a:tc>
                <a:tc>
                  <a:txBody>
                    <a:bodyPr/>
                    <a:lstStyle/>
                    <a:p>
                      <a:pPr algn="ctr"/>
                      <a:r>
                        <a:rPr lang="en-US" dirty="0"/>
                        <a:t>Apple</a:t>
                      </a:r>
                    </a:p>
                  </a:txBody>
                  <a:tcPr/>
                </a:tc>
                <a:extLst>
                  <a:ext uri="{0D108BD9-81ED-4DB2-BD59-A6C34878D82A}">
                    <a16:rowId xmlns:a16="http://schemas.microsoft.com/office/drawing/2014/main" val="10003"/>
                  </a:ext>
                </a:extLst>
              </a:tr>
              <a:tr h="370840">
                <a:tc>
                  <a:txBody>
                    <a:bodyPr/>
                    <a:lstStyle/>
                    <a:p>
                      <a:pPr algn="ctr"/>
                      <a:r>
                        <a:rPr lang="en-US" dirty="0"/>
                        <a:t>4</a:t>
                      </a:r>
                    </a:p>
                  </a:txBody>
                  <a:tcPr/>
                </a:tc>
                <a:tc>
                  <a:txBody>
                    <a:bodyPr/>
                    <a:lstStyle/>
                    <a:p>
                      <a:pPr algn="ctr"/>
                      <a:endParaRPr lang="en-US" dirty="0"/>
                    </a:p>
                  </a:txBody>
                  <a:tcPr>
                    <a:solidFill>
                      <a:srgbClr val="F2E81E"/>
                    </a:solidFill>
                  </a:tcPr>
                </a:tc>
                <a:tc>
                  <a:txBody>
                    <a:bodyPr/>
                    <a:lstStyle/>
                    <a:p>
                      <a:pPr algn="ctr"/>
                      <a:r>
                        <a:rPr lang="en-US" dirty="0"/>
                        <a:t>6.8</a:t>
                      </a:r>
                    </a:p>
                  </a:txBody>
                  <a:tcPr/>
                </a:tc>
                <a:tc>
                  <a:txBody>
                    <a:bodyPr/>
                    <a:lstStyle/>
                    <a:p>
                      <a:pPr algn="ctr"/>
                      <a:r>
                        <a:rPr lang="en-US" dirty="0"/>
                        <a:t>5.9</a:t>
                      </a:r>
                    </a:p>
                  </a:txBody>
                  <a:tcPr/>
                </a:tc>
                <a:tc>
                  <a:txBody>
                    <a:bodyPr/>
                    <a:lstStyle/>
                    <a:p>
                      <a:pPr algn="ctr"/>
                      <a:r>
                        <a:rPr lang="en-US" dirty="0"/>
                        <a:t>Pear</a:t>
                      </a:r>
                    </a:p>
                  </a:txBody>
                  <a:tcPr/>
                </a:tc>
                <a:extLst>
                  <a:ext uri="{0D108BD9-81ED-4DB2-BD59-A6C34878D82A}">
                    <a16:rowId xmlns:a16="http://schemas.microsoft.com/office/drawing/2014/main" val="10004"/>
                  </a:ext>
                </a:extLst>
              </a:tr>
              <a:tr h="370840">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tc>
                  <a:txBody>
                    <a:bodyPr/>
                    <a:lstStyle/>
                    <a:p>
                      <a:pPr algn="ctr"/>
                      <a:endParaRPr lang="en-US" dirty="0"/>
                    </a:p>
                  </a:txBody>
                  <a:tcPr/>
                </a:tc>
                <a:tc>
                  <a:txBody>
                    <a:bodyPr/>
                    <a:lstStyle/>
                    <a:p>
                      <a:pPr algn="ctr"/>
                      <a:r>
                        <a:rPr lang="en-US" dirty="0"/>
                        <a:t>:</a:t>
                      </a:r>
                    </a:p>
                  </a:txBody>
                  <a:tcPr/>
                </a:tc>
                <a:extLst>
                  <a:ext uri="{0D108BD9-81ED-4DB2-BD59-A6C34878D82A}">
                    <a16:rowId xmlns:a16="http://schemas.microsoft.com/office/drawing/2014/main" val="10005"/>
                  </a:ext>
                </a:extLst>
              </a:tr>
              <a:tr h="370840">
                <a:tc>
                  <a:txBody>
                    <a:bodyPr/>
                    <a:lstStyle/>
                    <a:p>
                      <a:pPr algn="ctr"/>
                      <a:r>
                        <a:rPr lang="en-US" dirty="0"/>
                        <a:t>678</a:t>
                      </a:r>
                    </a:p>
                  </a:txBody>
                  <a:tcPr/>
                </a:tc>
                <a:tc>
                  <a:txBody>
                    <a:bodyPr/>
                    <a:lstStyle/>
                    <a:p>
                      <a:pPr algn="ctr"/>
                      <a:endParaRPr lang="en-US" dirty="0"/>
                    </a:p>
                  </a:txBody>
                  <a:tcPr>
                    <a:solidFill>
                      <a:srgbClr val="B4EF21"/>
                    </a:solidFill>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Pear</a:t>
                      </a:r>
                    </a:p>
                  </a:txBody>
                  <a:tcPr/>
                </a:tc>
                <a:extLst>
                  <a:ext uri="{0D108BD9-81ED-4DB2-BD59-A6C34878D82A}">
                    <a16:rowId xmlns:a16="http://schemas.microsoft.com/office/drawing/2014/main" val="10006"/>
                  </a:ext>
                </a:extLst>
              </a:tr>
              <a:tr h="370840">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tc>
                  <a:txBody>
                    <a:bodyPr/>
                    <a:lstStyle/>
                    <a:p>
                      <a:pPr algn="ctr"/>
                      <a:endParaRPr lang="en-US" dirty="0"/>
                    </a:p>
                  </a:txBody>
                  <a:tcPr/>
                </a:tc>
                <a:tc>
                  <a:txBody>
                    <a:bodyPr/>
                    <a:lstStyle/>
                    <a:p>
                      <a:pPr algn="ctr"/>
                      <a:r>
                        <a:rPr lang="en-US" dirty="0"/>
                        <a:t>:</a:t>
                      </a:r>
                    </a:p>
                  </a:txBody>
                  <a:tcPr/>
                </a:tc>
                <a:extLst>
                  <a:ext uri="{0D108BD9-81ED-4DB2-BD59-A6C34878D82A}">
                    <a16:rowId xmlns:a16="http://schemas.microsoft.com/office/drawing/2014/main" val="10007"/>
                  </a:ext>
                </a:extLst>
              </a:tr>
              <a:tr h="370840">
                <a:tc>
                  <a:txBody>
                    <a:bodyPr/>
                    <a:lstStyle/>
                    <a:p>
                      <a:pPr algn="ctr"/>
                      <a:r>
                        <a:rPr lang="en-US" dirty="0"/>
                        <a:t>1000</a:t>
                      </a:r>
                    </a:p>
                  </a:txBody>
                  <a:tcPr/>
                </a:tc>
                <a:tc>
                  <a:txBody>
                    <a:bodyPr/>
                    <a:lstStyle/>
                    <a:p>
                      <a:pPr algn="ctr"/>
                      <a:endParaRPr lang="en-US" dirty="0"/>
                    </a:p>
                  </a:txBody>
                  <a:tcPr>
                    <a:solidFill>
                      <a:srgbClr val="92D050"/>
                    </a:solidFill>
                  </a:tcPr>
                </a:tc>
                <a:tc>
                  <a:txBody>
                    <a:bodyPr/>
                    <a:lstStyle/>
                    <a:p>
                      <a:pPr algn="ctr"/>
                      <a:r>
                        <a:rPr lang="en-US" dirty="0"/>
                        <a:t>5.4</a:t>
                      </a:r>
                    </a:p>
                  </a:txBody>
                  <a:tcPr/>
                </a:tc>
                <a:tc>
                  <a:txBody>
                    <a:bodyPr/>
                    <a:lstStyle/>
                    <a:p>
                      <a:pPr algn="ctr"/>
                      <a:r>
                        <a:rPr lang="en-US" dirty="0"/>
                        <a:t>8.2</a:t>
                      </a:r>
                    </a:p>
                  </a:txBody>
                  <a:tcPr/>
                </a:tc>
                <a:tc>
                  <a:txBody>
                    <a:bodyPr/>
                    <a:lstStyle/>
                    <a:p>
                      <a:pPr algn="ctr"/>
                      <a:r>
                        <a:rPr lang="en-US" dirty="0"/>
                        <a:t>Pear</a:t>
                      </a:r>
                    </a:p>
                  </a:txBody>
                  <a:tcPr/>
                </a:tc>
                <a:extLst>
                  <a:ext uri="{0D108BD9-81ED-4DB2-BD59-A6C34878D82A}">
                    <a16:rowId xmlns:a16="http://schemas.microsoft.com/office/drawing/2014/main" val="10008"/>
                  </a:ext>
                </a:extLst>
              </a:tr>
            </a:tbl>
          </a:graphicData>
        </a:graphic>
      </p:graphicFrame>
      <p:sp>
        <p:nvSpPr>
          <p:cNvPr id="2" name="Title 1"/>
          <p:cNvSpPr>
            <a:spLocks noGrp="1"/>
          </p:cNvSpPr>
          <p:nvPr>
            <p:ph type="title"/>
          </p:nvPr>
        </p:nvSpPr>
        <p:spPr/>
        <p:txBody>
          <a:bodyPr>
            <a:normAutofit/>
          </a:bodyPr>
          <a:lstStyle/>
          <a:p>
            <a:r>
              <a:rPr lang="en-US" dirty="0"/>
              <a:t>7 steps of Machine Learning</a:t>
            </a:r>
            <a:br>
              <a:rPr lang="en-US" dirty="0"/>
            </a:br>
            <a:r>
              <a:rPr lang="en-US" dirty="0"/>
              <a:t>(a classification example)</a:t>
            </a:r>
          </a:p>
        </p:txBody>
      </p:sp>
      <p:sp>
        <p:nvSpPr>
          <p:cNvPr id="4" name="Slide Number Placeholder 3"/>
          <p:cNvSpPr>
            <a:spLocks noGrp="1"/>
          </p:cNvSpPr>
          <p:nvPr>
            <p:ph type="sldNum" sz="quarter" idx="12"/>
          </p:nvPr>
        </p:nvSpPr>
        <p:spPr/>
        <p:txBody>
          <a:bodyPr/>
          <a:lstStyle/>
          <a:p>
            <a:fld id="{4D293FED-3968-494D-9506-17D4A14AF90C}" type="slidenum">
              <a:rPr lang="en-US" smtClean="0"/>
              <a:t>19</a:t>
            </a:fld>
            <a:endParaRPr lang="en-US" dirty="0"/>
          </a:p>
        </p:txBody>
      </p:sp>
      <p:sp>
        <p:nvSpPr>
          <p:cNvPr id="14" name="TextBox 13"/>
          <p:cNvSpPr txBox="1"/>
          <p:nvPr/>
        </p:nvSpPr>
        <p:spPr>
          <a:xfrm>
            <a:off x="2783632" y="5290413"/>
            <a:ext cx="2744120" cy="733663"/>
          </a:xfrm>
          <a:prstGeom prst="rightArrow">
            <a:avLst/>
          </a:prstGeom>
        </p:spPr>
        <p:style>
          <a:lnRef idx="2">
            <a:schemeClr val="accent6"/>
          </a:lnRef>
          <a:fillRef idx="1">
            <a:schemeClr val="lt1"/>
          </a:fillRef>
          <a:effectRef idx="0">
            <a:schemeClr val="accent6"/>
          </a:effectRef>
          <a:fontRef idx="minor">
            <a:schemeClr val="dk1"/>
          </a:fontRef>
        </p:style>
        <p:txBody>
          <a:bodyPr wrap="none" rtlCol="0">
            <a:spAutoFit/>
          </a:bodyPr>
          <a:lstStyle/>
          <a:p>
            <a:r>
              <a:rPr lang="en-US" dirty="0"/>
              <a:t>Delete incomplete record</a:t>
            </a:r>
          </a:p>
        </p:txBody>
      </p:sp>
      <p:pic>
        <p:nvPicPr>
          <p:cNvPr id="16" name="Picture 2"/>
          <p:cNvPicPr>
            <a:picLocks noChangeAspect="1" noChangeArrowheads="1"/>
          </p:cNvPicPr>
          <p:nvPr/>
        </p:nvPicPr>
        <p:blipFill rotWithShape="1">
          <a:blip r:embed="rId7">
            <a:extLst>
              <a:ext uri="{28A0092B-C50C-407E-A947-70E740481C1C}">
                <a14:useLocalDpi xmlns:a14="http://schemas.microsoft.com/office/drawing/2010/main" val="0"/>
              </a:ext>
            </a:extLst>
          </a:blip>
          <a:srcRect r="55909"/>
          <a:stretch/>
        </p:blipFill>
        <p:spPr bwMode="auto">
          <a:xfrm>
            <a:off x="5663952" y="2158777"/>
            <a:ext cx="2088232" cy="5662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6" name="Straight Connector 5">
            <a:extLst>
              <a:ext uri="{FF2B5EF4-FFF2-40B4-BE49-F238E27FC236}">
                <a16:creationId xmlns:a16="http://schemas.microsoft.com/office/drawing/2014/main" id="{A1315B48-3253-44B9-B4E8-DB5FA89FBAE4}"/>
              </a:ext>
            </a:extLst>
          </p:cNvPr>
          <p:cNvCxnSpPr>
            <a:cxnSpLocks/>
            <a:stCxn id="14" idx="3"/>
          </p:cNvCxnSpPr>
          <p:nvPr/>
        </p:nvCxnSpPr>
        <p:spPr>
          <a:xfrm>
            <a:off x="5527752" y="5657245"/>
            <a:ext cx="4140000" cy="0"/>
          </a:xfrm>
          <a:prstGeom prst="line">
            <a:avLst/>
          </a:prstGeom>
          <a:ln w="19050"/>
        </p:spPr>
        <p:style>
          <a:lnRef idx="1">
            <a:schemeClr val="accent6"/>
          </a:lnRef>
          <a:fillRef idx="0">
            <a:schemeClr val="accent6"/>
          </a:fillRef>
          <a:effectRef idx="0">
            <a:schemeClr val="accent6"/>
          </a:effectRef>
          <a:fontRef idx="minor">
            <a:schemeClr val="tx1"/>
          </a:fontRef>
        </p:style>
      </p:cxnSp>
      <p:sp>
        <p:nvSpPr>
          <p:cNvPr id="8" name="TextBox 7">
            <a:extLst>
              <a:ext uri="{FF2B5EF4-FFF2-40B4-BE49-F238E27FC236}">
                <a16:creationId xmlns:a16="http://schemas.microsoft.com/office/drawing/2014/main" id="{BFE93B39-01A1-4731-A7D7-F332A4E0B731}"/>
              </a:ext>
            </a:extLst>
          </p:cNvPr>
          <p:cNvSpPr txBox="1"/>
          <p:nvPr/>
        </p:nvSpPr>
        <p:spPr>
          <a:xfrm>
            <a:off x="6312024" y="3647812"/>
            <a:ext cx="720080" cy="366544"/>
          </a:xfrm>
          <a:prstGeom prst="rect">
            <a:avLst/>
          </a:prstGeom>
          <a:noFill/>
        </p:spPr>
        <p:txBody>
          <a:bodyPr wrap="square" rtlCol="0">
            <a:spAutoFit/>
          </a:bodyPr>
          <a:lstStyle/>
          <a:p>
            <a:pPr algn="ctr"/>
            <a:r>
              <a:rPr lang="en-HK" dirty="0"/>
              <a:t>16</a:t>
            </a:r>
          </a:p>
        </p:txBody>
      </p:sp>
      <p:sp>
        <p:nvSpPr>
          <p:cNvPr id="15" name="TextBox 14">
            <a:extLst>
              <a:ext uri="{FF2B5EF4-FFF2-40B4-BE49-F238E27FC236}">
                <a16:creationId xmlns:a16="http://schemas.microsoft.com/office/drawing/2014/main" id="{F03AC588-DEDA-4DBB-ABF8-827579C39878}"/>
              </a:ext>
            </a:extLst>
          </p:cNvPr>
          <p:cNvSpPr txBox="1"/>
          <p:nvPr/>
        </p:nvSpPr>
        <p:spPr>
          <a:xfrm>
            <a:off x="6312024" y="3998560"/>
            <a:ext cx="720080" cy="366544"/>
          </a:xfrm>
          <a:prstGeom prst="rect">
            <a:avLst/>
          </a:prstGeom>
          <a:noFill/>
        </p:spPr>
        <p:txBody>
          <a:bodyPr wrap="square" rtlCol="0">
            <a:spAutoFit/>
          </a:bodyPr>
          <a:lstStyle/>
          <a:p>
            <a:pPr algn="ctr"/>
            <a:r>
              <a:rPr lang="en-HK" dirty="0"/>
              <a:t>62</a:t>
            </a:r>
          </a:p>
        </p:txBody>
      </p:sp>
      <p:sp>
        <p:nvSpPr>
          <p:cNvPr id="17" name="TextBox 16">
            <a:extLst>
              <a:ext uri="{FF2B5EF4-FFF2-40B4-BE49-F238E27FC236}">
                <a16:creationId xmlns:a16="http://schemas.microsoft.com/office/drawing/2014/main" id="{A1A10FE8-B923-44A5-B77C-60E8B0DB58DF}"/>
              </a:ext>
            </a:extLst>
          </p:cNvPr>
          <p:cNvSpPr txBox="1"/>
          <p:nvPr/>
        </p:nvSpPr>
        <p:spPr>
          <a:xfrm>
            <a:off x="6312024" y="4367892"/>
            <a:ext cx="720080" cy="366544"/>
          </a:xfrm>
          <a:prstGeom prst="rect">
            <a:avLst/>
          </a:prstGeom>
          <a:noFill/>
        </p:spPr>
        <p:txBody>
          <a:bodyPr wrap="square" rtlCol="0">
            <a:spAutoFit/>
          </a:bodyPr>
          <a:lstStyle/>
          <a:p>
            <a:pPr algn="ctr"/>
            <a:r>
              <a:rPr lang="en-HK" dirty="0"/>
              <a:t>85</a:t>
            </a:r>
          </a:p>
        </p:txBody>
      </p:sp>
      <p:sp>
        <p:nvSpPr>
          <p:cNvPr id="19" name="TextBox 18">
            <a:extLst>
              <a:ext uri="{FF2B5EF4-FFF2-40B4-BE49-F238E27FC236}">
                <a16:creationId xmlns:a16="http://schemas.microsoft.com/office/drawing/2014/main" id="{95BEC184-7F01-48E9-9DAC-D4C7285DD193}"/>
              </a:ext>
            </a:extLst>
          </p:cNvPr>
          <p:cNvSpPr txBox="1"/>
          <p:nvPr/>
        </p:nvSpPr>
        <p:spPr>
          <a:xfrm>
            <a:off x="6312024" y="6230808"/>
            <a:ext cx="720080" cy="366544"/>
          </a:xfrm>
          <a:prstGeom prst="rect">
            <a:avLst/>
          </a:prstGeom>
          <a:noFill/>
        </p:spPr>
        <p:txBody>
          <a:bodyPr wrap="square" rtlCol="0">
            <a:spAutoFit/>
          </a:bodyPr>
          <a:lstStyle/>
          <a:p>
            <a:pPr algn="ctr"/>
            <a:r>
              <a:rPr lang="en-HK" dirty="0"/>
              <a:t>101</a:t>
            </a:r>
          </a:p>
        </p:txBody>
      </p:sp>
      <p:sp>
        <p:nvSpPr>
          <p:cNvPr id="21" name="Rounded Rectangle 4">
            <a:extLst>
              <a:ext uri="{FF2B5EF4-FFF2-40B4-BE49-F238E27FC236}">
                <a16:creationId xmlns:a16="http://schemas.microsoft.com/office/drawing/2014/main" id="{A7FDDD66-2E82-4F0A-B562-B02DE0584294}"/>
              </a:ext>
            </a:extLst>
          </p:cNvPr>
          <p:cNvSpPr/>
          <p:nvPr/>
        </p:nvSpPr>
        <p:spPr>
          <a:xfrm>
            <a:off x="6312024" y="2855724"/>
            <a:ext cx="2376264" cy="79208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b="1" dirty="0">
                <a:solidFill>
                  <a:schemeClr val="accent1"/>
                </a:solidFill>
              </a:rPr>
              <a:t>Features</a:t>
            </a:r>
          </a:p>
        </p:txBody>
      </p:sp>
      <p:sp>
        <p:nvSpPr>
          <p:cNvPr id="22" name="TextBox 21">
            <a:extLst>
              <a:ext uri="{FF2B5EF4-FFF2-40B4-BE49-F238E27FC236}">
                <a16:creationId xmlns:a16="http://schemas.microsoft.com/office/drawing/2014/main" id="{908B09BE-1D6E-4F19-9149-7992E61D50AE}"/>
              </a:ext>
            </a:extLst>
          </p:cNvPr>
          <p:cNvSpPr txBox="1"/>
          <p:nvPr/>
        </p:nvSpPr>
        <p:spPr>
          <a:xfrm>
            <a:off x="6312024" y="4727932"/>
            <a:ext cx="720080" cy="366544"/>
          </a:xfrm>
          <a:prstGeom prst="rect">
            <a:avLst/>
          </a:prstGeom>
          <a:noFill/>
        </p:spPr>
        <p:txBody>
          <a:bodyPr wrap="square" rtlCol="0">
            <a:spAutoFit/>
          </a:bodyPr>
          <a:lstStyle/>
          <a:p>
            <a:pPr algn="ctr"/>
            <a:r>
              <a:rPr lang="en-HK" dirty="0"/>
              <a:t>58</a:t>
            </a:r>
          </a:p>
        </p:txBody>
      </p:sp>
      <p:sp>
        <p:nvSpPr>
          <p:cNvPr id="32" name="Oval 31">
            <a:extLst>
              <a:ext uri="{FF2B5EF4-FFF2-40B4-BE49-F238E27FC236}">
                <a16:creationId xmlns:a16="http://schemas.microsoft.com/office/drawing/2014/main" id="{76EAB71F-A959-4D8B-8960-485FEC4D7532}"/>
              </a:ext>
            </a:extLst>
          </p:cNvPr>
          <p:cNvSpPr/>
          <p:nvPr/>
        </p:nvSpPr>
        <p:spPr>
          <a:xfrm>
            <a:off x="9669543" y="162791"/>
            <a:ext cx="1031407" cy="720498"/>
          </a:xfrm>
          <a:prstGeom prst="ellipse">
            <a:avLst/>
          </a:prstGeom>
          <a:noFill/>
          <a:ln>
            <a:solidFill>
              <a:srgbClr val="CC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33" name="Oval 32">
            <a:extLst>
              <a:ext uri="{FF2B5EF4-FFF2-40B4-BE49-F238E27FC236}">
                <a16:creationId xmlns:a16="http://schemas.microsoft.com/office/drawing/2014/main" id="{2A4F9695-4682-489C-B0EF-7FDF1384EA61}"/>
              </a:ext>
            </a:extLst>
          </p:cNvPr>
          <p:cNvSpPr/>
          <p:nvPr/>
        </p:nvSpPr>
        <p:spPr>
          <a:xfrm>
            <a:off x="8895183" y="2033276"/>
            <a:ext cx="1031407" cy="720498"/>
          </a:xfrm>
          <a:prstGeom prst="ellipse">
            <a:avLst/>
          </a:prstGeom>
          <a:noFill/>
          <a:ln>
            <a:solidFill>
              <a:srgbClr val="CC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34" name="Oval 33">
            <a:extLst>
              <a:ext uri="{FF2B5EF4-FFF2-40B4-BE49-F238E27FC236}">
                <a16:creationId xmlns:a16="http://schemas.microsoft.com/office/drawing/2014/main" id="{AE4982D8-5758-4B78-B9E8-26F0BE2254EE}"/>
              </a:ext>
            </a:extLst>
          </p:cNvPr>
          <p:cNvSpPr/>
          <p:nvPr/>
        </p:nvSpPr>
        <p:spPr>
          <a:xfrm>
            <a:off x="9723088" y="2492478"/>
            <a:ext cx="1031407" cy="720498"/>
          </a:xfrm>
          <a:prstGeom prst="ellipse">
            <a:avLst/>
          </a:prstGeom>
          <a:noFill/>
          <a:ln>
            <a:solidFill>
              <a:srgbClr val="CC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grpSp>
        <p:nvGrpSpPr>
          <p:cNvPr id="28" name="Group 27">
            <a:extLst>
              <a:ext uri="{FF2B5EF4-FFF2-40B4-BE49-F238E27FC236}">
                <a16:creationId xmlns:a16="http://schemas.microsoft.com/office/drawing/2014/main" id="{6C4A388E-7855-4372-9E88-747FDE7862F9}"/>
              </a:ext>
            </a:extLst>
          </p:cNvPr>
          <p:cNvGrpSpPr/>
          <p:nvPr/>
        </p:nvGrpSpPr>
        <p:grpSpPr>
          <a:xfrm>
            <a:off x="296444" y="5949360"/>
            <a:ext cx="4503412" cy="720000"/>
            <a:chOff x="1149192" y="5852516"/>
            <a:chExt cx="4503412" cy="720000"/>
          </a:xfrm>
        </p:grpSpPr>
        <p:sp>
          <p:nvSpPr>
            <p:cNvPr id="29" name="TextBox 28">
              <a:extLst>
                <a:ext uri="{FF2B5EF4-FFF2-40B4-BE49-F238E27FC236}">
                  <a16:creationId xmlns:a16="http://schemas.microsoft.com/office/drawing/2014/main" id="{0C819396-0B7B-460C-B708-3ACFC6CB8355}"/>
                </a:ext>
              </a:extLst>
            </p:cNvPr>
            <p:cNvSpPr txBox="1"/>
            <p:nvPr/>
          </p:nvSpPr>
          <p:spPr>
            <a:xfrm>
              <a:off x="1907372" y="5858573"/>
              <a:ext cx="3745232" cy="707886"/>
            </a:xfrm>
            <a:prstGeom prst="rect">
              <a:avLst/>
            </a:prstGeom>
            <a:noFill/>
          </p:spPr>
          <p:txBody>
            <a:bodyPr wrap="square" rtlCol="0">
              <a:spAutoFit/>
            </a:bodyPr>
            <a:lstStyle/>
            <a:p>
              <a:r>
                <a:rPr lang="en-HK" sz="2000" dirty="0">
                  <a:solidFill>
                    <a:schemeClr val="accent2"/>
                  </a:solidFill>
                </a:rPr>
                <a:t>What ratio of data for </a:t>
              </a:r>
              <a:br>
                <a:rPr lang="en-HK" sz="2000" dirty="0">
                  <a:solidFill>
                    <a:schemeClr val="accent2"/>
                  </a:solidFill>
                </a:rPr>
              </a:br>
              <a:r>
                <a:rPr lang="en-HK" sz="2000" dirty="0">
                  <a:solidFill>
                    <a:schemeClr val="accent2"/>
                  </a:solidFill>
                </a:rPr>
                <a:t>training, validation and testing?</a:t>
              </a:r>
            </a:p>
          </p:txBody>
        </p:sp>
        <p:pic>
          <p:nvPicPr>
            <p:cNvPr id="30" name="Picture 2">
              <a:extLst>
                <a:ext uri="{FF2B5EF4-FFF2-40B4-BE49-F238E27FC236}">
                  <a16:creationId xmlns:a16="http://schemas.microsoft.com/office/drawing/2014/main" id="{81D9DFA1-6C0B-4C5D-B648-71DB37F2481B}"/>
                </a:ext>
              </a:extLst>
            </p:cNvPr>
            <p:cNvPicPr>
              <a:picLocks noChangeAspect="1" noChangeArrowheads="1"/>
            </p:cNvPicPr>
            <p:nvPr/>
          </p:nvPicPr>
          <p:blipFill>
            <a:blip r:embed="rId8" cstate="print">
              <a:clrChange>
                <a:clrFrom>
                  <a:srgbClr val="FDFDFD"/>
                </a:clrFrom>
                <a:clrTo>
                  <a:srgbClr val="FDFDFD">
                    <a:alpha val="0"/>
                  </a:srgbClr>
                </a:clrTo>
              </a:clrChange>
              <a:extLst>
                <a:ext uri="{28A0092B-C50C-407E-A947-70E740481C1C}">
                  <a14:useLocalDpi xmlns:a14="http://schemas.microsoft.com/office/drawing/2010/main" val="0"/>
                </a:ext>
              </a:extLst>
            </a:blip>
            <a:srcRect/>
            <a:stretch>
              <a:fillRect/>
            </a:stretch>
          </p:blipFill>
          <p:spPr bwMode="auto">
            <a:xfrm>
              <a:off x="1149192" y="5852516"/>
              <a:ext cx="720000" cy="72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Tree>
    <p:extLst>
      <p:ext uri="{BB962C8B-B14F-4D97-AF65-F5344CB8AC3E}">
        <p14:creationId xmlns:p14="http://schemas.microsoft.com/office/powerpoint/2010/main" val="9339232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22" presetClass="entr" presetSubtype="8"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animEffect transition="in" filter="wipe(left)">
                                      <p:cBhvr>
                                        <p:cTn id="9" dur="500"/>
                                        <p:tgtEl>
                                          <p:spTgt spid="14"/>
                                        </p:tgtEl>
                                      </p:cBhvr>
                                    </p:animEffect>
                                  </p:childTnLst>
                                </p:cTn>
                              </p:par>
                            </p:childTnLst>
                          </p:cTn>
                        </p:par>
                        <p:par>
                          <p:cTn id="10" fill="hold">
                            <p:stCondLst>
                              <p:cond delay="500"/>
                            </p:stCondLst>
                            <p:childTnLst>
                              <p:par>
                                <p:cTn id="11" presetID="22" presetClass="entr" presetSubtype="8" fill="hold" nodeType="after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wipe(left)">
                                      <p:cBhvr>
                                        <p:cTn id="13" dur="5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16"/>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15"/>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17"/>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8"/>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22"/>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19"/>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3">
                                            <p:txEl>
                                              <p:pRg st="4" end="4"/>
                                            </p:txEl>
                                          </p:spTgt>
                                        </p:tgtEl>
                                        <p:attrNameLst>
                                          <p:attrName>style.visibility</p:attrName>
                                        </p:attrNameLst>
                                      </p:cBhvr>
                                      <p:to>
                                        <p:strVal val="visible"/>
                                      </p:to>
                                    </p:set>
                                  </p:childTnLst>
                                </p:cTn>
                              </p:par>
                              <p:par>
                                <p:cTn id="38" presetID="1" presetClass="entr" presetSubtype="0" fill="hold" nodeType="withEffect">
                                  <p:stCondLst>
                                    <p:cond delay="0"/>
                                  </p:stCondLst>
                                  <p:childTnLst>
                                    <p:set>
                                      <p:cBhvr>
                                        <p:cTn id="39" dur="1" fill="hold">
                                          <p:stCondLst>
                                            <p:cond delay="0"/>
                                          </p:stCondLst>
                                        </p:cTn>
                                        <p:tgtEl>
                                          <p:spTgt spid="3">
                                            <p:txEl>
                                              <p:pRg st="5" end="5"/>
                                            </p:txEl>
                                          </p:spTgt>
                                        </p:tgtEl>
                                        <p:attrNameLst>
                                          <p:attrName>style.visibility</p:attrName>
                                        </p:attrNameLst>
                                      </p:cBhvr>
                                      <p:to>
                                        <p:strVal val="visible"/>
                                      </p:to>
                                    </p:set>
                                  </p:childTnLst>
                                </p:cTn>
                              </p:par>
                              <p:par>
                                <p:cTn id="40" presetID="1" presetClass="entr" presetSubtype="0" fill="hold" nodeType="with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childTnLst>
                                </p:cTn>
                              </p:par>
                              <p:par>
                                <p:cTn id="42" presetID="1" presetClass="entr" presetSubtype="0" fill="hold" nodeType="withEffect">
                                  <p:stCondLst>
                                    <p:cond delay="0"/>
                                  </p:stCondLst>
                                  <p:childTnLst>
                                    <p:set>
                                      <p:cBhvr>
                                        <p:cTn id="43" dur="1" fill="hold">
                                          <p:stCondLst>
                                            <p:cond delay="0"/>
                                          </p:stCondLst>
                                        </p:cTn>
                                        <p:tgtEl>
                                          <p:spTgt spid="3">
                                            <p:txEl>
                                              <p:pRg st="7" end="7"/>
                                            </p:txEl>
                                          </p:spTgt>
                                        </p:tgtEl>
                                        <p:attrNameLst>
                                          <p:attrName>style.visibility</p:attrName>
                                        </p:attrNameLst>
                                      </p:cBhvr>
                                      <p:to>
                                        <p:strVal val="visible"/>
                                      </p:to>
                                    </p:set>
                                  </p:childTnLst>
                                </p:cTn>
                              </p:par>
                              <p:par>
                                <p:cTn id="44" presetID="22" presetClass="entr" presetSubtype="1" fill="hold" grpId="0" nodeType="withEffect">
                                  <p:stCondLst>
                                    <p:cond delay="0"/>
                                  </p:stCondLst>
                                  <p:childTnLst>
                                    <p:set>
                                      <p:cBhvr>
                                        <p:cTn id="45" dur="1" fill="hold">
                                          <p:stCondLst>
                                            <p:cond delay="0"/>
                                          </p:stCondLst>
                                        </p:cTn>
                                        <p:tgtEl>
                                          <p:spTgt spid="32"/>
                                        </p:tgtEl>
                                        <p:attrNameLst>
                                          <p:attrName>style.visibility</p:attrName>
                                        </p:attrNameLst>
                                      </p:cBhvr>
                                      <p:to>
                                        <p:strVal val="visible"/>
                                      </p:to>
                                    </p:set>
                                    <p:animEffect transition="in" filter="wipe(up)">
                                      <p:cBhvr>
                                        <p:cTn id="46" dur="500"/>
                                        <p:tgtEl>
                                          <p:spTgt spid="32"/>
                                        </p:tgtEl>
                                      </p:cBhvr>
                                    </p:animEffect>
                                  </p:childTnLst>
                                </p:cTn>
                              </p:par>
                              <p:par>
                                <p:cTn id="47" presetID="22" presetClass="entr" presetSubtype="1" fill="hold" grpId="0" nodeType="withEffect">
                                  <p:stCondLst>
                                    <p:cond delay="0"/>
                                  </p:stCondLst>
                                  <p:childTnLst>
                                    <p:set>
                                      <p:cBhvr>
                                        <p:cTn id="48" dur="1" fill="hold">
                                          <p:stCondLst>
                                            <p:cond delay="0"/>
                                          </p:stCondLst>
                                        </p:cTn>
                                        <p:tgtEl>
                                          <p:spTgt spid="33"/>
                                        </p:tgtEl>
                                        <p:attrNameLst>
                                          <p:attrName>style.visibility</p:attrName>
                                        </p:attrNameLst>
                                      </p:cBhvr>
                                      <p:to>
                                        <p:strVal val="visible"/>
                                      </p:to>
                                    </p:set>
                                    <p:animEffect transition="in" filter="wipe(up)">
                                      <p:cBhvr>
                                        <p:cTn id="49" dur="500"/>
                                        <p:tgtEl>
                                          <p:spTgt spid="33"/>
                                        </p:tgtEl>
                                      </p:cBhvr>
                                    </p:animEffect>
                                  </p:childTnLst>
                                </p:cTn>
                              </p:par>
                              <p:par>
                                <p:cTn id="50" presetID="22" presetClass="entr" presetSubtype="1" fill="hold" grpId="0" nodeType="withEffect">
                                  <p:stCondLst>
                                    <p:cond delay="0"/>
                                  </p:stCondLst>
                                  <p:childTnLst>
                                    <p:set>
                                      <p:cBhvr>
                                        <p:cTn id="51" dur="1" fill="hold">
                                          <p:stCondLst>
                                            <p:cond delay="0"/>
                                          </p:stCondLst>
                                        </p:cTn>
                                        <p:tgtEl>
                                          <p:spTgt spid="34"/>
                                        </p:tgtEl>
                                        <p:attrNameLst>
                                          <p:attrName>style.visibility</p:attrName>
                                        </p:attrNameLst>
                                      </p:cBhvr>
                                      <p:to>
                                        <p:strVal val="visible"/>
                                      </p:to>
                                    </p:set>
                                    <p:animEffect transition="in" filter="wipe(up)">
                                      <p:cBhvr>
                                        <p:cTn id="52" dur="500"/>
                                        <p:tgtEl>
                                          <p:spTgt spid="34"/>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28"/>
                                        </p:tgtEl>
                                        <p:attrNameLst>
                                          <p:attrName>style.visibility</p:attrName>
                                        </p:attrNameLst>
                                      </p:cBhvr>
                                      <p:to>
                                        <p:strVal val="visible"/>
                                      </p:to>
                                    </p:set>
                                    <p:animEffect transition="in" filter="wipe(left)">
                                      <p:cBhvr>
                                        <p:cTn id="57"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8" grpId="0"/>
      <p:bldP spid="15" grpId="0"/>
      <p:bldP spid="17" grpId="0"/>
      <p:bldP spid="19" grpId="0"/>
      <p:bldP spid="22" grpId="0"/>
      <p:bldP spid="32" grpId="0" animBg="1"/>
      <p:bldP spid="33" grpId="0" animBg="1"/>
      <p:bldP spid="3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4AC71-4802-423A-BC07-D53620EC0697}"/>
              </a:ext>
            </a:extLst>
          </p:cNvPr>
          <p:cNvSpPr>
            <a:spLocks noGrp="1"/>
          </p:cNvSpPr>
          <p:nvPr>
            <p:ph type="title"/>
          </p:nvPr>
        </p:nvSpPr>
        <p:spPr/>
        <p:txBody>
          <a:bodyPr/>
          <a:lstStyle/>
          <a:p>
            <a:r>
              <a:rPr lang="en-US" dirty="0"/>
              <a:t>Traditional Programming </a:t>
            </a:r>
            <a:endParaRPr lang="en-HK" dirty="0"/>
          </a:p>
        </p:txBody>
      </p:sp>
      <p:sp>
        <p:nvSpPr>
          <p:cNvPr id="3" name="Content Placeholder 2">
            <a:extLst>
              <a:ext uri="{FF2B5EF4-FFF2-40B4-BE49-F238E27FC236}">
                <a16:creationId xmlns:a16="http://schemas.microsoft.com/office/drawing/2014/main" id="{0F45DA3C-B0B0-46CC-A547-50F257FD4B70}"/>
              </a:ext>
            </a:extLst>
          </p:cNvPr>
          <p:cNvSpPr>
            <a:spLocks noGrp="1"/>
          </p:cNvSpPr>
          <p:nvPr>
            <p:ph idx="1"/>
          </p:nvPr>
        </p:nvSpPr>
        <p:spPr/>
        <p:txBody>
          <a:bodyPr>
            <a:normAutofit/>
          </a:bodyPr>
          <a:lstStyle/>
          <a:p>
            <a:r>
              <a:rPr lang="en-US" sz="3200" dirty="0"/>
              <a:t>Given some problem, formulate it into a formal computational problem</a:t>
            </a:r>
          </a:p>
          <a:p>
            <a:r>
              <a:rPr lang="en-US" sz="3200" dirty="0"/>
              <a:t>Design an algorithm to solve the problem</a:t>
            </a:r>
          </a:p>
          <a:p>
            <a:r>
              <a:rPr lang="en-US" sz="3200" dirty="0"/>
              <a:t>Implement the algorithm using some programming language</a:t>
            </a:r>
          </a:p>
        </p:txBody>
      </p:sp>
    </p:spTree>
    <p:extLst>
      <p:ext uri="{BB962C8B-B14F-4D97-AF65-F5344CB8AC3E}">
        <p14:creationId xmlns:p14="http://schemas.microsoft.com/office/powerpoint/2010/main" val="26732466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95F25864-DA5C-4A1D-89C6-C8FB02E389F7}"/>
              </a:ext>
            </a:extLst>
          </p:cNvPr>
          <p:cNvGrpSpPr/>
          <p:nvPr/>
        </p:nvGrpSpPr>
        <p:grpSpPr>
          <a:xfrm>
            <a:off x="9086680" y="162791"/>
            <a:ext cx="2892776" cy="3049570"/>
            <a:chOff x="5055505" y="1484785"/>
            <a:chExt cx="5216960" cy="5499728"/>
          </a:xfrm>
        </p:grpSpPr>
        <p:grpSp>
          <p:nvGrpSpPr>
            <p:cNvPr id="18" name="Group 17">
              <a:extLst>
                <a:ext uri="{FF2B5EF4-FFF2-40B4-BE49-F238E27FC236}">
                  <a16:creationId xmlns:a16="http://schemas.microsoft.com/office/drawing/2014/main" id="{22248E20-4C5B-4BAB-983C-5A499625D6DA}"/>
                </a:ext>
              </a:extLst>
            </p:cNvPr>
            <p:cNvGrpSpPr/>
            <p:nvPr/>
          </p:nvGrpSpPr>
          <p:grpSpPr>
            <a:xfrm>
              <a:off x="5207836" y="1484785"/>
              <a:ext cx="5064629" cy="4412531"/>
              <a:chOff x="3683835" y="1680765"/>
              <a:chExt cx="5064629" cy="4412531"/>
            </a:xfrm>
          </p:grpSpPr>
          <p:pic>
            <p:nvPicPr>
              <p:cNvPr id="24" name="Picture 4">
                <a:extLst>
                  <a:ext uri="{FF2B5EF4-FFF2-40B4-BE49-F238E27FC236}">
                    <a16:creationId xmlns:a16="http://schemas.microsoft.com/office/drawing/2014/main" id="{7D06435A-CE32-4659-A221-39855E1CC96C}"/>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83835" y="1680765"/>
                <a:ext cx="5064629" cy="44125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5" name="Rectangle 24">
                <a:extLst>
                  <a:ext uri="{FF2B5EF4-FFF2-40B4-BE49-F238E27FC236}">
                    <a16:creationId xmlns:a16="http://schemas.microsoft.com/office/drawing/2014/main" id="{BF00223A-7C58-4271-878C-61920E93E8FF}"/>
                  </a:ext>
                </a:extLst>
              </p:cNvPr>
              <p:cNvSpPr/>
              <p:nvPr/>
            </p:nvSpPr>
            <p:spPr>
              <a:xfrm>
                <a:off x="4788024" y="5713213"/>
                <a:ext cx="1512168" cy="3800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EC04CED8-38E8-4348-9B19-4F085B751D0B}"/>
                  </a:ext>
                </a:extLst>
              </p:cNvPr>
              <p:cNvSpPr/>
              <p:nvPr/>
            </p:nvSpPr>
            <p:spPr>
              <a:xfrm>
                <a:off x="5012432" y="3429024"/>
                <a:ext cx="927720" cy="1900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9" name="Picture 5">
              <a:extLst>
                <a:ext uri="{FF2B5EF4-FFF2-40B4-BE49-F238E27FC236}">
                  <a16:creationId xmlns:a16="http://schemas.microsoft.com/office/drawing/2014/main" id="{687E6FE1-4CAD-4813-BD7C-84A6DFBF46A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87516" y="4879681"/>
              <a:ext cx="819150" cy="685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0" name="TextBox 19">
              <a:extLst>
                <a:ext uri="{FF2B5EF4-FFF2-40B4-BE49-F238E27FC236}">
                  <a16:creationId xmlns:a16="http://schemas.microsoft.com/office/drawing/2014/main" id="{278C134A-71DA-4C6A-929A-1C3015EE864A}"/>
                </a:ext>
              </a:extLst>
            </p:cNvPr>
            <p:cNvSpPr txBox="1"/>
            <p:nvPr/>
          </p:nvSpPr>
          <p:spPr>
            <a:xfrm>
              <a:off x="5055505" y="5513026"/>
              <a:ext cx="1333295" cy="638316"/>
            </a:xfrm>
            <a:prstGeom prst="rect">
              <a:avLst/>
            </a:prstGeom>
            <a:solidFill>
              <a:schemeClr val="bg1"/>
            </a:solidFill>
          </p:spPr>
          <p:txBody>
            <a:bodyPr wrap="none" tIns="0" rtlCol="0">
              <a:spAutoFit/>
            </a:bodyPr>
            <a:lstStyle/>
            <a:p>
              <a:pPr algn="ctr"/>
              <a:r>
                <a:rPr lang="en-US" sz="1000" dirty="0"/>
                <a:t>Validation </a:t>
              </a:r>
              <a:br>
                <a:rPr lang="en-US" sz="1000" dirty="0"/>
              </a:br>
              <a:r>
                <a:rPr lang="en-US" sz="1000" dirty="0"/>
                <a:t>Data</a:t>
              </a:r>
            </a:p>
          </p:txBody>
        </p:sp>
        <p:pic>
          <p:nvPicPr>
            <p:cNvPr id="21" name="Picture 2">
              <a:extLst>
                <a:ext uri="{FF2B5EF4-FFF2-40B4-BE49-F238E27FC236}">
                  <a16:creationId xmlns:a16="http://schemas.microsoft.com/office/drawing/2014/main" id="{8E83832F-ED67-448D-ACF0-23A32F5A48F9}"/>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b="23360"/>
            <a:stretch/>
          </p:blipFill>
          <p:spPr bwMode="auto">
            <a:xfrm>
              <a:off x="6615671" y="5663725"/>
              <a:ext cx="904875" cy="6934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2" name="Picture 4">
              <a:extLst>
                <a:ext uri="{FF2B5EF4-FFF2-40B4-BE49-F238E27FC236}">
                  <a16:creationId xmlns:a16="http://schemas.microsoft.com/office/drawing/2014/main" id="{702B094D-B611-45AF-A189-3EA1240AFE2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16200000">
              <a:off x="6968096" y="5430361"/>
              <a:ext cx="200025" cy="266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3" name="TextBox 22">
              <a:extLst>
                <a:ext uri="{FF2B5EF4-FFF2-40B4-BE49-F238E27FC236}">
                  <a16:creationId xmlns:a16="http://schemas.microsoft.com/office/drawing/2014/main" id="{7C442EA0-9722-456B-815B-4B99E1F89A1A}"/>
                </a:ext>
              </a:extLst>
            </p:cNvPr>
            <p:cNvSpPr txBox="1"/>
            <p:nvPr/>
          </p:nvSpPr>
          <p:spPr>
            <a:xfrm>
              <a:off x="6115790" y="6346197"/>
              <a:ext cx="1987248" cy="638316"/>
            </a:xfrm>
            <a:prstGeom prst="rect">
              <a:avLst/>
            </a:prstGeom>
            <a:solidFill>
              <a:schemeClr val="bg1"/>
            </a:solidFill>
          </p:spPr>
          <p:txBody>
            <a:bodyPr wrap="square" tIns="0" rtlCol="0">
              <a:spAutoFit/>
            </a:bodyPr>
            <a:lstStyle/>
            <a:p>
              <a:pPr algn="ctr"/>
              <a:r>
                <a:rPr lang="en-US" sz="1000" dirty="0"/>
                <a:t>Testing/Unseen Data</a:t>
              </a:r>
            </a:p>
          </p:txBody>
        </p:sp>
      </p:grpSp>
      <p:sp>
        <p:nvSpPr>
          <p:cNvPr id="2" name="Title 1"/>
          <p:cNvSpPr>
            <a:spLocks noGrp="1"/>
          </p:cNvSpPr>
          <p:nvPr>
            <p:ph type="title"/>
          </p:nvPr>
        </p:nvSpPr>
        <p:spPr/>
        <p:txBody>
          <a:bodyPr>
            <a:normAutofit/>
          </a:bodyPr>
          <a:lstStyle/>
          <a:p>
            <a:r>
              <a:rPr lang="en-US" dirty="0"/>
              <a:t>7 steps of Machine Learning</a:t>
            </a:r>
            <a:br>
              <a:rPr lang="en-US" dirty="0"/>
            </a:br>
            <a:r>
              <a:rPr lang="en-US" dirty="0"/>
              <a:t>(a classification example)</a:t>
            </a:r>
          </a:p>
        </p:txBody>
      </p:sp>
      <p:sp>
        <p:nvSpPr>
          <p:cNvPr id="3" name="Content Placeholder 2"/>
          <p:cNvSpPr>
            <a:spLocks noGrp="1"/>
          </p:cNvSpPr>
          <p:nvPr>
            <p:ph idx="1"/>
          </p:nvPr>
        </p:nvSpPr>
        <p:spPr>
          <a:xfrm>
            <a:off x="609600" y="1600201"/>
            <a:ext cx="5846440" cy="4525963"/>
          </a:xfrm>
        </p:spPr>
        <p:txBody>
          <a:bodyPr>
            <a:normAutofit/>
          </a:bodyPr>
          <a:lstStyle/>
          <a:p>
            <a:pPr marL="0" indent="0">
              <a:buNone/>
            </a:pPr>
            <a:r>
              <a:rPr lang="en-US" sz="2800" dirty="0"/>
              <a:t>Step 3: Choosing a ML algorithm</a:t>
            </a:r>
          </a:p>
          <a:p>
            <a:pPr lvl="1"/>
            <a:r>
              <a:rPr lang="en-US" sz="2400" dirty="0"/>
              <a:t>There are many different algorithms for different kinds of data or applications</a:t>
            </a:r>
          </a:p>
          <a:p>
            <a:pPr lvl="2"/>
            <a:r>
              <a:rPr lang="en-US" sz="2000" dirty="0"/>
              <a:t>some are very well suited for image data</a:t>
            </a:r>
          </a:p>
          <a:p>
            <a:pPr lvl="2"/>
            <a:r>
              <a:rPr lang="en-US" sz="2000" dirty="0"/>
              <a:t>some for sequences (like text, or music)</a:t>
            </a:r>
          </a:p>
          <a:p>
            <a:pPr lvl="2"/>
            <a:r>
              <a:rPr lang="en-US" sz="2000" dirty="0"/>
              <a:t>some for numerical data</a:t>
            </a:r>
          </a:p>
          <a:p>
            <a:pPr lvl="2"/>
            <a:r>
              <a:rPr lang="en-US" sz="2000" dirty="0"/>
              <a:t>some for text-based data</a:t>
            </a:r>
          </a:p>
        </p:txBody>
      </p:sp>
      <p:sp>
        <p:nvSpPr>
          <p:cNvPr id="4" name="Slide Number Placeholder 3"/>
          <p:cNvSpPr>
            <a:spLocks noGrp="1"/>
          </p:cNvSpPr>
          <p:nvPr>
            <p:ph type="sldNum" sz="quarter" idx="12"/>
          </p:nvPr>
        </p:nvSpPr>
        <p:spPr/>
        <p:txBody>
          <a:bodyPr/>
          <a:lstStyle/>
          <a:p>
            <a:fld id="{4D293FED-3968-494D-9506-17D4A14AF90C}" type="slidenum">
              <a:rPr lang="en-US" smtClean="0"/>
              <a:t>20</a:t>
            </a:fld>
            <a:endParaRPr lang="en-US" dirty="0"/>
          </a:p>
        </p:txBody>
      </p:sp>
      <p:pic>
        <p:nvPicPr>
          <p:cNvPr id="1028" name="Picture 4" descr="Machine Learning Algorithms – Learn Python">
            <a:extLst>
              <a:ext uri="{FF2B5EF4-FFF2-40B4-BE49-F238E27FC236}">
                <a16:creationId xmlns:a16="http://schemas.microsoft.com/office/drawing/2014/main" id="{65AE3C6F-CE82-4BA8-AE52-4FD405B1B3C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96000" y="3070228"/>
            <a:ext cx="4762521" cy="3558902"/>
          </a:xfrm>
          <a:prstGeom prst="rect">
            <a:avLst/>
          </a:prstGeom>
          <a:noFill/>
          <a:extLst>
            <a:ext uri="{909E8E84-426E-40DD-AFC4-6F175D3DCCD1}">
              <a14:hiddenFill xmlns:a14="http://schemas.microsoft.com/office/drawing/2010/main">
                <a:solidFill>
                  <a:srgbClr val="FFFFFF"/>
                </a:solidFill>
              </a14:hiddenFill>
            </a:ext>
          </a:extLst>
        </p:spPr>
      </p:pic>
      <p:sp>
        <p:nvSpPr>
          <p:cNvPr id="16" name="Oval 15">
            <a:extLst>
              <a:ext uri="{FF2B5EF4-FFF2-40B4-BE49-F238E27FC236}">
                <a16:creationId xmlns:a16="http://schemas.microsoft.com/office/drawing/2014/main" id="{5E79CD4A-17FE-42E5-AEC9-384307225A41}"/>
              </a:ext>
            </a:extLst>
          </p:cNvPr>
          <p:cNvSpPr/>
          <p:nvPr/>
        </p:nvSpPr>
        <p:spPr>
          <a:xfrm>
            <a:off x="9669543" y="836294"/>
            <a:ext cx="1031407" cy="720498"/>
          </a:xfrm>
          <a:prstGeom prst="ellipse">
            <a:avLst/>
          </a:prstGeom>
          <a:noFill/>
          <a:ln>
            <a:solidFill>
              <a:srgbClr val="CC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grpSp>
        <p:nvGrpSpPr>
          <p:cNvPr id="27" name="Group 26">
            <a:extLst>
              <a:ext uri="{FF2B5EF4-FFF2-40B4-BE49-F238E27FC236}">
                <a16:creationId xmlns:a16="http://schemas.microsoft.com/office/drawing/2014/main" id="{73D49C7D-E023-4DF7-8D96-5C6714613144}"/>
              </a:ext>
            </a:extLst>
          </p:cNvPr>
          <p:cNvGrpSpPr/>
          <p:nvPr/>
        </p:nvGrpSpPr>
        <p:grpSpPr>
          <a:xfrm>
            <a:off x="1487488" y="5085184"/>
            <a:ext cx="3728690" cy="720000"/>
            <a:chOff x="1149192" y="5852516"/>
            <a:chExt cx="3728690" cy="720000"/>
          </a:xfrm>
        </p:grpSpPr>
        <p:sp>
          <p:nvSpPr>
            <p:cNvPr id="28" name="TextBox 27">
              <a:extLst>
                <a:ext uri="{FF2B5EF4-FFF2-40B4-BE49-F238E27FC236}">
                  <a16:creationId xmlns:a16="http://schemas.microsoft.com/office/drawing/2014/main" id="{9C1AAFFE-9D2B-4F51-80CB-4F3C21E59AB6}"/>
                </a:ext>
              </a:extLst>
            </p:cNvPr>
            <p:cNvSpPr txBox="1"/>
            <p:nvPr/>
          </p:nvSpPr>
          <p:spPr>
            <a:xfrm>
              <a:off x="1913390" y="6009315"/>
              <a:ext cx="2964492" cy="400110"/>
            </a:xfrm>
            <a:prstGeom prst="rect">
              <a:avLst/>
            </a:prstGeom>
            <a:noFill/>
          </p:spPr>
          <p:txBody>
            <a:bodyPr wrap="square" rtlCol="0">
              <a:spAutoFit/>
            </a:bodyPr>
            <a:lstStyle/>
            <a:p>
              <a:r>
                <a:rPr lang="en-HK" sz="2000" dirty="0">
                  <a:solidFill>
                    <a:schemeClr val="accent2"/>
                  </a:solidFill>
                </a:rPr>
                <a:t>Which algorithm to use?</a:t>
              </a:r>
            </a:p>
          </p:txBody>
        </p:sp>
        <p:pic>
          <p:nvPicPr>
            <p:cNvPr id="29" name="Picture 2">
              <a:extLst>
                <a:ext uri="{FF2B5EF4-FFF2-40B4-BE49-F238E27FC236}">
                  <a16:creationId xmlns:a16="http://schemas.microsoft.com/office/drawing/2014/main" id="{51803644-D079-47C9-8CE4-161EFAE51A8B}"/>
                </a:ext>
              </a:extLst>
            </p:cNvPr>
            <p:cNvPicPr>
              <a:picLocks noChangeAspect="1" noChangeArrowheads="1"/>
            </p:cNvPicPr>
            <p:nvPr/>
          </p:nvPicPr>
          <p:blipFill>
            <a:blip r:embed="rId8" cstate="print">
              <a:clrChange>
                <a:clrFrom>
                  <a:srgbClr val="FDFDFD"/>
                </a:clrFrom>
                <a:clrTo>
                  <a:srgbClr val="FDFDFD">
                    <a:alpha val="0"/>
                  </a:srgbClr>
                </a:clrTo>
              </a:clrChange>
              <a:extLst>
                <a:ext uri="{28A0092B-C50C-407E-A947-70E740481C1C}">
                  <a14:useLocalDpi xmlns:a14="http://schemas.microsoft.com/office/drawing/2010/main" val="0"/>
                </a:ext>
              </a:extLst>
            </a:blip>
            <a:srcRect/>
            <a:stretch>
              <a:fillRect/>
            </a:stretch>
          </p:blipFill>
          <p:spPr bwMode="auto">
            <a:xfrm>
              <a:off x="1149192" y="5852516"/>
              <a:ext cx="720000" cy="72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Tree>
    <p:extLst>
      <p:ext uri="{BB962C8B-B14F-4D97-AF65-F5344CB8AC3E}">
        <p14:creationId xmlns:p14="http://schemas.microsoft.com/office/powerpoint/2010/main" val="2151527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left)">
                                      <p:cBhvr>
                                        <p:cTn id="7"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1" name="Group 110">
            <a:extLst>
              <a:ext uri="{FF2B5EF4-FFF2-40B4-BE49-F238E27FC236}">
                <a16:creationId xmlns:a16="http://schemas.microsoft.com/office/drawing/2014/main" id="{8CDDBC1C-C549-4F4F-93A3-33F1F0B95585}"/>
              </a:ext>
            </a:extLst>
          </p:cNvPr>
          <p:cNvGrpSpPr/>
          <p:nvPr/>
        </p:nvGrpSpPr>
        <p:grpSpPr>
          <a:xfrm>
            <a:off x="9086680" y="162791"/>
            <a:ext cx="2892776" cy="3049570"/>
            <a:chOff x="5055505" y="1484785"/>
            <a:chExt cx="5216960" cy="5499728"/>
          </a:xfrm>
        </p:grpSpPr>
        <p:grpSp>
          <p:nvGrpSpPr>
            <p:cNvPr id="112" name="Group 111">
              <a:extLst>
                <a:ext uri="{FF2B5EF4-FFF2-40B4-BE49-F238E27FC236}">
                  <a16:creationId xmlns:a16="http://schemas.microsoft.com/office/drawing/2014/main" id="{EC556D9C-07AB-4F2F-9B2C-884B72D5C117}"/>
                </a:ext>
              </a:extLst>
            </p:cNvPr>
            <p:cNvGrpSpPr/>
            <p:nvPr/>
          </p:nvGrpSpPr>
          <p:grpSpPr>
            <a:xfrm>
              <a:off x="5207836" y="1484785"/>
              <a:ext cx="5064629" cy="4412531"/>
              <a:chOff x="3683835" y="1680765"/>
              <a:chExt cx="5064629" cy="4412531"/>
            </a:xfrm>
          </p:grpSpPr>
          <p:pic>
            <p:nvPicPr>
              <p:cNvPr id="118" name="Picture 4">
                <a:extLst>
                  <a:ext uri="{FF2B5EF4-FFF2-40B4-BE49-F238E27FC236}">
                    <a16:creationId xmlns:a16="http://schemas.microsoft.com/office/drawing/2014/main" id="{C1B2FD18-DFA4-4AA4-9830-281877DF543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83835" y="1680765"/>
                <a:ext cx="5064629" cy="44125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9" name="Rectangle 118">
                <a:extLst>
                  <a:ext uri="{FF2B5EF4-FFF2-40B4-BE49-F238E27FC236}">
                    <a16:creationId xmlns:a16="http://schemas.microsoft.com/office/drawing/2014/main" id="{81BAFBD7-7937-45FF-9945-3C2CDFF47F91}"/>
                  </a:ext>
                </a:extLst>
              </p:cNvPr>
              <p:cNvSpPr/>
              <p:nvPr/>
            </p:nvSpPr>
            <p:spPr>
              <a:xfrm>
                <a:off x="4788024" y="5713213"/>
                <a:ext cx="1512168" cy="3800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Rectangle 119">
                <a:extLst>
                  <a:ext uri="{FF2B5EF4-FFF2-40B4-BE49-F238E27FC236}">
                    <a16:creationId xmlns:a16="http://schemas.microsoft.com/office/drawing/2014/main" id="{C3E9232A-9B2D-4444-96FB-A145ACE8FF9A}"/>
                  </a:ext>
                </a:extLst>
              </p:cNvPr>
              <p:cNvSpPr/>
              <p:nvPr/>
            </p:nvSpPr>
            <p:spPr>
              <a:xfrm>
                <a:off x="5012432" y="3429024"/>
                <a:ext cx="927720" cy="1900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3" name="Picture 5">
              <a:extLst>
                <a:ext uri="{FF2B5EF4-FFF2-40B4-BE49-F238E27FC236}">
                  <a16:creationId xmlns:a16="http://schemas.microsoft.com/office/drawing/2014/main" id="{B408167D-4EC2-4551-A73B-A745742C5FB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87516" y="4879681"/>
              <a:ext cx="819150" cy="685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4" name="TextBox 113">
              <a:extLst>
                <a:ext uri="{FF2B5EF4-FFF2-40B4-BE49-F238E27FC236}">
                  <a16:creationId xmlns:a16="http://schemas.microsoft.com/office/drawing/2014/main" id="{83211452-D0FD-4810-9993-D1659A4977B6}"/>
                </a:ext>
              </a:extLst>
            </p:cNvPr>
            <p:cNvSpPr txBox="1"/>
            <p:nvPr/>
          </p:nvSpPr>
          <p:spPr>
            <a:xfrm>
              <a:off x="5055505" y="5513026"/>
              <a:ext cx="1333295" cy="638316"/>
            </a:xfrm>
            <a:prstGeom prst="rect">
              <a:avLst/>
            </a:prstGeom>
            <a:solidFill>
              <a:schemeClr val="bg1"/>
            </a:solidFill>
          </p:spPr>
          <p:txBody>
            <a:bodyPr wrap="none" tIns="0" rtlCol="0">
              <a:spAutoFit/>
            </a:bodyPr>
            <a:lstStyle/>
            <a:p>
              <a:pPr algn="ctr"/>
              <a:r>
                <a:rPr lang="en-US" sz="1000" dirty="0"/>
                <a:t>Validation </a:t>
              </a:r>
              <a:br>
                <a:rPr lang="en-US" sz="1000" dirty="0"/>
              </a:br>
              <a:r>
                <a:rPr lang="en-US" sz="1000" dirty="0"/>
                <a:t>Data</a:t>
              </a:r>
            </a:p>
          </p:txBody>
        </p:sp>
        <p:pic>
          <p:nvPicPr>
            <p:cNvPr id="115" name="Picture 2">
              <a:extLst>
                <a:ext uri="{FF2B5EF4-FFF2-40B4-BE49-F238E27FC236}">
                  <a16:creationId xmlns:a16="http://schemas.microsoft.com/office/drawing/2014/main" id="{221DBE4B-05EF-4B9B-96C5-7F12BC28C672}"/>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b="23360"/>
            <a:stretch/>
          </p:blipFill>
          <p:spPr bwMode="auto">
            <a:xfrm>
              <a:off x="6615671" y="5663725"/>
              <a:ext cx="904875" cy="6934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6" name="Picture 4">
              <a:extLst>
                <a:ext uri="{FF2B5EF4-FFF2-40B4-BE49-F238E27FC236}">
                  <a16:creationId xmlns:a16="http://schemas.microsoft.com/office/drawing/2014/main" id="{7C462DD6-886B-4D7E-8EA1-CBAAB2EE78F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16200000">
              <a:off x="6968096" y="5430361"/>
              <a:ext cx="200025" cy="266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7" name="TextBox 116">
              <a:extLst>
                <a:ext uri="{FF2B5EF4-FFF2-40B4-BE49-F238E27FC236}">
                  <a16:creationId xmlns:a16="http://schemas.microsoft.com/office/drawing/2014/main" id="{3C46C504-C343-41C9-9064-0AFE8ECC8C61}"/>
                </a:ext>
              </a:extLst>
            </p:cNvPr>
            <p:cNvSpPr txBox="1"/>
            <p:nvPr/>
          </p:nvSpPr>
          <p:spPr>
            <a:xfrm>
              <a:off x="6115790" y="6346197"/>
              <a:ext cx="1987248" cy="638316"/>
            </a:xfrm>
            <a:prstGeom prst="rect">
              <a:avLst/>
            </a:prstGeom>
            <a:solidFill>
              <a:schemeClr val="bg1"/>
            </a:solidFill>
          </p:spPr>
          <p:txBody>
            <a:bodyPr wrap="square" tIns="0" rtlCol="0">
              <a:spAutoFit/>
            </a:bodyPr>
            <a:lstStyle/>
            <a:p>
              <a:pPr algn="ctr"/>
              <a:r>
                <a:rPr lang="en-US" sz="1000" dirty="0"/>
                <a:t>Testing/Unseen Data</a:t>
              </a:r>
            </a:p>
          </p:txBody>
        </p:sp>
      </p:grpSp>
      <p:sp>
        <p:nvSpPr>
          <p:cNvPr id="2" name="Title 1"/>
          <p:cNvSpPr>
            <a:spLocks noGrp="1"/>
          </p:cNvSpPr>
          <p:nvPr>
            <p:ph type="title"/>
          </p:nvPr>
        </p:nvSpPr>
        <p:spPr/>
        <p:txBody>
          <a:bodyPr>
            <a:normAutofit/>
          </a:bodyPr>
          <a:lstStyle/>
          <a:p>
            <a:r>
              <a:rPr lang="en-US" dirty="0"/>
              <a:t>7 steps of Machine Learning</a:t>
            </a:r>
            <a:br>
              <a:rPr lang="en-US" dirty="0"/>
            </a:br>
            <a:r>
              <a:rPr lang="en-US" dirty="0"/>
              <a:t>(a classification example)</a:t>
            </a:r>
          </a:p>
        </p:txBody>
      </p:sp>
      <p:sp>
        <p:nvSpPr>
          <p:cNvPr id="3" name="Content Placeholder 2"/>
          <p:cNvSpPr>
            <a:spLocks noGrp="1"/>
          </p:cNvSpPr>
          <p:nvPr>
            <p:ph idx="1"/>
          </p:nvPr>
        </p:nvSpPr>
        <p:spPr>
          <a:xfrm>
            <a:off x="609601" y="1600201"/>
            <a:ext cx="7718174" cy="4525963"/>
          </a:xfrm>
        </p:spPr>
        <p:txBody>
          <a:bodyPr>
            <a:normAutofit/>
          </a:bodyPr>
          <a:lstStyle/>
          <a:p>
            <a:pPr marL="0" indent="0">
              <a:buNone/>
            </a:pPr>
            <a:r>
              <a:rPr lang="en-US" sz="2800" dirty="0"/>
              <a:t>Step 4: Training</a:t>
            </a:r>
          </a:p>
          <a:p>
            <a:pPr lvl="1"/>
            <a:r>
              <a:rPr lang="en-US" sz="2000" dirty="0"/>
              <a:t>Use the training data to incrementally improve the model’s ability to do prediction</a:t>
            </a:r>
          </a:p>
          <a:p>
            <a:pPr lvl="1"/>
            <a:r>
              <a:rPr lang="en-US" sz="2000" dirty="0"/>
              <a:t>i.e. to find the functions / the rules / patterns from the data</a:t>
            </a:r>
          </a:p>
          <a:p>
            <a:pPr lvl="1"/>
            <a:endParaRPr lang="en-US" sz="2400" dirty="0"/>
          </a:p>
        </p:txBody>
      </p:sp>
      <p:sp>
        <p:nvSpPr>
          <p:cNvPr id="4" name="Slide Number Placeholder 3"/>
          <p:cNvSpPr>
            <a:spLocks noGrp="1"/>
          </p:cNvSpPr>
          <p:nvPr>
            <p:ph type="sldNum" sz="quarter" idx="12"/>
          </p:nvPr>
        </p:nvSpPr>
        <p:spPr/>
        <p:txBody>
          <a:bodyPr/>
          <a:lstStyle/>
          <a:p>
            <a:fld id="{4D293FED-3968-494D-9506-17D4A14AF90C}" type="slidenum">
              <a:rPr lang="en-US" smtClean="0"/>
              <a:t>21</a:t>
            </a:fld>
            <a:endParaRPr lang="en-US" dirty="0"/>
          </a:p>
        </p:txBody>
      </p:sp>
      <p:cxnSp>
        <p:nvCxnSpPr>
          <p:cNvPr id="30" name="Straight Connector 29"/>
          <p:cNvCxnSpPr/>
          <p:nvPr/>
        </p:nvCxnSpPr>
        <p:spPr>
          <a:xfrm>
            <a:off x="1136331" y="4415586"/>
            <a:ext cx="1224136" cy="1440160"/>
          </a:xfrm>
          <a:prstGeom prst="line">
            <a:avLst/>
          </a:prstGeom>
          <a:ln w="38100">
            <a:solidFill>
              <a:schemeClr val="accent5"/>
            </a:solidFill>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769978" y="3695259"/>
            <a:ext cx="1656203" cy="584775"/>
          </a:xfrm>
          <a:prstGeom prst="rect">
            <a:avLst/>
          </a:prstGeom>
          <a:noFill/>
        </p:spPr>
        <p:txBody>
          <a:bodyPr wrap="square" rtlCol="0">
            <a:spAutoFit/>
          </a:bodyPr>
          <a:lstStyle/>
          <a:p>
            <a:r>
              <a:rPr lang="en-US" sz="1600" dirty="0"/>
              <a:t>Starts with random weights</a:t>
            </a:r>
          </a:p>
        </p:txBody>
      </p:sp>
      <p:grpSp>
        <p:nvGrpSpPr>
          <p:cNvPr id="45" name="Group 44"/>
          <p:cNvGrpSpPr/>
          <p:nvPr/>
        </p:nvGrpSpPr>
        <p:grpSpPr>
          <a:xfrm>
            <a:off x="402597" y="4046254"/>
            <a:ext cx="2677950" cy="2407082"/>
            <a:chOff x="5422442" y="3748390"/>
            <a:chExt cx="2677950" cy="2407082"/>
          </a:xfrm>
        </p:grpSpPr>
        <p:pic>
          <p:nvPicPr>
            <p:cNvPr id="46" name="Picture 2"/>
            <p:cNvPicPr>
              <a:picLocks noChangeAspect="1" noChangeArrowheads="1"/>
            </p:cNvPicPr>
            <p:nvPr/>
          </p:nvPicPr>
          <p:blipFill rotWithShape="1">
            <a:blip r:embed="rId7">
              <a:extLst>
                <a:ext uri="{28A0092B-C50C-407E-A947-70E740481C1C}">
                  <a14:useLocalDpi xmlns:a14="http://schemas.microsoft.com/office/drawing/2010/main" val="0"/>
                </a:ext>
              </a:extLst>
            </a:blip>
            <a:srcRect r="55909"/>
            <a:stretch/>
          </p:blipFill>
          <p:spPr bwMode="auto">
            <a:xfrm>
              <a:off x="5796136" y="5589241"/>
              <a:ext cx="2088232" cy="5662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47" name="Straight Arrow Connector 46"/>
            <p:cNvCxnSpPr/>
            <p:nvPr/>
          </p:nvCxnSpPr>
          <p:spPr>
            <a:xfrm>
              <a:off x="5796136" y="5589240"/>
              <a:ext cx="2304256"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flipV="1">
              <a:off x="5796136" y="3933056"/>
              <a:ext cx="0" cy="1656184"/>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5494450" y="5404574"/>
              <a:ext cx="301686" cy="369332"/>
            </a:xfrm>
            <a:prstGeom prst="rect">
              <a:avLst/>
            </a:prstGeom>
            <a:noFill/>
          </p:spPr>
          <p:txBody>
            <a:bodyPr wrap="none" rtlCol="0">
              <a:spAutoFit/>
            </a:bodyPr>
            <a:lstStyle/>
            <a:p>
              <a:r>
                <a:rPr lang="en-US" dirty="0"/>
                <a:t>0</a:t>
              </a:r>
            </a:p>
          </p:txBody>
        </p:sp>
        <p:sp>
          <p:nvSpPr>
            <p:cNvPr id="50" name="TextBox 49"/>
            <p:cNvSpPr txBox="1"/>
            <p:nvPr/>
          </p:nvSpPr>
          <p:spPr>
            <a:xfrm>
              <a:off x="5422442" y="3748390"/>
              <a:ext cx="418704" cy="369332"/>
            </a:xfrm>
            <a:prstGeom prst="rect">
              <a:avLst/>
            </a:prstGeom>
            <a:noFill/>
          </p:spPr>
          <p:txBody>
            <a:bodyPr wrap="none" rtlCol="0">
              <a:spAutoFit/>
            </a:bodyPr>
            <a:lstStyle/>
            <a:p>
              <a:r>
                <a:rPr lang="en-US" dirty="0"/>
                <a:t>10</a:t>
              </a:r>
            </a:p>
          </p:txBody>
        </p:sp>
        <p:pic>
          <p:nvPicPr>
            <p:cNvPr id="52" name="Picture 10"/>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l="28509" r="30039" b="29500"/>
            <a:stretch/>
          </p:blipFill>
          <p:spPr bwMode="auto">
            <a:xfrm flipH="1">
              <a:off x="5868144" y="5183408"/>
              <a:ext cx="349247" cy="396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5" name="Picture 13"/>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flipH="1">
              <a:off x="6660252" y="4241310"/>
              <a:ext cx="360000" cy="36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nvGrpSpPr>
          <p:cNvPr id="57" name="Group 56"/>
          <p:cNvGrpSpPr/>
          <p:nvPr/>
        </p:nvGrpSpPr>
        <p:grpSpPr>
          <a:xfrm>
            <a:off x="3359696" y="4046254"/>
            <a:ext cx="2650642" cy="2407082"/>
            <a:chOff x="5449750" y="3748390"/>
            <a:chExt cx="2650642" cy="2407082"/>
          </a:xfrm>
        </p:grpSpPr>
        <p:pic>
          <p:nvPicPr>
            <p:cNvPr id="58" name="Picture 2"/>
            <p:cNvPicPr>
              <a:picLocks noChangeAspect="1" noChangeArrowheads="1"/>
            </p:cNvPicPr>
            <p:nvPr/>
          </p:nvPicPr>
          <p:blipFill rotWithShape="1">
            <a:blip r:embed="rId7">
              <a:extLst>
                <a:ext uri="{28A0092B-C50C-407E-A947-70E740481C1C}">
                  <a14:useLocalDpi xmlns:a14="http://schemas.microsoft.com/office/drawing/2010/main" val="0"/>
                </a:ext>
              </a:extLst>
            </a:blip>
            <a:srcRect r="55909"/>
            <a:stretch/>
          </p:blipFill>
          <p:spPr bwMode="auto">
            <a:xfrm>
              <a:off x="5796136" y="5589241"/>
              <a:ext cx="2088232" cy="5662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59" name="Straight Arrow Connector 58"/>
            <p:cNvCxnSpPr/>
            <p:nvPr/>
          </p:nvCxnSpPr>
          <p:spPr>
            <a:xfrm>
              <a:off x="5796136" y="5589240"/>
              <a:ext cx="2304256"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flipV="1">
              <a:off x="5796136" y="3933056"/>
              <a:ext cx="0" cy="1656184"/>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5494450" y="5404574"/>
              <a:ext cx="301686" cy="369332"/>
            </a:xfrm>
            <a:prstGeom prst="rect">
              <a:avLst/>
            </a:prstGeom>
            <a:noFill/>
          </p:spPr>
          <p:txBody>
            <a:bodyPr wrap="none" rtlCol="0">
              <a:spAutoFit/>
            </a:bodyPr>
            <a:lstStyle/>
            <a:p>
              <a:r>
                <a:rPr lang="en-US" dirty="0"/>
                <a:t>0</a:t>
              </a:r>
            </a:p>
          </p:txBody>
        </p:sp>
        <p:sp>
          <p:nvSpPr>
            <p:cNvPr id="62" name="TextBox 61"/>
            <p:cNvSpPr txBox="1"/>
            <p:nvPr/>
          </p:nvSpPr>
          <p:spPr>
            <a:xfrm>
              <a:off x="5449750" y="3748390"/>
              <a:ext cx="418704" cy="369332"/>
            </a:xfrm>
            <a:prstGeom prst="rect">
              <a:avLst/>
            </a:prstGeom>
            <a:noFill/>
          </p:spPr>
          <p:txBody>
            <a:bodyPr wrap="none" rtlCol="0">
              <a:spAutoFit/>
            </a:bodyPr>
            <a:lstStyle/>
            <a:p>
              <a:r>
                <a:rPr lang="en-US" dirty="0"/>
                <a:t>10</a:t>
              </a:r>
            </a:p>
          </p:txBody>
        </p:sp>
        <p:pic>
          <p:nvPicPr>
            <p:cNvPr id="64" name="Picture 10"/>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l="28509" r="30039" b="29500"/>
            <a:stretch/>
          </p:blipFill>
          <p:spPr bwMode="auto">
            <a:xfrm flipH="1">
              <a:off x="5868144" y="5183408"/>
              <a:ext cx="349247" cy="396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5" name="Picture 11"/>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flipH="1">
              <a:off x="7380312" y="3984315"/>
              <a:ext cx="256950" cy="36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7" name="Picture 13"/>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flipH="1">
              <a:off x="6660252" y="4241310"/>
              <a:ext cx="360000" cy="36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pic>
        <p:nvPicPr>
          <p:cNvPr id="68" name="Picture 11"/>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flipH="1">
            <a:off x="2360467" y="4282179"/>
            <a:ext cx="256950" cy="36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56" name="Straight Connector 55"/>
          <p:cNvCxnSpPr/>
          <p:nvPr/>
        </p:nvCxnSpPr>
        <p:spPr>
          <a:xfrm>
            <a:off x="4066122" y="4415586"/>
            <a:ext cx="1224136" cy="1440160"/>
          </a:xfrm>
          <a:prstGeom prst="line">
            <a:avLst/>
          </a:prstGeom>
          <a:ln w="38100">
            <a:solidFill>
              <a:schemeClr val="accent5"/>
            </a:solidFill>
          </a:ln>
        </p:spPr>
        <p:style>
          <a:lnRef idx="1">
            <a:schemeClr val="accent1"/>
          </a:lnRef>
          <a:fillRef idx="0">
            <a:schemeClr val="accent1"/>
          </a:fillRef>
          <a:effectRef idx="0">
            <a:schemeClr val="accent1"/>
          </a:effectRef>
          <a:fontRef idx="minor">
            <a:schemeClr val="tx1"/>
          </a:fontRef>
        </p:style>
      </p:cxnSp>
      <p:pic>
        <p:nvPicPr>
          <p:cNvPr id="69" name="Picture 12"/>
          <p:cNvPicPr>
            <a:picLocks noChangeAspect="1" noChangeArrowheads="1"/>
          </p:cNvPicPr>
          <p:nvPr/>
        </p:nvPicPr>
        <p:blipFill rotWithShape="1">
          <a:blip r:embed="rId13" cstate="print">
            <a:extLst>
              <a:ext uri="{28A0092B-C50C-407E-A947-70E740481C1C}">
                <a14:useLocalDpi xmlns:a14="http://schemas.microsoft.com/office/drawing/2010/main" val="0"/>
              </a:ext>
            </a:extLst>
          </a:blip>
          <a:srcRect l="8672" t="9050" r="16594" b="12968"/>
          <a:stretch/>
        </p:blipFill>
        <p:spPr bwMode="auto">
          <a:xfrm flipH="1">
            <a:off x="4477880" y="5157232"/>
            <a:ext cx="345000" cy="36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70" name="Straight Connector 69"/>
          <p:cNvCxnSpPr/>
          <p:nvPr/>
        </p:nvCxnSpPr>
        <p:spPr>
          <a:xfrm>
            <a:off x="3706082" y="4567986"/>
            <a:ext cx="1224136" cy="1440160"/>
          </a:xfrm>
          <a:prstGeom prst="line">
            <a:avLst/>
          </a:prstGeom>
          <a:ln w="38100">
            <a:solidFill>
              <a:schemeClr val="accent5"/>
            </a:solidFill>
          </a:ln>
        </p:spPr>
        <p:style>
          <a:lnRef idx="1">
            <a:schemeClr val="accent1"/>
          </a:lnRef>
          <a:fillRef idx="0">
            <a:schemeClr val="accent1"/>
          </a:fillRef>
          <a:effectRef idx="0">
            <a:schemeClr val="accent1"/>
          </a:effectRef>
          <a:fontRef idx="minor">
            <a:schemeClr val="tx1"/>
          </a:fontRef>
        </p:style>
      </p:cxnSp>
      <p:sp>
        <p:nvSpPr>
          <p:cNvPr id="71" name="TextBox 70"/>
          <p:cNvSpPr txBox="1"/>
          <p:nvPr/>
        </p:nvSpPr>
        <p:spPr>
          <a:xfrm>
            <a:off x="3678261" y="3717033"/>
            <a:ext cx="2088759" cy="584775"/>
          </a:xfrm>
          <a:prstGeom prst="rect">
            <a:avLst/>
          </a:prstGeom>
          <a:noFill/>
        </p:spPr>
        <p:txBody>
          <a:bodyPr wrap="square" rtlCol="0">
            <a:spAutoFit/>
          </a:bodyPr>
          <a:lstStyle/>
          <a:p>
            <a:r>
              <a:rPr lang="en-US" sz="1600" dirty="0"/>
              <a:t>Adjust the weights </a:t>
            </a:r>
            <a:r>
              <a:rPr lang="en-US" sz="1600" dirty="0">
                <a:sym typeface="Wingdings" panose="05000000000000000000" pitchFamily="2" charset="2"/>
              </a:rPr>
              <a:t> correct classification</a:t>
            </a:r>
            <a:endParaRPr lang="en-US" sz="1600" dirty="0"/>
          </a:p>
        </p:txBody>
      </p:sp>
      <p:grpSp>
        <p:nvGrpSpPr>
          <p:cNvPr id="73" name="Group 72"/>
          <p:cNvGrpSpPr/>
          <p:nvPr/>
        </p:nvGrpSpPr>
        <p:grpSpPr>
          <a:xfrm>
            <a:off x="6384032" y="4046254"/>
            <a:ext cx="2664296" cy="2407082"/>
            <a:chOff x="5436096" y="3748390"/>
            <a:chExt cx="2664296" cy="2407082"/>
          </a:xfrm>
        </p:grpSpPr>
        <p:pic>
          <p:nvPicPr>
            <p:cNvPr id="74" name="Picture 2"/>
            <p:cNvPicPr>
              <a:picLocks noChangeAspect="1" noChangeArrowheads="1"/>
            </p:cNvPicPr>
            <p:nvPr/>
          </p:nvPicPr>
          <p:blipFill rotWithShape="1">
            <a:blip r:embed="rId7">
              <a:extLst>
                <a:ext uri="{28A0092B-C50C-407E-A947-70E740481C1C}">
                  <a14:useLocalDpi xmlns:a14="http://schemas.microsoft.com/office/drawing/2010/main" val="0"/>
                </a:ext>
              </a:extLst>
            </a:blip>
            <a:srcRect r="55909"/>
            <a:stretch/>
          </p:blipFill>
          <p:spPr bwMode="auto">
            <a:xfrm>
              <a:off x="5796136" y="5589241"/>
              <a:ext cx="2088232" cy="5662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75" name="Straight Arrow Connector 74"/>
            <p:cNvCxnSpPr/>
            <p:nvPr/>
          </p:nvCxnSpPr>
          <p:spPr>
            <a:xfrm>
              <a:off x="5796136" y="5589240"/>
              <a:ext cx="2304256"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p:nvPr/>
          </p:nvCxnSpPr>
          <p:spPr>
            <a:xfrm flipV="1">
              <a:off x="5796136" y="3933056"/>
              <a:ext cx="0" cy="1656184"/>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7" name="TextBox 76"/>
            <p:cNvSpPr txBox="1"/>
            <p:nvPr/>
          </p:nvSpPr>
          <p:spPr>
            <a:xfrm>
              <a:off x="5494450" y="5404574"/>
              <a:ext cx="301686" cy="369332"/>
            </a:xfrm>
            <a:prstGeom prst="rect">
              <a:avLst/>
            </a:prstGeom>
            <a:noFill/>
          </p:spPr>
          <p:txBody>
            <a:bodyPr wrap="none" rtlCol="0">
              <a:spAutoFit/>
            </a:bodyPr>
            <a:lstStyle/>
            <a:p>
              <a:r>
                <a:rPr lang="en-US" dirty="0"/>
                <a:t>0</a:t>
              </a:r>
            </a:p>
          </p:txBody>
        </p:sp>
        <p:sp>
          <p:nvSpPr>
            <p:cNvPr id="78" name="TextBox 77"/>
            <p:cNvSpPr txBox="1"/>
            <p:nvPr/>
          </p:nvSpPr>
          <p:spPr>
            <a:xfrm>
              <a:off x="5436096" y="3748390"/>
              <a:ext cx="418704" cy="369332"/>
            </a:xfrm>
            <a:prstGeom prst="rect">
              <a:avLst/>
            </a:prstGeom>
            <a:noFill/>
          </p:spPr>
          <p:txBody>
            <a:bodyPr wrap="none" rtlCol="0">
              <a:spAutoFit/>
            </a:bodyPr>
            <a:lstStyle/>
            <a:p>
              <a:r>
                <a:rPr lang="en-US" dirty="0"/>
                <a:t>10</a:t>
              </a:r>
            </a:p>
          </p:txBody>
        </p:sp>
        <p:pic>
          <p:nvPicPr>
            <p:cNvPr id="79" name="Picture 5"/>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flipH="1">
              <a:off x="7092280" y="5075352"/>
              <a:ext cx="360000" cy="36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0" name="Picture 10"/>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l="28509" r="30039" b="29500"/>
            <a:stretch/>
          </p:blipFill>
          <p:spPr bwMode="auto">
            <a:xfrm flipH="1">
              <a:off x="5868144" y="5183408"/>
              <a:ext cx="349247" cy="396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 name="Picture 11"/>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flipH="1">
              <a:off x="7380312" y="3984315"/>
              <a:ext cx="256950" cy="36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2" name="Picture 12"/>
            <p:cNvPicPr>
              <a:picLocks noChangeAspect="1" noChangeArrowheads="1"/>
            </p:cNvPicPr>
            <p:nvPr/>
          </p:nvPicPr>
          <p:blipFill rotWithShape="1">
            <a:blip r:embed="rId13" cstate="print">
              <a:extLst>
                <a:ext uri="{28A0092B-C50C-407E-A947-70E740481C1C}">
                  <a14:useLocalDpi xmlns:a14="http://schemas.microsoft.com/office/drawing/2010/main" val="0"/>
                </a:ext>
              </a:extLst>
            </a:blip>
            <a:srcRect l="8672" t="9050" r="16594" b="12968"/>
            <a:stretch/>
          </p:blipFill>
          <p:spPr bwMode="auto">
            <a:xfrm flipH="1">
              <a:off x="6567934" y="4859368"/>
              <a:ext cx="345000" cy="36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3" name="Picture 13"/>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flipH="1">
              <a:off x="6660252" y="4241310"/>
              <a:ext cx="360000" cy="36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cxnSp>
        <p:nvCxnSpPr>
          <p:cNvPr id="84" name="Straight Connector 83"/>
          <p:cNvCxnSpPr/>
          <p:nvPr/>
        </p:nvCxnSpPr>
        <p:spPr>
          <a:xfrm>
            <a:off x="6730418" y="4581128"/>
            <a:ext cx="1224136" cy="1440160"/>
          </a:xfrm>
          <a:prstGeom prst="line">
            <a:avLst/>
          </a:prstGeom>
          <a:ln w="381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flipV="1">
            <a:off x="6593230" y="5301208"/>
            <a:ext cx="2081405" cy="342040"/>
          </a:xfrm>
          <a:prstGeom prst="line">
            <a:avLst/>
          </a:prstGeom>
          <a:ln w="38100">
            <a:solidFill>
              <a:schemeClr val="accent5"/>
            </a:solidFill>
          </a:ln>
        </p:spPr>
        <p:style>
          <a:lnRef idx="1">
            <a:schemeClr val="accent1"/>
          </a:lnRef>
          <a:fillRef idx="0">
            <a:schemeClr val="accent1"/>
          </a:fillRef>
          <a:effectRef idx="0">
            <a:schemeClr val="accent1"/>
          </a:effectRef>
          <a:fontRef idx="minor">
            <a:schemeClr val="tx1"/>
          </a:fontRef>
        </p:style>
      </p:cxnSp>
      <p:sp>
        <p:nvSpPr>
          <p:cNvPr id="89" name="TextBox 88"/>
          <p:cNvSpPr txBox="1"/>
          <p:nvPr/>
        </p:nvSpPr>
        <p:spPr>
          <a:xfrm>
            <a:off x="6730418" y="3717033"/>
            <a:ext cx="2135460" cy="584775"/>
          </a:xfrm>
          <a:prstGeom prst="rect">
            <a:avLst/>
          </a:prstGeom>
          <a:noFill/>
        </p:spPr>
        <p:txBody>
          <a:bodyPr wrap="square" rtlCol="0">
            <a:spAutoFit/>
          </a:bodyPr>
          <a:lstStyle/>
          <a:p>
            <a:r>
              <a:rPr lang="en-US" sz="1600" dirty="0"/>
              <a:t>Adjust the weights </a:t>
            </a:r>
            <a:r>
              <a:rPr lang="en-US" sz="1600" dirty="0">
                <a:sym typeface="Wingdings" panose="05000000000000000000" pitchFamily="2" charset="2"/>
              </a:rPr>
              <a:t> correct classification</a:t>
            </a:r>
            <a:endParaRPr lang="en-US" sz="1600" dirty="0"/>
          </a:p>
        </p:txBody>
      </p:sp>
      <p:sp>
        <p:nvSpPr>
          <p:cNvPr id="5" name="Curved Right Arrow 4"/>
          <p:cNvSpPr/>
          <p:nvPr/>
        </p:nvSpPr>
        <p:spPr>
          <a:xfrm rot="2705086">
            <a:off x="3812617" y="4302432"/>
            <a:ext cx="182739" cy="376730"/>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1" name="Curved Right Arrow 50"/>
          <p:cNvSpPr/>
          <p:nvPr/>
        </p:nvSpPr>
        <p:spPr>
          <a:xfrm rot="2705086">
            <a:off x="7039767" y="5086163"/>
            <a:ext cx="182739" cy="376730"/>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TextBox 7">
            <a:extLst>
              <a:ext uri="{FF2B5EF4-FFF2-40B4-BE49-F238E27FC236}">
                <a16:creationId xmlns:a16="http://schemas.microsoft.com/office/drawing/2014/main" id="{A20D1C0B-9450-415D-B958-1BE42AF62A41}"/>
              </a:ext>
            </a:extLst>
          </p:cNvPr>
          <p:cNvSpPr txBox="1"/>
          <p:nvPr/>
        </p:nvSpPr>
        <p:spPr>
          <a:xfrm>
            <a:off x="-24680" y="4719174"/>
            <a:ext cx="802912" cy="369332"/>
          </a:xfrm>
          <a:prstGeom prst="rect">
            <a:avLst/>
          </a:prstGeom>
          <a:noFill/>
        </p:spPr>
        <p:txBody>
          <a:bodyPr wrap="none" rtlCol="0">
            <a:spAutoFit/>
          </a:bodyPr>
          <a:lstStyle/>
          <a:p>
            <a:r>
              <a:rPr lang="en-HK" dirty="0"/>
              <a:t>Height</a:t>
            </a:r>
          </a:p>
        </p:txBody>
      </p:sp>
      <p:sp>
        <p:nvSpPr>
          <p:cNvPr id="53" name="TextBox 52">
            <a:extLst>
              <a:ext uri="{FF2B5EF4-FFF2-40B4-BE49-F238E27FC236}">
                <a16:creationId xmlns:a16="http://schemas.microsoft.com/office/drawing/2014/main" id="{6D334FAC-1AA5-4F7D-84FC-151EACE4C399}"/>
              </a:ext>
            </a:extLst>
          </p:cNvPr>
          <p:cNvSpPr txBox="1"/>
          <p:nvPr/>
        </p:nvSpPr>
        <p:spPr>
          <a:xfrm>
            <a:off x="2927648" y="4708571"/>
            <a:ext cx="802912" cy="369332"/>
          </a:xfrm>
          <a:prstGeom prst="rect">
            <a:avLst/>
          </a:prstGeom>
          <a:noFill/>
        </p:spPr>
        <p:txBody>
          <a:bodyPr wrap="none" rtlCol="0">
            <a:spAutoFit/>
          </a:bodyPr>
          <a:lstStyle/>
          <a:p>
            <a:r>
              <a:rPr lang="en-HK" dirty="0"/>
              <a:t>Height</a:t>
            </a:r>
          </a:p>
        </p:txBody>
      </p:sp>
      <p:sp>
        <p:nvSpPr>
          <p:cNvPr id="54" name="TextBox 53">
            <a:extLst>
              <a:ext uri="{FF2B5EF4-FFF2-40B4-BE49-F238E27FC236}">
                <a16:creationId xmlns:a16="http://schemas.microsoft.com/office/drawing/2014/main" id="{033B1895-A07C-49E7-9738-BF45A3E2E75F}"/>
              </a:ext>
            </a:extLst>
          </p:cNvPr>
          <p:cNvSpPr txBox="1"/>
          <p:nvPr/>
        </p:nvSpPr>
        <p:spPr>
          <a:xfrm>
            <a:off x="5941160" y="4716445"/>
            <a:ext cx="802912" cy="369332"/>
          </a:xfrm>
          <a:prstGeom prst="rect">
            <a:avLst/>
          </a:prstGeom>
          <a:noFill/>
        </p:spPr>
        <p:txBody>
          <a:bodyPr wrap="none" rtlCol="0">
            <a:spAutoFit/>
          </a:bodyPr>
          <a:lstStyle/>
          <a:p>
            <a:r>
              <a:rPr lang="en-HK" dirty="0"/>
              <a:t>Height</a:t>
            </a:r>
          </a:p>
        </p:txBody>
      </p:sp>
      <p:sp>
        <p:nvSpPr>
          <p:cNvPr id="94" name="Oval 93">
            <a:extLst>
              <a:ext uri="{FF2B5EF4-FFF2-40B4-BE49-F238E27FC236}">
                <a16:creationId xmlns:a16="http://schemas.microsoft.com/office/drawing/2014/main" id="{06AC18DC-3D0E-4FC7-8325-8BB2402275DF}"/>
              </a:ext>
            </a:extLst>
          </p:cNvPr>
          <p:cNvSpPr/>
          <p:nvPr/>
        </p:nvSpPr>
        <p:spPr>
          <a:xfrm>
            <a:off x="9669543" y="1412358"/>
            <a:ext cx="1031407" cy="720498"/>
          </a:xfrm>
          <a:prstGeom prst="ellipse">
            <a:avLst/>
          </a:prstGeom>
          <a:noFill/>
          <a:ln>
            <a:solidFill>
              <a:srgbClr val="CC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grpSp>
        <p:nvGrpSpPr>
          <p:cNvPr id="10" name="Group 9">
            <a:extLst>
              <a:ext uri="{FF2B5EF4-FFF2-40B4-BE49-F238E27FC236}">
                <a16:creationId xmlns:a16="http://schemas.microsoft.com/office/drawing/2014/main" id="{B76F10E6-4495-4B3C-9528-868B6C9315CA}"/>
              </a:ext>
            </a:extLst>
          </p:cNvPr>
          <p:cNvGrpSpPr/>
          <p:nvPr/>
        </p:nvGrpSpPr>
        <p:grpSpPr>
          <a:xfrm>
            <a:off x="9057634" y="3272688"/>
            <a:ext cx="2818737" cy="3077699"/>
            <a:chOff x="9057634" y="3272688"/>
            <a:chExt cx="2818737" cy="3077699"/>
          </a:xfrm>
        </p:grpSpPr>
        <p:pic>
          <p:nvPicPr>
            <p:cNvPr id="95" name="Picture 2">
              <a:extLst>
                <a:ext uri="{FF2B5EF4-FFF2-40B4-BE49-F238E27FC236}">
                  <a16:creationId xmlns:a16="http://schemas.microsoft.com/office/drawing/2014/main" id="{18775001-F8CE-4D47-BF92-BA48B88ADC04}"/>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r="55909"/>
            <a:stretch/>
          </p:blipFill>
          <p:spPr bwMode="auto">
            <a:xfrm>
              <a:off x="9209224" y="3541398"/>
              <a:ext cx="2088232" cy="5662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96" name="Straight Arrow Connector 95">
              <a:extLst>
                <a:ext uri="{FF2B5EF4-FFF2-40B4-BE49-F238E27FC236}">
                  <a16:creationId xmlns:a16="http://schemas.microsoft.com/office/drawing/2014/main" id="{68C5A1E5-33AC-4791-AC79-A90281E09D64}"/>
                </a:ext>
              </a:extLst>
            </p:cNvPr>
            <p:cNvCxnSpPr/>
            <p:nvPr/>
          </p:nvCxnSpPr>
          <p:spPr>
            <a:xfrm flipH="1">
              <a:off x="9497256" y="4107629"/>
              <a:ext cx="576064" cy="699095"/>
            </a:xfrm>
            <a:prstGeom prst="straightConnector1">
              <a:avLst/>
            </a:prstGeom>
            <a:ln w="28575">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97" name="Straight Arrow Connector 96">
              <a:extLst>
                <a:ext uri="{FF2B5EF4-FFF2-40B4-BE49-F238E27FC236}">
                  <a16:creationId xmlns:a16="http://schemas.microsoft.com/office/drawing/2014/main" id="{B3B159A0-68AA-475B-AD20-46AB24DA9E2C}"/>
                </a:ext>
              </a:extLst>
            </p:cNvPr>
            <p:cNvCxnSpPr/>
            <p:nvPr/>
          </p:nvCxnSpPr>
          <p:spPr>
            <a:xfrm>
              <a:off x="10073320" y="4107629"/>
              <a:ext cx="576064" cy="721433"/>
            </a:xfrm>
            <a:prstGeom prst="straightConnector1">
              <a:avLst/>
            </a:prstGeom>
            <a:ln w="28575">
              <a:solidFill>
                <a:schemeClr val="accent1"/>
              </a:solidFill>
              <a:tailEnd type="arrow"/>
            </a:ln>
          </p:spPr>
          <p:style>
            <a:lnRef idx="1">
              <a:schemeClr val="accent1"/>
            </a:lnRef>
            <a:fillRef idx="0">
              <a:schemeClr val="accent1"/>
            </a:fillRef>
            <a:effectRef idx="0">
              <a:schemeClr val="accent1"/>
            </a:effectRef>
            <a:fontRef idx="minor">
              <a:schemeClr val="tx1"/>
            </a:fontRef>
          </p:style>
        </p:cxnSp>
        <p:sp>
          <p:nvSpPr>
            <p:cNvPr id="98" name="TextBox 97">
              <a:extLst>
                <a:ext uri="{FF2B5EF4-FFF2-40B4-BE49-F238E27FC236}">
                  <a16:creationId xmlns:a16="http://schemas.microsoft.com/office/drawing/2014/main" id="{1F005F62-33C2-43A2-AB58-18E57057965D}"/>
                </a:ext>
              </a:extLst>
            </p:cNvPr>
            <p:cNvSpPr txBox="1"/>
            <p:nvPr/>
          </p:nvSpPr>
          <p:spPr>
            <a:xfrm>
              <a:off x="9065208" y="4181205"/>
              <a:ext cx="720080" cy="512320"/>
            </a:xfrm>
            <a:prstGeom prst="rect">
              <a:avLst/>
            </a:prstGeom>
            <a:noFill/>
          </p:spPr>
          <p:txBody>
            <a:bodyPr wrap="square" rtlCol="0">
              <a:spAutoFit/>
            </a:bodyPr>
            <a:lstStyle/>
            <a:p>
              <a:pPr algn="ctr">
                <a:lnSpc>
                  <a:spcPts val="1600"/>
                </a:lnSpc>
              </a:pPr>
              <a:r>
                <a:rPr lang="en-US" dirty="0">
                  <a:solidFill>
                    <a:schemeClr val="accent1"/>
                  </a:solidFill>
                </a:rPr>
                <a:t>Color &lt; 50</a:t>
              </a:r>
            </a:p>
          </p:txBody>
        </p:sp>
        <p:sp>
          <p:nvSpPr>
            <p:cNvPr id="99" name="TextBox 98">
              <a:extLst>
                <a:ext uri="{FF2B5EF4-FFF2-40B4-BE49-F238E27FC236}">
                  <a16:creationId xmlns:a16="http://schemas.microsoft.com/office/drawing/2014/main" id="{7CACF1CC-43E8-49FF-947F-D157A9F25D3C}"/>
                </a:ext>
              </a:extLst>
            </p:cNvPr>
            <p:cNvSpPr txBox="1"/>
            <p:nvPr/>
          </p:nvSpPr>
          <p:spPr>
            <a:xfrm>
              <a:off x="10577376" y="4212184"/>
              <a:ext cx="720080" cy="512320"/>
            </a:xfrm>
            <a:prstGeom prst="rect">
              <a:avLst/>
            </a:prstGeom>
            <a:noFill/>
          </p:spPr>
          <p:txBody>
            <a:bodyPr wrap="square" rtlCol="0">
              <a:spAutoFit/>
            </a:bodyPr>
            <a:lstStyle/>
            <a:p>
              <a:pPr algn="ctr">
                <a:lnSpc>
                  <a:spcPts val="1600"/>
                </a:lnSpc>
              </a:pPr>
              <a:r>
                <a:rPr lang="en-US" dirty="0">
                  <a:solidFill>
                    <a:schemeClr val="accent1"/>
                  </a:solidFill>
                </a:rPr>
                <a:t>Color &gt;= 50</a:t>
              </a:r>
            </a:p>
          </p:txBody>
        </p:sp>
        <p:pic>
          <p:nvPicPr>
            <p:cNvPr id="100" name="Picture 10">
              <a:extLst>
                <a:ext uri="{FF2B5EF4-FFF2-40B4-BE49-F238E27FC236}">
                  <a16:creationId xmlns:a16="http://schemas.microsoft.com/office/drawing/2014/main" id="{D83DEE74-EE26-4663-A7B8-4741F8063B50}"/>
                </a:ext>
              </a:extLst>
            </p:cNvPr>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l="28509" r="30039" b="29500"/>
            <a:stretch/>
          </p:blipFill>
          <p:spPr bwMode="auto">
            <a:xfrm flipH="1">
              <a:off x="9250625" y="4868480"/>
              <a:ext cx="349247" cy="396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1" name="TextBox 100">
              <a:extLst>
                <a:ext uri="{FF2B5EF4-FFF2-40B4-BE49-F238E27FC236}">
                  <a16:creationId xmlns:a16="http://schemas.microsoft.com/office/drawing/2014/main" id="{002D36A0-D4B7-4F05-B371-B2A5A39C788C}"/>
                </a:ext>
              </a:extLst>
            </p:cNvPr>
            <p:cNvSpPr txBox="1"/>
            <p:nvPr/>
          </p:nvSpPr>
          <p:spPr>
            <a:xfrm>
              <a:off x="10269312" y="4882664"/>
              <a:ext cx="802912" cy="369332"/>
            </a:xfrm>
            <a:prstGeom prst="rect">
              <a:avLst/>
            </a:prstGeom>
            <a:noFill/>
          </p:spPr>
          <p:txBody>
            <a:bodyPr wrap="none" rtlCol="0">
              <a:spAutoFit/>
            </a:bodyPr>
            <a:lstStyle/>
            <a:p>
              <a:r>
                <a:rPr lang="en-US" dirty="0"/>
                <a:t>Height</a:t>
              </a:r>
            </a:p>
          </p:txBody>
        </p:sp>
        <p:cxnSp>
          <p:nvCxnSpPr>
            <p:cNvPr id="102" name="Straight Arrow Connector 101">
              <a:extLst>
                <a:ext uri="{FF2B5EF4-FFF2-40B4-BE49-F238E27FC236}">
                  <a16:creationId xmlns:a16="http://schemas.microsoft.com/office/drawing/2014/main" id="{ABB7EF48-592F-454A-98CC-880B61A4FCE4}"/>
                </a:ext>
              </a:extLst>
            </p:cNvPr>
            <p:cNvCxnSpPr/>
            <p:nvPr/>
          </p:nvCxnSpPr>
          <p:spPr>
            <a:xfrm flipH="1">
              <a:off x="10063495" y="5202606"/>
              <a:ext cx="576064" cy="699095"/>
            </a:xfrm>
            <a:prstGeom prst="straightConnector1">
              <a:avLst/>
            </a:prstGeom>
            <a:ln w="28575">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103" name="Straight Arrow Connector 102">
              <a:extLst>
                <a:ext uri="{FF2B5EF4-FFF2-40B4-BE49-F238E27FC236}">
                  <a16:creationId xmlns:a16="http://schemas.microsoft.com/office/drawing/2014/main" id="{B3738A7C-57B1-4E4A-83ED-2C2D62C7AE27}"/>
                </a:ext>
              </a:extLst>
            </p:cNvPr>
            <p:cNvCxnSpPr/>
            <p:nvPr/>
          </p:nvCxnSpPr>
          <p:spPr>
            <a:xfrm>
              <a:off x="10639559" y="5202606"/>
              <a:ext cx="576064" cy="721433"/>
            </a:xfrm>
            <a:prstGeom prst="straightConnector1">
              <a:avLst/>
            </a:prstGeom>
            <a:ln w="28575">
              <a:solidFill>
                <a:schemeClr val="accent1"/>
              </a:solidFill>
              <a:tailEnd type="arrow"/>
            </a:ln>
          </p:spPr>
          <p:style>
            <a:lnRef idx="1">
              <a:schemeClr val="accent1"/>
            </a:lnRef>
            <a:fillRef idx="0">
              <a:schemeClr val="accent1"/>
            </a:fillRef>
            <a:effectRef idx="0">
              <a:schemeClr val="accent1"/>
            </a:effectRef>
            <a:fontRef idx="minor">
              <a:schemeClr val="tx1"/>
            </a:fontRef>
          </p:style>
        </p:cxnSp>
        <p:sp>
          <p:nvSpPr>
            <p:cNvPr id="104" name="TextBox 103">
              <a:extLst>
                <a:ext uri="{FF2B5EF4-FFF2-40B4-BE49-F238E27FC236}">
                  <a16:creationId xmlns:a16="http://schemas.microsoft.com/office/drawing/2014/main" id="{3897E8CA-2533-4195-8FFD-4819273B877E}"/>
                </a:ext>
              </a:extLst>
            </p:cNvPr>
            <p:cNvSpPr txBox="1"/>
            <p:nvPr/>
          </p:nvSpPr>
          <p:spPr>
            <a:xfrm>
              <a:off x="9497256" y="5466511"/>
              <a:ext cx="864096" cy="307135"/>
            </a:xfrm>
            <a:prstGeom prst="rect">
              <a:avLst/>
            </a:prstGeom>
            <a:noFill/>
          </p:spPr>
          <p:txBody>
            <a:bodyPr wrap="square" rtlCol="0">
              <a:spAutoFit/>
            </a:bodyPr>
            <a:lstStyle/>
            <a:p>
              <a:pPr algn="ctr">
                <a:lnSpc>
                  <a:spcPts val="1600"/>
                </a:lnSpc>
              </a:pPr>
              <a:r>
                <a:rPr lang="en-US" dirty="0">
                  <a:solidFill>
                    <a:schemeClr val="accent1"/>
                  </a:solidFill>
                </a:rPr>
                <a:t>&lt; 5.4</a:t>
              </a:r>
            </a:p>
          </p:txBody>
        </p:sp>
        <p:sp>
          <p:nvSpPr>
            <p:cNvPr id="105" name="TextBox 104">
              <a:extLst>
                <a:ext uri="{FF2B5EF4-FFF2-40B4-BE49-F238E27FC236}">
                  <a16:creationId xmlns:a16="http://schemas.microsoft.com/office/drawing/2014/main" id="{B0652E47-06AE-4DBF-AA47-F2E2175142C3}"/>
                </a:ext>
              </a:extLst>
            </p:cNvPr>
            <p:cNvSpPr txBox="1"/>
            <p:nvPr/>
          </p:nvSpPr>
          <p:spPr>
            <a:xfrm>
              <a:off x="10927592" y="5471319"/>
              <a:ext cx="945929" cy="307135"/>
            </a:xfrm>
            <a:prstGeom prst="rect">
              <a:avLst/>
            </a:prstGeom>
            <a:noFill/>
          </p:spPr>
          <p:txBody>
            <a:bodyPr wrap="square" rtlCol="0">
              <a:spAutoFit/>
            </a:bodyPr>
            <a:lstStyle/>
            <a:p>
              <a:pPr algn="ctr">
                <a:lnSpc>
                  <a:spcPts val="1600"/>
                </a:lnSpc>
              </a:pPr>
              <a:r>
                <a:rPr lang="en-US" dirty="0">
                  <a:solidFill>
                    <a:schemeClr val="accent1"/>
                  </a:solidFill>
                </a:rPr>
                <a:t>&gt;= 5.4</a:t>
              </a:r>
            </a:p>
          </p:txBody>
        </p:sp>
        <p:pic>
          <p:nvPicPr>
            <p:cNvPr id="106" name="Picture 5">
              <a:extLst>
                <a:ext uri="{FF2B5EF4-FFF2-40B4-BE49-F238E27FC236}">
                  <a16:creationId xmlns:a16="http://schemas.microsoft.com/office/drawing/2014/main" id="{33001E30-933F-4390-82B3-DB0B8B17E8A3}"/>
                </a:ext>
              </a:extLst>
            </p:cNvPr>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flipH="1">
              <a:off x="9883495" y="5955133"/>
              <a:ext cx="360000" cy="36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7" name="Picture 12">
              <a:extLst>
                <a:ext uri="{FF2B5EF4-FFF2-40B4-BE49-F238E27FC236}">
                  <a16:creationId xmlns:a16="http://schemas.microsoft.com/office/drawing/2014/main" id="{9A4C583B-29AD-4BD4-933B-AFCD000707BE}"/>
                </a:ext>
              </a:extLst>
            </p:cNvPr>
            <p:cNvPicPr>
              <a:picLocks noChangeAspect="1" noChangeArrowheads="1"/>
            </p:cNvPicPr>
            <p:nvPr/>
          </p:nvPicPr>
          <p:blipFill rotWithShape="1">
            <a:blip r:embed="rId13" cstate="print">
              <a:extLst>
                <a:ext uri="{28A0092B-C50C-407E-A947-70E740481C1C}">
                  <a14:useLocalDpi xmlns:a14="http://schemas.microsoft.com/office/drawing/2010/main" val="0"/>
                </a:ext>
              </a:extLst>
            </a:blip>
            <a:srcRect l="8672" t="9050" r="16594" b="12968"/>
            <a:stretch/>
          </p:blipFill>
          <p:spPr bwMode="auto">
            <a:xfrm flipH="1">
              <a:off x="10856956" y="5990387"/>
              <a:ext cx="345000" cy="36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8" name="Picture 13">
              <a:extLst>
                <a:ext uri="{FF2B5EF4-FFF2-40B4-BE49-F238E27FC236}">
                  <a16:creationId xmlns:a16="http://schemas.microsoft.com/office/drawing/2014/main" id="{14D97F90-49B5-4FAF-9F09-05A0B0B87702}"/>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flipH="1">
              <a:off x="11220555" y="5955133"/>
              <a:ext cx="360000" cy="36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9" name="Picture 11">
              <a:extLst>
                <a:ext uri="{FF2B5EF4-FFF2-40B4-BE49-F238E27FC236}">
                  <a16:creationId xmlns:a16="http://schemas.microsoft.com/office/drawing/2014/main" id="{51AC4447-2937-450F-A930-36418828DEA4}"/>
                </a:ext>
              </a:extLst>
            </p:cNvPr>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flipH="1">
              <a:off x="11619421" y="5955133"/>
              <a:ext cx="256950" cy="36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0" name="TextBox 109">
              <a:extLst>
                <a:ext uri="{FF2B5EF4-FFF2-40B4-BE49-F238E27FC236}">
                  <a16:creationId xmlns:a16="http://schemas.microsoft.com/office/drawing/2014/main" id="{92B4FFC7-5E68-41B1-885A-5DD39B1E4982}"/>
                </a:ext>
              </a:extLst>
            </p:cNvPr>
            <p:cNvSpPr txBox="1"/>
            <p:nvPr/>
          </p:nvSpPr>
          <p:spPr>
            <a:xfrm>
              <a:off x="9057634" y="3272688"/>
              <a:ext cx="2382625" cy="369332"/>
            </a:xfrm>
            <a:prstGeom prst="rect">
              <a:avLst/>
            </a:prstGeom>
            <a:noFill/>
          </p:spPr>
          <p:txBody>
            <a:bodyPr wrap="square">
              <a:spAutoFit/>
            </a:bodyPr>
            <a:lstStyle/>
            <a:p>
              <a:pPr algn="ctr"/>
              <a:r>
                <a:rPr lang="en-US" sz="1800" dirty="0"/>
                <a:t>Decision Tree Classifier </a:t>
              </a:r>
              <a:endParaRPr lang="en-HK" dirty="0"/>
            </a:p>
          </p:txBody>
        </p:sp>
      </p:grpSp>
    </p:spTree>
    <p:extLst>
      <p:ext uri="{BB962C8B-B14F-4D97-AF65-F5344CB8AC3E}">
        <p14:creationId xmlns:p14="http://schemas.microsoft.com/office/powerpoint/2010/main" val="1846330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nodeType="afterEffect">
                                  <p:stCondLst>
                                    <p:cond delay="0"/>
                                  </p:stCondLst>
                                  <p:childTnLst>
                                    <p:set>
                                      <p:cBhvr>
                                        <p:cTn id="15" dur="1" fill="hold">
                                          <p:stCondLst>
                                            <p:cond delay="0"/>
                                          </p:stCondLst>
                                        </p:cTn>
                                        <p:tgtEl>
                                          <p:spTgt spid="30"/>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68"/>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57"/>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53"/>
                                        </p:tgtEl>
                                        <p:attrNameLst>
                                          <p:attrName>style.visibility</p:attrName>
                                        </p:attrNameLst>
                                      </p:cBhvr>
                                      <p:to>
                                        <p:strVal val="visible"/>
                                      </p:to>
                                    </p:set>
                                  </p:childTnLst>
                                </p:cTn>
                              </p:par>
                              <p:par>
                                <p:cTn id="26" presetID="1" presetClass="entr" presetSubtype="0" fill="hold" nodeType="withEffect">
                                  <p:stCondLst>
                                    <p:cond delay="0"/>
                                  </p:stCondLst>
                                  <p:childTnLst>
                                    <p:set>
                                      <p:cBhvr>
                                        <p:cTn id="27" dur="1" fill="hold">
                                          <p:stCondLst>
                                            <p:cond delay="0"/>
                                          </p:stCondLst>
                                        </p:cTn>
                                        <p:tgtEl>
                                          <p:spTgt spid="56"/>
                                        </p:tgtEl>
                                        <p:attrNameLst>
                                          <p:attrName>style.visibility</p:attrName>
                                        </p:attrNameLst>
                                      </p:cBhvr>
                                      <p:to>
                                        <p:strVal val="visible"/>
                                      </p:to>
                                    </p:set>
                                  </p:childTnLst>
                                </p:cTn>
                              </p:par>
                              <p:par>
                                <p:cTn id="28" presetID="1" presetClass="entr" presetSubtype="0" fill="hold" nodeType="withEffect">
                                  <p:stCondLst>
                                    <p:cond delay="0"/>
                                  </p:stCondLst>
                                  <p:childTnLst>
                                    <p:set>
                                      <p:cBhvr>
                                        <p:cTn id="29" dur="1" fill="hold">
                                          <p:stCondLst>
                                            <p:cond delay="0"/>
                                          </p:stCondLst>
                                        </p:cTn>
                                        <p:tgtEl>
                                          <p:spTgt spid="69"/>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xit" presetSubtype="0" fill="hold" nodeType="clickEffect">
                                  <p:stCondLst>
                                    <p:cond delay="0"/>
                                  </p:stCondLst>
                                  <p:childTnLst>
                                    <p:set>
                                      <p:cBhvr>
                                        <p:cTn id="33" dur="1" fill="hold">
                                          <p:stCondLst>
                                            <p:cond delay="0"/>
                                          </p:stCondLst>
                                        </p:cTn>
                                        <p:tgtEl>
                                          <p:spTgt spid="56"/>
                                        </p:tgtEl>
                                        <p:attrNameLst>
                                          <p:attrName>style.visibility</p:attrName>
                                        </p:attrNameLst>
                                      </p:cBhvr>
                                      <p:to>
                                        <p:strVal val="hidden"/>
                                      </p:to>
                                    </p:set>
                                  </p:childTnLst>
                                </p:cTn>
                              </p:par>
                            </p:childTnLst>
                          </p:cTn>
                        </p:par>
                        <p:par>
                          <p:cTn id="34" fill="hold">
                            <p:stCondLst>
                              <p:cond delay="0"/>
                            </p:stCondLst>
                            <p:childTnLst>
                              <p:par>
                                <p:cTn id="35" presetID="22" presetClass="entr" presetSubtype="2" fill="hold" grpId="0" nodeType="after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wipe(right)">
                                      <p:cBhvr>
                                        <p:cTn id="37" dur="500"/>
                                        <p:tgtEl>
                                          <p:spTgt spid="5"/>
                                        </p:tgtEl>
                                      </p:cBhvr>
                                    </p:animEffect>
                                  </p:childTnLst>
                                </p:cTn>
                              </p:par>
                            </p:childTnLst>
                          </p:cTn>
                        </p:par>
                        <p:par>
                          <p:cTn id="38" fill="hold">
                            <p:stCondLst>
                              <p:cond delay="500"/>
                            </p:stCondLst>
                            <p:childTnLst>
                              <p:par>
                                <p:cTn id="39" presetID="1" presetClass="entr" presetSubtype="0" fill="hold" nodeType="afterEffect">
                                  <p:stCondLst>
                                    <p:cond delay="0"/>
                                  </p:stCondLst>
                                  <p:childTnLst>
                                    <p:set>
                                      <p:cBhvr>
                                        <p:cTn id="40" dur="1" fill="hold">
                                          <p:stCondLst>
                                            <p:cond delay="0"/>
                                          </p:stCondLst>
                                        </p:cTn>
                                        <p:tgtEl>
                                          <p:spTgt spid="7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7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73"/>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54"/>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84"/>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89"/>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xit" presetSubtype="0" fill="hold" nodeType="clickEffect">
                                  <p:stCondLst>
                                    <p:cond delay="0"/>
                                  </p:stCondLst>
                                  <p:childTnLst>
                                    <p:set>
                                      <p:cBhvr>
                                        <p:cTn id="56" dur="1" fill="hold">
                                          <p:stCondLst>
                                            <p:cond delay="0"/>
                                          </p:stCondLst>
                                        </p:cTn>
                                        <p:tgtEl>
                                          <p:spTgt spid="84"/>
                                        </p:tgtEl>
                                        <p:attrNameLst>
                                          <p:attrName>style.visibility</p:attrName>
                                        </p:attrNameLst>
                                      </p:cBhvr>
                                      <p:to>
                                        <p:strVal val="hidden"/>
                                      </p:to>
                                    </p:set>
                                  </p:childTnLst>
                                </p:cTn>
                              </p:par>
                            </p:childTnLst>
                          </p:cTn>
                        </p:par>
                        <p:par>
                          <p:cTn id="57" fill="hold">
                            <p:stCondLst>
                              <p:cond delay="0"/>
                            </p:stCondLst>
                            <p:childTnLst>
                              <p:par>
                                <p:cTn id="58" presetID="22" presetClass="entr" presetSubtype="2" fill="hold" grpId="0" nodeType="afterEffect">
                                  <p:stCondLst>
                                    <p:cond delay="0"/>
                                  </p:stCondLst>
                                  <p:childTnLst>
                                    <p:set>
                                      <p:cBhvr>
                                        <p:cTn id="59" dur="1" fill="hold">
                                          <p:stCondLst>
                                            <p:cond delay="0"/>
                                          </p:stCondLst>
                                        </p:cTn>
                                        <p:tgtEl>
                                          <p:spTgt spid="51"/>
                                        </p:tgtEl>
                                        <p:attrNameLst>
                                          <p:attrName>style.visibility</p:attrName>
                                        </p:attrNameLst>
                                      </p:cBhvr>
                                      <p:to>
                                        <p:strVal val="visible"/>
                                      </p:to>
                                    </p:set>
                                    <p:animEffect transition="in" filter="wipe(right)">
                                      <p:cBhvr>
                                        <p:cTn id="60" dur="500"/>
                                        <p:tgtEl>
                                          <p:spTgt spid="51"/>
                                        </p:tgtEl>
                                      </p:cBhvr>
                                    </p:animEffect>
                                  </p:childTnLst>
                                </p:cTn>
                              </p:par>
                            </p:childTnLst>
                          </p:cTn>
                        </p:par>
                        <p:par>
                          <p:cTn id="61" fill="hold">
                            <p:stCondLst>
                              <p:cond delay="500"/>
                            </p:stCondLst>
                            <p:childTnLst>
                              <p:par>
                                <p:cTn id="62" presetID="1" presetClass="entr" presetSubtype="0" fill="hold" nodeType="afterEffect">
                                  <p:stCondLst>
                                    <p:cond delay="0"/>
                                  </p:stCondLst>
                                  <p:childTnLst>
                                    <p:set>
                                      <p:cBhvr>
                                        <p:cTn id="63" dur="1" fill="hold">
                                          <p:stCondLst>
                                            <p:cond delay="0"/>
                                          </p:stCondLst>
                                        </p:cTn>
                                        <p:tgtEl>
                                          <p:spTgt spid="85"/>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nodeType="clickEffect">
                                  <p:stCondLst>
                                    <p:cond delay="0"/>
                                  </p:stCondLst>
                                  <p:childTnLst>
                                    <p:set>
                                      <p:cBhvr>
                                        <p:cTn id="67"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71" grpId="0"/>
      <p:bldP spid="89" grpId="0"/>
      <p:bldP spid="5" grpId="0" animBg="1"/>
      <p:bldP spid="51" grpId="0" animBg="1"/>
      <p:bldP spid="8" grpId="0"/>
      <p:bldP spid="53" grpId="0"/>
      <p:bldP spid="5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8B3E1270-6EC2-496F-A4D3-FDC8829B218E}"/>
              </a:ext>
            </a:extLst>
          </p:cNvPr>
          <p:cNvGrpSpPr/>
          <p:nvPr/>
        </p:nvGrpSpPr>
        <p:grpSpPr>
          <a:xfrm>
            <a:off x="6631015" y="1412776"/>
            <a:ext cx="5081609" cy="5383037"/>
            <a:chOff x="5190856" y="1484785"/>
            <a:chExt cx="5081609" cy="5383037"/>
          </a:xfrm>
        </p:grpSpPr>
        <p:grpSp>
          <p:nvGrpSpPr>
            <p:cNvPr id="8" name="Group 7">
              <a:extLst>
                <a:ext uri="{FF2B5EF4-FFF2-40B4-BE49-F238E27FC236}">
                  <a16:creationId xmlns:a16="http://schemas.microsoft.com/office/drawing/2014/main" id="{761F2CC9-92CC-41C2-9A22-F5DE170916A3}"/>
                </a:ext>
              </a:extLst>
            </p:cNvPr>
            <p:cNvGrpSpPr/>
            <p:nvPr/>
          </p:nvGrpSpPr>
          <p:grpSpPr>
            <a:xfrm>
              <a:off x="5207836" y="1484785"/>
              <a:ext cx="5064629" cy="4412531"/>
              <a:chOff x="3683835" y="1680765"/>
              <a:chExt cx="5064629" cy="4412531"/>
            </a:xfrm>
          </p:grpSpPr>
          <p:pic>
            <p:nvPicPr>
              <p:cNvPr id="16" name="Picture 4">
                <a:extLst>
                  <a:ext uri="{FF2B5EF4-FFF2-40B4-BE49-F238E27FC236}">
                    <a16:creationId xmlns:a16="http://schemas.microsoft.com/office/drawing/2014/main" id="{015C9B09-8E3A-4F5B-AF81-70A817F9539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83835" y="1680765"/>
                <a:ext cx="5064629" cy="44125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7" name="Rectangle 16">
                <a:extLst>
                  <a:ext uri="{FF2B5EF4-FFF2-40B4-BE49-F238E27FC236}">
                    <a16:creationId xmlns:a16="http://schemas.microsoft.com/office/drawing/2014/main" id="{98E92C5B-90C7-4304-915D-4BE8D0CFB1F8}"/>
                  </a:ext>
                </a:extLst>
              </p:cNvPr>
              <p:cNvSpPr/>
              <p:nvPr/>
            </p:nvSpPr>
            <p:spPr>
              <a:xfrm>
                <a:off x="4788024" y="5713213"/>
                <a:ext cx="1512168" cy="3800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B613A8E4-05BC-43FB-89A1-B2A33EA9DAC7}"/>
                  </a:ext>
                </a:extLst>
              </p:cNvPr>
              <p:cNvSpPr/>
              <p:nvPr/>
            </p:nvSpPr>
            <p:spPr>
              <a:xfrm>
                <a:off x="5012432" y="3429024"/>
                <a:ext cx="927720" cy="1900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9" name="Picture 5">
              <a:extLst>
                <a:ext uri="{FF2B5EF4-FFF2-40B4-BE49-F238E27FC236}">
                  <a16:creationId xmlns:a16="http://schemas.microsoft.com/office/drawing/2014/main" id="{888B4E53-6686-40C8-8C40-5DF230E7CDA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87516" y="4879681"/>
              <a:ext cx="819150" cy="685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TextBox 11">
              <a:extLst>
                <a:ext uri="{FF2B5EF4-FFF2-40B4-BE49-F238E27FC236}">
                  <a16:creationId xmlns:a16="http://schemas.microsoft.com/office/drawing/2014/main" id="{B388634F-8027-41E3-8633-6DB223D538CF}"/>
                </a:ext>
              </a:extLst>
            </p:cNvPr>
            <p:cNvSpPr txBox="1"/>
            <p:nvPr/>
          </p:nvSpPr>
          <p:spPr>
            <a:xfrm>
              <a:off x="5190856" y="5513025"/>
              <a:ext cx="1062599" cy="538609"/>
            </a:xfrm>
            <a:prstGeom prst="rect">
              <a:avLst/>
            </a:prstGeom>
            <a:solidFill>
              <a:schemeClr val="bg1"/>
            </a:solidFill>
          </p:spPr>
          <p:txBody>
            <a:bodyPr wrap="none" tIns="0" rtlCol="0">
              <a:spAutoFit/>
            </a:bodyPr>
            <a:lstStyle/>
            <a:p>
              <a:pPr algn="ctr"/>
              <a:r>
                <a:rPr lang="en-US" sz="1600" dirty="0"/>
                <a:t>Validation </a:t>
              </a:r>
              <a:br>
                <a:rPr lang="en-US" sz="1600" dirty="0"/>
              </a:br>
              <a:r>
                <a:rPr lang="en-US" sz="1600" dirty="0"/>
                <a:t>Data</a:t>
              </a:r>
            </a:p>
          </p:txBody>
        </p:sp>
        <p:pic>
          <p:nvPicPr>
            <p:cNvPr id="13" name="Picture 2">
              <a:extLst>
                <a:ext uri="{FF2B5EF4-FFF2-40B4-BE49-F238E27FC236}">
                  <a16:creationId xmlns:a16="http://schemas.microsoft.com/office/drawing/2014/main" id="{FE69619B-A708-42C2-A944-3D57EA99F702}"/>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b="23360"/>
            <a:stretch/>
          </p:blipFill>
          <p:spPr bwMode="auto">
            <a:xfrm>
              <a:off x="6615671" y="5663725"/>
              <a:ext cx="904875" cy="6934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 name="Picture 4">
              <a:extLst>
                <a:ext uri="{FF2B5EF4-FFF2-40B4-BE49-F238E27FC236}">
                  <a16:creationId xmlns:a16="http://schemas.microsoft.com/office/drawing/2014/main" id="{C08841B1-6E9A-4748-BF2F-F3EA7C3DF4D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16200000">
              <a:off x="6968096" y="5430361"/>
              <a:ext cx="200025" cy="266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 name="TextBox 14">
              <a:extLst>
                <a:ext uri="{FF2B5EF4-FFF2-40B4-BE49-F238E27FC236}">
                  <a16:creationId xmlns:a16="http://schemas.microsoft.com/office/drawing/2014/main" id="{9BFFFBDF-D958-4964-9A44-616361C371A0}"/>
                </a:ext>
              </a:extLst>
            </p:cNvPr>
            <p:cNvSpPr txBox="1"/>
            <p:nvPr/>
          </p:nvSpPr>
          <p:spPr>
            <a:xfrm>
              <a:off x="6286078" y="6329213"/>
              <a:ext cx="1638755" cy="538609"/>
            </a:xfrm>
            <a:prstGeom prst="rect">
              <a:avLst/>
            </a:prstGeom>
            <a:solidFill>
              <a:schemeClr val="bg1"/>
            </a:solidFill>
          </p:spPr>
          <p:txBody>
            <a:bodyPr wrap="square" tIns="0" rtlCol="0">
              <a:spAutoFit/>
            </a:bodyPr>
            <a:lstStyle/>
            <a:p>
              <a:pPr algn="ctr"/>
              <a:r>
                <a:rPr lang="en-US" sz="1600" dirty="0"/>
                <a:t>Testing/Unseen Data</a:t>
              </a:r>
            </a:p>
          </p:txBody>
        </p:sp>
      </p:grpSp>
      <p:sp>
        <p:nvSpPr>
          <p:cNvPr id="2" name="Title 1"/>
          <p:cNvSpPr>
            <a:spLocks noGrp="1"/>
          </p:cNvSpPr>
          <p:nvPr>
            <p:ph type="title"/>
          </p:nvPr>
        </p:nvSpPr>
        <p:spPr/>
        <p:txBody>
          <a:bodyPr>
            <a:normAutofit/>
          </a:bodyPr>
          <a:lstStyle/>
          <a:p>
            <a:r>
              <a:rPr lang="en-US" dirty="0"/>
              <a:t>7 steps of Machine Learning</a:t>
            </a:r>
            <a:br>
              <a:rPr lang="en-US" dirty="0"/>
            </a:br>
            <a:r>
              <a:rPr lang="en-US" dirty="0"/>
              <a:t>(a classification example)</a:t>
            </a:r>
          </a:p>
        </p:txBody>
      </p:sp>
      <p:sp>
        <p:nvSpPr>
          <p:cNvPr id="3" name="Content Placeholder 2"/>
          <p:cNvSpPr>
            <a:spLocks noGrp="1"/>
          </p:cNvSpPr>
          <p:nvPr>
            <p:ph idx="1"/>
          </p:nvPr>
        </p:nvSpPr>
        <p:spPr>
          <a:xfrm>
            <a:off x="609600" y="1600201"/>
            <a:ext cx="5990456" cy="5121275"/>
          </a:xfrm>
        </p:spPr>
        <p:txBody>
          <a:bodyPr>
            <a:normAutofit lnSpcReduction="10000"/>
          </a:bodyPr>
          <a:lstStyle/>
          <a:p>
            <a:pPr marL="0" indent="0">
              <a:buNone/>
            </a:pPr>
            <a:r>
              <a:rPr lang="en-US" sz="2800" dirty="0"/>
              <a:t>Step 5: Evaluation</a:t>
            </a:r>
          </a:p>
          <a:p>
            <a:pPr lvl="1"/>
            <a:r>
              <a:rPr lang="en-US" sz="2400" dirty="0"/>
              <a:t>After training is completed, use the validation data to evaluate if the model is good</a:t>
            </a:r>
          </a:p>
          <a:p>
            <a:pPr lvl="1"/>
            <a:r>
              <a:rPr lang="en-US" sz="2400" dirty="0"/>
              <a:t>This is to test the model against data that has never been used for training</a:t>
            </a:r>
          </a:p>
          <a:p>
            <a:pPr marL="0" indent="0">
              <a:buNone/>
            </a:pPr>
            <a:endParaRPr lang="en-US" sz="1800" dirty="0"/>
          </a:p>
          <a:p>
            <a:pPr marL="0" indent="0">
              <a:buNone/>
            </a:pPr>
            <a:r>
              <a:rPr lang="en-US" sz="2800" dirty="0"/>
              <a:t>Step 6: Parameter tuning</a:t>
            </a:r>
          </a:p>
          <a:p>
            <a:pPr marL="0" indent="0">
              <a:buNone/>
            </a:pPr>
            <a:endParaRPr lang="en-US" sz="2800" dirty="0"/>
          </a:p>
          <a:p>
            <a:pPr marL="0" indent="0">
              <a:buNone/>
            </a:pPr>
            <a:endParaRPr lang="en-US" sz="2800" dirty="0"/>
          </a:p>
          <a:p>
            <a:pPr marL="0" indent="0">
              <a:buNone/>
            </a:pPr>
            <a:endParaRPr lang="en-US" sz="2800" dirty="0"/>
          </a:p>
          <a:p>
            <a:pPr marL="0" indent="0">
              <a:buNone/>
            </a:pPr>
            <a:r>
              <a:rPr lang="en-US" sz="2800" dirty="0"/>
              <a:t>Step 7: Predicting unseen data</a:t>
            </a:r>
          </a:p>
          <a:p>
            <a:pPr lvl="1"/>
            <a:endParaRPr lang="en-US" sz="2400" dirty="0"/>
          </a:p>
        </p:txBody>
      </p:sp>
      <p:sp>
        <p:nvSpPr>
          <p:cNvPr id="4" name="Slide Number Placeholder 3"/>
          <p:cNvSpPr>
            <a:spLocks noGrp="1"/>
          </p:cNvSpPr>
          <p:nvPr>
            <p:ph type="sldNum" sz="quarter" idx="12"/>
          </p:nvPr>
        </p:nvSpPr>
        <p:spPr/>
        <p:txBody>
          <a:bodyPr/>
          <a:lstStyle/>
          <a:p>
            <a:fld id="{4D293FED-3968-494D-9506-17D4A14AF90C}" type="slidenum">
              <a:rPr lang="en-US" smtClean="0"/>
              <a:t>22</a:t>
            </a:fld>
            <a:endParaRPr lang="en-US" dirty="0"/>
          </a:p>
        </p:txBody>
      </p:sp>
      <p:sp>
        <p:nvSpPr>
          <p:cNvPr id="10" name="Rounded Rectangle 9"/>
          <p:cNvSpPr/>
          <p:nvPr/>
        </p:nvSpPr>
        <p:spPr>
          <a:xfrm>
            <a:off x="6600056" y="4745187"/>
            <a:ext cx="4032448" cy="1226612"/>
          </a:xfrm>
          <a:prstGeom prst="roundRect">
            <a:avLst/>
          </a:prstGeom>
          <a:noFill/>
          <a:ln>
            <a:solidFill>
              <a:srgbClr val="CC00FF"/>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9" name="Rounded Rectangle 9">
            <a:extLst>
              <a:ext uri="{FF2B5EF4-FFF2-40B4-BE49-F238E27FC236}">
                <a16:creationId xmlns:a16="http://schemas.microsoft.com/office/drawing/2014/main" id="{B4966117-E174-480C-95BD-806A358D3D14}"/>
              </a:ext>
            </a:extLst>
          </p:cNvPr>
          <p:cNvSpPr/>
          <p:nvPr/>
        </p:nvSpPr>
        <p:spPr>
          <a:xfrm>
            <a:off x="7693614" y="2461618"/>
            <a:ext cx="4315426" cy="1399430"/>
          </a:xfrm>
          <a:prstGeom prst="roundRect">
            <a:avLst/>
          </a:prstGeom>
          <a:noFill/>
          <a:ln>
            <a:solidFill>
              <a:srgbClr val="CC00FF"/>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grpSp>
        <p:nvGrpSpPr>
          <p:cNvPr id="20" name="Group 19">
            <a:extLst>
              <a:ext uri="{FF2B5EF4-FFF2-40B4-BE49-F238E27FC236}">
                <a16:creationId xmlns:a16="http://schemas.microsoft.com/office/drawing/2014/main" id="{B12B7DA1-7A72-4F8C-984B-8397D249C33C}"/>
              </a:ext>
            </a:extLst>
          </p:cNvPr>
          <p:cNvGrpSpPr/>
          <p:nvPr/>
        </p:nvGrpSpPr>
        <p:grpSpPr>
          <a:xfrm>
            <a:off x="1818995" y="4797152"/>
            <a:ext cx="4274604" cy="720000"/>
            <a:chOff x="1149192" y="5852516"/>
            <a:chExt cx="4274604" cy="720000"/>
          </a:xfrm>
        </p:grpSpPr>
        <p:sp>
          <p:nvSpPr>
            <p:cNvPr id="21" name="TextBox 20">
              <a:extLst>
                <a:ext uri="{FF2B5EF4-FFF2-40B4-BE49-F238E27FC236}">
                  <a16:creationId xmlns:a16="http://schemas.microsoft.com/office/drawing/2014/main" id="{18996186-76D6-4FC2-934F-B72BAD22D86E}"/>
                </a:ext>
              </a:extLst>
            </p:cNvPr>
            <p:cNvSpPr txBox="1"/>
            <p:nvPr/>
          </p:nvSpPr>
          <p:spPr>
            <a:xfrm>
              <a:off x="1907371" y="5858573"/>
              <a:ext cx="3516425" cy="707886"/>
            </a:xfrm>
            <a:prstGeom prst="rect">
              <a:avLst/>
            </a:prstGeom>
            <a:noFill/>
          </p:spPr>
          <p:txBody>
            <a:bodyPr wrap="square" rtlCol="0">
              <a:spAutoFit/>
            </a:bodyPr>
            <a:lstStyle/>
            <a:p>
              <a:r>
                <a:rPr lang="en-HK" sz="2000" dirty="0">
                  <a:solidFill>
                    <a:schemeClr val="accent2"/>
                  </a:solidFill>
                </a:rPr>
                <a:t>What parameters to tune and how to tune the parameters?</a:t>
              </a:r>
            </a:p>
          </p:txBody>
        </p:sp>
        <p:pic>
          <p:nvPicPr>
            <p:cNvPr id="22" name="Picture 2">
              <a:extLst>
                <a:ext uri="{FF2B5EF4-FFF2-40B4-BE49-F238E27FC236}">
                  <a16:creationId xmlns:a16="http://schemas.microsoft.com/office/drawing/2014/main" id="{6D5FD0E1-CE54-4338-9212-C5472E5CAB39}"/>
                </a:ext>
              </a:extLst>
            </p:cNvPr>
            <p:cNvPicPr>
              <a:picLocks noChangeAspect="1" noChangeArrowheads="1"/>
            </p:cNvPicPr>
            <p:nvPr/>
          </p:nvPicPr>
          <p:blipFill>
            <a:blip r:embed="rId7" cstate="print">
              <a:clrChange>
                <a:clrFrom>
                  <a:srgbClr val="FDFDFD"/>
                </a:clrFrom>
                <a:clrTo>
                  <a:srgbClr val="FDFDFD">
                    <a:alpha val="0"/>
                  </a:srgbClr>
                </a:clrTo>
              </a:clrChange>
              <a:extLst>
                <a:ext uri="{28A0092B-C50C-407E-A947-70E740481C1C}">
                  <a14:useLocalDpi xmlns:a14="http://schemas.microsoft.com/office/drawing/2010/main" val="0"/>
                </a:ext>
              </a:extLst>
            </a:blip>
            <a:srcRect/>
            <a:stretch>
              <a:fillRect/>
            </a:stretch>
          </p:blipFill>
          <p:spPr bwMode="auto">
            <a:xfrm>
              <a:off x="1149192" y="5852516"/>
              <a:ext cx="720000" cy="72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Tree>
    <p:extLst>
      <p:ext uri="{BB962C8B-B14F-4D97-AF65-F5344CB8AC3E}">
        <p14:creationId xmlns:p14="http://schemas.microsoft.com/office/powerpoint/2010/main" val="498184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22" presetClass="entr" presetSubtype="1" fill="hold" grpId="0" nodeType="withEffect">
                                  <p:stCondLst>
                                    <p:cond delay="0"/>
                                  </p:stCondLst>
                                  <p:childTnLst>
                                    <p:set>
                                      <p:cBhvr>
                                        <p:cTn id="8" dur="1" fill="hold">
                                          <p:stCondLst>
                                            <p:cond delay="0"/>
                                          </p:stCondLst>
                                        </p:cTn>
                                        <p:tgtEl>
                                          <p:spTgt spid="19"/>
                                        </p:tgtEl>
                                        <p:attrNameLst>
                                          <p:attrName>style.visibility</p:attrName>
                                        </p:attrNameLst>
                                      </p:cBhvr>
                                      <p:to>
                                        <p:strVal val="visible"/>
                                      </p:to>
                                    </p:set>
                                    <p:animEffect transition="in" filter="wipe(up)">
                                      <p:cBhvr>
                                        <p:cTn id="9" dur="500"/>
                                        <p:tgtEl>
                                          <p:spTgt spid="19"/>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nodeType="clickEffect">
                                  <p:stCondLst>
                                    <p:cond delay="0"/>
                                  </p:stCondLst>
                                  <p:childTnLst>
                                    <p:set>
                                      <p:cBhvr>
                                        <p:cTn id="13" dur="1" fill="hold">
                                          <p:stCondLst>
                                            <p:cond delay="0"/>
                                          </p:stCondLst>
                                        </p:cTn>
                                        <p:tgtEl>
                                          <p:spTgt spid="20"/>
                                        </p:tgtEl>
                                        <p:attrNameLst>
                                          <p:attrName>style.visibility</p:attrName>
                                        </p:attrNameLst>
                                      </p:cBhvr>
                                      <p:to>
                                        <p:strVal val="visible"/>
                                      </p:to>
                                    </p:set>
                                    <p:animEffect transition="in" filter="wipe(left)">
                                      <p:cBhvr>
                                        <p:cTn id="14" dur="500"/>
                                        <p:tgtEl>
                                          <p:spTgt spid="20"/>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C2565-0E0A-44C0-B05D-D1E68A77FAF6}"/>
              </a:ext>
            </a:extLst>
          </p:cNvPr>
          <p:cNvSpPr>
            <a:spLocks noGrp="1"/>
          </p:cNvSpPr>
          <p:nvPr>
            <p:ph type="title"/>
          </p:nvPr>
        </p:nvSpPr>
        <p:spPr/>
        <p:txBody>
          <a:bodyPr>
            <a:normAutofit/>
          </a:bodyPr>
          <a:lstStyle/>
          <a:p>
            <a:r>
              <a:rPr lang="en-US" sz="4000" dirty="0"/>
              <a:t>Why we need to split the data into three sets?</a:t>
            </a:r>
            <a:endParaRPr lang="en-HK" sz="4000" dirty="0"/>
          </a:p>
        </p:txBody>
      </p:sp>
      <p:sp>
        <p:nvSpPr>
          <p:cNvPr id="3" name="Content Placeholder 2">
            <a:extLst>
              <a:ext uri="{FF2B5EF4-FFF2-40B4-BE49-F238E27FC236}">
                <a16:creationId xmlns:a16="http://schemas.microsoft.com/office/drawing/2014/main" id="{C8A45C26-76B0-4534-BD1C-445BA6F8033D}"/>
              </a:ext>
            </a:extLst>
          </p:cNvPr>
          <p:cNvSpPr>
            <a:spLocks noGrp="1"/>
          </p:cNvSpPr>
          <p:nvPr>
            <p:ph idx="1"/>
          </p:nvPr>
        </p:nvSpPr>
        <p:spPr/>
        <p:txBody>
          <a:bodyPr>
            <a:normAutofit/>
          </a:bodyPr>
          <a:lstStyle/>
          <a:p>
            <a:r>
              <a:rPr lang="en-US" sz="2400" dirty="0"/>
              <a:t>Remember we split the whole dataset into three disjoint subsets training dataset, validation dataset and the testing dataset.</a:t>
            </a:r>
          </a:p>
          <a:p>
            <a:r>
              <a:rPr lang="en-US" sz="2400" dirty="0"/>
              <a:t>The major problem of training a model is </a:t>
            </a:r>
            <a:r>
              <a:rPr lang="en-US" sz="2400" i="1" dirty="0">
                <a:solidFill>
                  <a:srgbClr val="FF0000"/>
                </a:solidFill>
              </a:rPr>
              <a:t>overfitting</a:t>
            </a:r>
            <a:r>
              <a:rPr lang="en-US" sz="2400" dirty="0"/>
              <a:t>, i.e., the model fits perfectly for the training data, but gives poor results for other data points.</a:t>
            </a:r>
          </a:p>
          <a:p>
            <a:r>
              <a:rPr lang="en-US" sz="2400" dirty="0"/>
              <a:t>In some applications, it is easy to build a model to fit perfectly the training data. For example, the Lagrange Interpolating polynomials tell us that for any set of points (</a:t>
            </a:r>
            <a:r>
              <a:rPr lang="en-US" sz="2400" dirty="0" err="1"/>
              <a:t>x_i</a:t>
            </a:r>
            <a:r>
              <a:rPr lang="en-US" sz="2400" dirty="0"/>
              <a:t>, </a:t>
            </a:r>
            <a:r>
              <a:rPr lang="en-US" sz="2400" dirty="0" err="1"/>
              <a:t>y_i</a:t>
            </a:r>
            <a:r>
              <a:rPr lang="en-US" sz="2400" dirty="0"/>
              <a:t>) on a 2-D plane, it is easy to create a polynomial that passes through all the points.</a:t>
            </a:r>
          </a:p>
        </p:txBody>
      </p:sp>
    </p:spTree>
    <p:extLst>
      <p:ext uri="{BB962C8B-B14F-4D97-AF65-F5344CB8AC3E}">
        <p14:creationId xmlns:p14="http://schemas.microsoft.com/office/powerpoint/2010/main" val="28221845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C2565-0E0A-44C0-B05D-D1E68A77FAF6}"/>
              </a:ext>
            </a:extLst>
          </p:cNvPr>
          <p:cNvSpPr>
            <a:spLocks noGrp="1"/>
          </p:cNvSpPr>
          <p:nvPr>
            <p:ph type="title"/>
          </p:nvPr>
        </p:nvSpPr>
        <p:spPr>
          <a:xfrm>
            <a:off x="838200" y="158391"/>
            <a:ext cx="10515600" cy="1325563"/>
          </a:xfrm>
        </p:spPr>
        <p:txBody>
          <a:bodyPr>
            <a:normAutofit/>
          </a:bodyPr>
          <a:lstStyle/>
          <a:p>
            <a:r>
              <a:rPr lang="en-US" sz="4000" dirty="0"/>
              <a:t>Why we need to split the data into three sets?</a:t>
            </a:r>
            <a:endParaRPr lang="en-HK" sz="4000" dirty="0"/>
          </a:p>
        </p:txBody>
      </p:sp>
      <p:sp>
        <p:nvSpPr>
          <p:cNvPr id="3" name="Content Placeholder 2">
            <a:extLst>
              <a:ext uri="{FF2B5EF4-FFF2-40B4-BE49-F238E27FC236}">
                <a16:creationId xmlns:a16="http://schemas.microsoft.com/office/drawing/2014/main" id="{C8A45C26-76B0-4534-BD1C-445BA6F8033D}"/>
              </a:ext>
            </a:extLst>
          </p:cNvPr>
          <p:cNvSpPr>
            <a:spLocks noGrp="1"/>
          </p:cNvSpPr>
          <p:nvPr>
            <p:ph idx="1"/>
          </p:nvPr>
        </p:nvSpPr>
        <p:spPr>
          <a:xfrm>
            <a:off x="824018" y="1316977"/>
            <a:ext cx="10529781" cy="5382632"/>
          </a:xfrm>
        </p:spPr>
        <p:txBody>
          <a:bodyPr>
            <a:normAutofit fontScale="92500" lnSpcReduction="20000"/>
          </a:bodyPr>
          <a:lstStyle/>
          <a:p>
            <a:r>
              <a:rPr lang="en-US" sz="2600" dirty="0"/>
              <a:t>Example: any three points on a 2-D plane can be passed by a quadratic polynomial</a:t>
            </a:r>
          </a:p>
          <a:p>
            <a:endParaRPr lang="en-US" sz="2600" dirty="0"/>
          </a:p>
          <a:p>
            <a:endParaRPr lang="en-US" sz="2600" dirty="0"/>
          </a:p>
          <a:p>
            <a:endParaRPr lang="en-US" sz="2600" dirty="0"/>
          </a:p>
          <a:p>
            <a:endParaRPr lang="en-US" sz="2600" dirty="0"/>
          </a:p>
          <a:p>
            <a:endParaRPr lang="en-US" sz="2600" dirty="0"/>
          </a:p>
          <a:p>
            <a:endParaRPr lang="en-US" sz="2600" dirty="0"/>
          </a:p>
          <a:p>
            <a:r>
              <a:rPr lang="en-US" sz="2600" dirty="0"/>
              <a:t>Suppose in fact, the three points are lying on a straight line, with some noises pulling them a little away from the line.</a:t>
            </a:r>
          </a:p>
          <a:p>
            <a:r>
              <a:rPr lang="en-US" sz="2600" dirty="0"/>
              <a:t>By evaluating the model on a different dataset (i.e., the validation data set), we can discover immediately that the model is useless.</a:t>
            </a:r>
          </a:p>
          <a:p>
            <a:r>
              <a:rPr lang="en-US" sz="2600" dirty="0"/>
              <a:t>In such case, we repeat the process (with some change on the model building algorithm, e.g., tuning the parameters) to build a new model, which may not fit perfectly the training data, but fit much better for the validation data.</a:t>
            </a:r>
          </a:p>
          <a:p>
            <a:pPr lvl="1"/>
            <a:endParaRPr lang="en-HK" sz="2000" dirty="0"/>
          </a:p>
        </p:txBody>
      </p:sp>
      <p:pic>
        <p:nvPicPr>
          <p:cNvPr id="5" name="Picture 4">
            <a:extLst>
              <a:ext uri="{FF2B5EF4-FFF2-40B4-BE49-F238E27FC236}">
                <a16:creationId xmlns:a16="http://schemas.microsoft.com/office/drawing/2014/main" id="{CD32721A-FBD5-4C78-9FB9-7FAA41F2886E}"/>
              </a:ext>
            </a:extLst>
          </p:cNvPr>
          <p:cNvPicPr>
            <a:picLocks noChangeAspect="1"/>
          </p:cNvPicPr>
          <p:nvPr/>
        </p:nvPicPr>
        <p:blipFill>
          <a:blip r:embed="rId2"/>
          <a:stretch>
            <a:fillRect/>
          </a:stretch>
        </p:blipFill>
        <p:spPr>
          <a:xfrm>
            <a:off x="2735938" y="1553910"/>
            <a:ext cx="3902159" cy="2454383"/>
          </a:xfrm>
          <a:prstGeom prst="rect">
            <a:avLst/>
          </a:prstGeom>
        </p:spPr>
      </p:pic>
    </p:spTree>
    <p:extLst>
      <p:ext uri="{BB962C8B-B14F-4D97-AF65-F5344CB8AC3E}">
        <p14:creationId xmlns:p14="http://schemas.microsoft.com/office/powerpoint/2010/main" val="25350307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C2565-0E0A-44C0-B05D-D1E68A77FAF6}"/>
              </a:ext>
            </a:extLst>
          </p:cNvPr>
          <p:cNvSpPr>
            <a:spLocks noGrp="1"/>
          </p:cNvSpPr>
          <p:nvPr>
            <p:ph type="title"/>
          </p:nvPr>
        </p:nvSpPr>
        <p:spPr>
          <a:xfrm>
            <a:off x="838200" y="158391"/>
            <a:ext cx="10515600" cy="1325563"/>
          </a:xfrm>
        </p:spPr>
        <p:txBody>
          <a:bodyPr>
            <a:normAutofit/>
          </a:bodyPr>
          <a:lstStyle/>
          <a:p>
            <a:r>
              <a:rPr lang="en-US" sz="4000" dirty="0"/>
              <a:t>Why we need to split the data into three sets?</a:t>
            </a:r>
            <a:endParaRPr lang="en-HK" sz="4000" dirty="0"/>
          </a:p>
        </p:txBody>
      </p:sp>
      <p:sp>
        <p:nvSpPr>
          <p:cNvPr id="3" name="Content Placeholder 2">
            <a:extLst>
              <a:ext uri="{FF2B5EF4-FFF2-40B4-BE49-F238E27FC236}">
                <a16:creationId xmlns:a16="http://schemas.microsoft.com/office/drawing/2014/main" id="{C8A45C26-76B0-4534-BD1C-445BA6F8033D}"/>
              </a:ext>
            </a:extLst>
          </p:cNvPr>
          <p:cNvSpPr>
            <a:spLocks noGrp="1"/>
          </p:cNvSpPr>
          <p:nvPr>
            <p:ph idx="1"/>
          </p:nvPr>
        </p:nvSpPr>
        <p:spPr>
          <a:xfrm>
            <a:off x="824018" y="1316977"/>
            <a:ext cx="10529781" cy="5382632"/>
          </a:xfrm>
        </p:spPr>
        <p:txBody>
          <a:bodyPr>
            <a:normAutofit/>
          </a:bodyPr>
          <a:lstStyle/>
          <a:p>
            <a:r>
              <a:rPr lang="en-US" sz="2400" dirty="0"/>
              <a:t>Repeat the training-validation cycles until we get a model that give “satisfactory” results for both the training dataset and validation dataset</a:t>
            </a:r>
          </a:p>
          <a:p>
            <a:r>
              <a:rPr lang="en-US" sz="2400" dirty="0"/>
              <a:t>This is our final model.  But is it good?  Is it possible that after so many training-validation cycles the model also overfit the validation data?</a:t>
            </a:r>
          </a:p>
          <a:p>
            <a:r>
              <a:rPr lang="en-US" sz="2400" dirty="0"/>
              <a:t>So, we evaluate the model by a totally different dataset (i.e., the testing dataset) and the result gives much more reliable measure of the accuracy of the model in general (remember we testing dataset are selected randomly and thus the general situation well).</a:t>
            </a:r>
            <a:endParaRPr lang="en-HK" sz="2400" dirty="0"/>
          </a:p>
        </p:txBody>
      </p:sp>
    </p:spTree>
    <p:extLst>
      <p:ext uri="{BB962C8B-B14F-4D97-AF65-F5344CB8AC3E}">
        <p14:creationId xmlns:p14="http://schemas.microsoft.com/office/powerpoint/2010/main" val="27154284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BBD99C5-9450-48E6-8945-904D2B2CD4FC}"/>
              </a:ext>
            </a:extLst>
          </p:cNvPr>
          <p:cNvSpPr>
            <a:spLocks noGrp="1"/>
          </p:cNvSpPr>
          <p:nvPr>
            <p:ph type="ctrTitle"/>
          </p:nvPr>
        </p:nvSpPr>
        <p:spPr/>
        <p:txBody>
          <a:bodyPr/>
          <a:lstStyle/>
          <a:p>
            <a:r>
              <a:rPr lang="en-US" dirty="0"/>
              <a:t>Software libraries for ML</a:t>
            </a:r>
            <a:endParaRPr lang="en-HK" dirty="0"/>
          </a:p>
        </p:txBody>
      </p:sp>
      <p:sp>
        <p:nvSpPr>
          <p:cNvPr id="5" name="Subtitle 4">
            <a:extLst>
              <a:ext uri="{FF2B5EF4-FFF2-40B4-BE49-F238E27FC236}">
                <a16:creationId xmlns:a16="http://schemas.microsoft.com/office/drawing/2014/main" id="{B8CE39A8-A00D-4473-9BDE-BBE4441F1E4E}"/>
              </a:ext>
            </a:extLst>
          </p:cNvPr>
          <p:cNvSpPr>
            <a:spLocks noGrp="1"/>
          </p:cNvSpPr>
          <p:nvPr>
            <p:ph type="subTitle" idx="1"/>
          </p:nvPr>
        </p:nvSpPr>
        <p:spPr/>
        <p:txBody>
          <a:bodyPr/>
          <a:lstStyle/>
          <a:p>
            <a:endParaRPr lang="en-HK"/>
          </a:p>
        </p:txBody>
      </p:sp>
    </p:spTree>
    <p:extLst>
      <p:ext uri="{BB962C8B-B14F-4D97-AF65-F5344CB8AC3E}">
        <p14:creationId xmlns:p14="http://schemas.microsoft.com/office/powerpoint/2010/main" val="19939890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CBEE38-F747-4F0E-AEA6-1E262990C4DE}"/>
              </a:ext>
            </a:extLst>
          </p:cNvPr>
          <p:cNvSpPr>
            <a:spLocks noGrp="1"/>
          </p:cNvSpPr>
          <p:nvPr>
            <p:ph type="title"/>
          </p:nvPr>
        </p:nvSpPr>
        <p:spPr/>
        <p:txBody>
          <a:bodyPr/>
          <a:lstStyle/>
          <a:p>
            <a:r>
              <a:rPr lang="en-US" dirty="0"/>
              <a:t>Traditional ML methods: </a:t>
            </a:r>
            <a:r>
              <a:rPr lang="en-US" dirty="0" err="1"/>
              <a:t>scikit</a:t>
            </a:r>
            <a:r>
              <a:rPr lang="en-US" dirty="0"/>
              <a:t>-learn </a:t>
            </a:r>
            <a:endParaRPr lang="en-HK" dirty="0"/>
          </a:p>
        </p:txBody>
      </p:sp>
      <p:sp>
        <p:nvSpPr>
          <p:cNvPr id="3" name="Content Placeholder 2">
            <a:extLst>
              <a:ext uri="{FF2B5EF4-FFF2-40B4-BE49-F238E27FC236}">
                <a16:creationId xmlns:a16="http://schemas.microsoft.com/office/drawing/2014/main" id="{714B65F5-E177-4D18-B56A-AC3329549E23}"/>
              </a:ext>
            </a:extLst>
          </p:cNvPr>
          <p:cNvSpPr>
            <a:spLocks noGrp="1"/>
          </p:cNvSpPr>
          <p:nvPr>
            <p:ph sz="half" idx="1"/>
          </p:nvPr>
        </p:nvSpPr>
        <p:spPr>
          <a:xfrm>
            <a:off x="838200" y="1825625"/>
            <a:ext cx="10515600" cy="4351338"/>
          </a:xfrm>
        </p:spPr>
        <p:txBody>
          <a:bodyPr/>
          <a:lstStyle/>
          <a:p>
            <a:r>
              <a:rPr lang="en-US" dirty="0"/>
              <a:t>Scikit-learn (also known as </a:t>
            </a:r>
            <a:r>
              <a:rPr lang="en-US" dirty="0" err="1"/>
              <a:t>sklearn</a:t>
            </a:r>
            <a:r>
              <a:rPr lang="en-US" dirty="0"/>
              <a:t>) is a free software library for Python. It includes various traditional machine learning algorithms for classification, regression and clustering.</a:t>
            </a:r>
          </a:p>
          <a:p>
            <a:r>
              <a:rPr lang="en-US" dirty="0"/>
              <a:t>It was initially developed as a Google summer of code project in 2007. Later, the French institute INRIA got involved and the first public release was published in 2010.</a:t>
            </a:r>
            <a:endParaRPr lang="en-HK" dirty="0"/>
          </a:p>
        </p:txBody>
      </p:sp>
      <p:pic>
        <p:nvPicPr>
          <p:cNvPr id="4" name="Picture 3"/>
          <p:cNvPicPr>
            <a:picLocks noChangeAspect="1"/>
          </p:cNvPicPr>
          <p:nvPr/>
        </p:nvPicPr>
        <p:blipFill>
          <a:blip r:embed="rId2"/>
          <a:stretch>
            <a:fillRect/>
          </a:stretch>
        </p:blipFill>
        <p:spPr>
          <a:xfrm>
            <a:off x="9117742" y="365125"/>
            <a:ext cx="1344900" cy="974144"/>
          </a:xfrm>
          <a:prstGeom prst="rect">
            <a:avLst/>
          </a:prstGeom>
        </p:spPr>
      </p:pic>
    </p:spTree>
    <p:extLst>
      <p:ext uri="{BB962C8B-B14F-4D97-AF65-F5344CB8AC3E}">
        <p14:creationId xmlns:p14="http://schemas.microsoft.com/office/powerpoint/2010/main" val="15486720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F635F61F-C106-5E80-5C91-D615F36C4D76}"/>
              </a:ext>
            </a:extLst>
          </p:cNvPr>
          <p:cNvPicPr>
            <a:picLocks noChangeAspect="1"/>
          </p:cNvPicPr>
          <p:nvPr/>
        </p:nvPicPr>
        <p:blipFill>
          <a:blip r:embed="rId2"/>
          <a:stretch>
            <a:fillRect/>
          </a:stretch>
        </p:blipFill>
        <p:spPr>
          <a:xfrm>
            <a:off x="1966587" y="553525"/>
            <a:ext cx="6422178" cy="525886"/>
          </a:xfrm>
          <a:prstGeom prst="rect">
            <a:avLst/>
          </a:prstGeom>
        </p:spPr>
      </p:pic>
      <p:pic>
        <p:nvPicPr>
          <p:cNvPr id="7" name="Picture 6">
            <a:extLst>
              <a:ext uri="{FF2B5EF4-FFF2-40B4-BE49-F238E27FC236}">
                <a16:creationId xmlns:a16="http://schemas.microsoft.com/office/drawing/2014/main" id="{9AAB973C-11A6-D787-9E60-D53E0C579B92}"/>
              </a:ext>
            </a:extLst>
          </p:cNvPr>
          <p:cNvPicPr>
            <a:picLocks noChangeAspect="1"/>
          </p:cNvPicPr>
          <p:nvPr/>
        </p:nvPicPr>
        <p:blipFill>
          <a:blip r:embed="rId3"/>
          <a:stretch>
            <a:fillRect/>
          </a:stretch>
        </p:blipFill>
        <p:spPr>
          <a:xfrm>
            <a:off x="600621" y="377956"/>
            <a:ext cx="964500" cy="701455"/>
          </a:xfrm>
          <a:prstGeom prst="rect">
            <a:avLst/>
          </a:prstGeom>
        </p:spPr>
      </p:pic>
      <p:pic>
        <p:nvPicPr>
          <p:cNvPr id="9" name="Picture 8">
            <a:extLst>
              <a:ext uri="{FF2B5EF4-FFF2-40B4-BE49-F238E27FC236}">
                <a16:creationId xmlns:a16="http://schemas.microsoft.com/office/drawing/2014/main" id="{515756C3-6E16-DA1F-BB6C-3037C97A1859}"/>
              </a:ext>
            </a:extLst>
          </p:cNvPr>
          <p:cNvPicPr>
            <a:picLocks noChangeAspect="1"/>
          </p:cNvPicPr>
          <p:nvPr/>
        </p:nvPicPr>
        <p:blipFill>
          <a:blip r:embed="rId4"/>
          <a:stretch>
            <a:fillRect/>
          </a:stretch>
        </p:blipFill>
        <p:spPr>
          <a:xfrm>
            <a:off x="294027" y="1253213"/>
            <a:ext cx="5369073" cy="5051262"/>
          </a:xfrm>
          <a:prstGeom prst="rect">
            <a:avLst/>
          </a:prstGeom>
        </p:spPr>
      </p:pic>
      <p:pic>
        <p:nvPicPr>
          <p:cNvPr id="13" name="Picture 12">
            <a:extLst>
              <a:ext uri="{FF2B5EF4-FFF2-40B4-BE49-F238E27FC236}">
                <a16:creationId xmlns:a16="http://schemas.microsoft.com/office/drawing/2014/main" id="{8337A163-2B0A-A18E-8C1B-9EE845ABA1CA}"/>
              </a:ext>
            </a:extLst>
          </p:cNvPr>
          <p:cNvPicPr>
            <a:picLocks noChangeAspect="1"/>
          </p:cNvPicPr>
          <p:nvPr/>
        </p:nvPicPr>
        <p:blipFill>
          <a:blip r:embed="rId5"/>
          <a:stretch>
            <a:fillRect/>
          </a:stretch>
        </p:blipFill>
        <p:spPr>
          <a:xfrm>
            <a:off x="4529163" y="1808608"/>
            <a:ext cx="2628300" cy="4662927"/>
          </a:xfrm>
          <a:prstGeom prst="rect">
            <a:avLst/>
          </a:prstGeom>
        </p:spPr>
      </p:pic>
      <p:pic>
        <p:nvPicPr>
          <p:cNvPr id="15" name="Picture 14">
            <a:extLst>
              <a:ext uri="{FF2B5EF4-FFF2-40B4-BE49-F238E27FC236}">
                <a16:creationId xmlns:a16="http://schemas.microsoft.com/office/drawing/2014/main" id="{D32123AB-4042-88D8-0556-0610966716B6}"/>
              </a:ext>
            </a:extLst>
          </p:cNvPr>
          <p:cNvPicPr>
            <a:picLocks noChangeAspect="1"/>
          </p:cNvPicPr>
          <p:nvPr/>
        </p:nvPicPr>
        <p:blipFill>
          <a:blip r:embed="rId6"/>
          <a:stretch>
            <a:fillRect/>
          </a:stretch>
        </p:blipFill>
        <p:spPr>
          <a:xfrm>
            <a:off x="6770853" y="1788383"/>
            <a:ext cx="2400673" cy="3980922"/>
          </a:xfrm>
          <a:prstGeom prst="rect">
            <a:avLst/>
          </a:prstGeom>
        </p:spPr>
      </p:pic>
      <p:pic>
        <p:nvPicPr>
          <p:cNvPr id="17" name="Picture 16">
            <a:extLst>
              <a:ext uri="{FF2B5EF4-FFF2-40B4-BE49-F238E27FC236}">
                <a16:creationId xmlns:a16="http://schemas.microsoft.com/office/drawing/2014/main" id="{AFEFF7F2-CEAB-EE6A-D4F2-E817E2D33013}"/>
              </a:ext>
            </a:extLst>
          </p:cNvPr>
          <p:cNvPicPr>
            <a:picLocks noChangeAspect="1"/>
          </p:cNvPicPr>
          <p:nvPr/>
        </p:nvPicPr>
        <p:blipFill>
          <a:blip r:embed="rId7"/>
          <a:stretch>
            <a:fillRect/>
          </a:stretch>
        </p:blipFill>
        <p:spPr>
          <a:xfrm>
            <a:off x="9171526" y="1864169"/>
            <a:ext cx="2614337" cy="3980922"/>
          </a:xfrm>
          <a:prstGeom prst="rect">
            <a:avLst/>
          </a:prstGeom>
        </p:spPr>
      </p:pic>
    </p:spTree>
    <p:extLst>
      <p:ext uri="{BB962C8B-B14F-4D97-AF65-F5344CB8AC3E}">
        <p14:creationId xmlns:p14="http://schemas.microsoft.com/office/powerpoint/2010/main" val="35446153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1F7D72E-5B2D-4A1F-B664-8D5BF0FFE026}"/>
              </a:ext>
            </a:extLst>
          </p:cNvPr>
          <p:cNvSpPr>
            <a:spLocks noGrp="1"/>
          </p:cNvSpPr>
          <p:nvPr>
            <p:ph type="ctrTitle"/>
          </p:nvPr>
        </p:nvSpPr>
        <p:spPr/>
        <p:txBody>
          <a:bodyPr/>
          <a:lstStyle/>
          <a:p>
            <a:r>
              <a:rPr lang="en-US" dirty="0"/>
              <a:t>Some examples</a:t>
            </a:r>
            <a:endParaRPr lang="en-HK" dirty="0"/>
          </a:p>
        </p:txBody>
      </p:sp>
      <p:sp>
        <p:nvSpPr>
          <p:cNvPr id="6" name="Subtitle 5">
            <a:extLst>
              <a:ext uri="{FF2B5EF4-FFF2-40B4-BE49-F238E27FC236}">
                <a16:creationId xmlns:a16="http://schemas.microsoft.com/office/drawing/2014/main" id="{9599B918-B466-4A32-8B33-7C4E4D9F57E4}"/>
              </a:ext>
            </a:extLst>
          </p:cNvPr>
          <p:cNvSpPr>
            <a:spLocks noGrp="1"/>
          </p:cNvSpPr>
          <p:nvPr>
            <p:ph type="subTitle" idx="1"/>
          </p:nvPr>
        </p:nvSpPr>
        <p:spPr/>
        <p:txBody>
          <a:bodyPr/>
          <a:lstStyle/>
          <a:p>
            <a:endParaRPr lang="en-HK"/>
          </a:p>
        </p:txBody>
      </p:sp>
    </p:spTree>
    <p:extLst>
      <p:ext uri="{BB962C8B-B14F-4D97-AF65-F5344CB8AC3E}">
        <p14:creationId xmlns:p14="http://schemas.microsoft.com/office/powerpoint/2010/main" val="11123630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Machine Learning</a:t>
            </a:r>
          </a:p>
        </p:txBody>
      </p:sp>
      <p:sp>
        <p:nvSpPr>
          <p:cNvPr id="3" name="Content Placeholder 2"/>
          <p:cNvSpPr>
            <a:spLocks noGrp="1"/>
          </p:cNvSpPr>
          <p:nvPr>
            <p:ph idx="1"/>
          </p:nvPr>
        </p:nvSpPr>
        <p:spPr/>
        <p:txBody>
          <a:bodyPr>
            <a:normAutofit/>
          </a:bodyPr>
          <a:lstStyle/>
          <a:p>
            <a:r>
              <a:rPr lang="en-US" sz="3200" dirty="0"/>
              <a:t>Machines </a:t>
            </a:r>
            <a:r>
              <a:rPr lang="en-US" sz="3200" dirty="0">
                <a:solidFill>
                  <a:schemeClr val="accent6"/>
                </a:solidFill>
              </a:rPr>
              <a:t>learn from data</a:t>
            </a:r>
            <a:endParaRPr lang="en-US" sz="3200" dirty="0"/>
          </a:p>
          <a:p>
            <a:r>
              <a:rPr lang="en-US" sz="3200" dirty="0"/>
              <a:t>Machine Learning is a subfield of Artificial Intelligence that provides systems the ability to automatically </a:t>
            </a:r>
            <a:r>
              <a:rPr lang="en-US" sz="3200" dirty="0">
                <a:solidFill>
                  <a:srgbClr val="FF0000"/>
                </a:solidFill>
              </a:rPr>
              <a:t>learn how to do a specific task</a:t>
            </a:r>
            <a:r>
              <a:rPr lang="en-US" sz="3200" dirty="0"/>
              <a:t> (</a:t>
            </a:r>
            <a:r>
              <a:rPr lang="en-US" sz="3200" dirty="0">
                <a:solidFill>
                  <a:srgbClr val="FF0000"/>
                </a:solidFill>
              </a:rPr>
              <a:t>training</a:t>
            </a:r>
            <a:r>
              <a:rPr lang="en-US" sz="3200" dirty="0"/>
              <a:t>) from experience and examples (i.e., data) without the specific task being explicitly programmed.</a:t>
            </a:r>
          </a:p>
          <a:p>
            <a:endParaRPr lang="en-US" sz="2800" dirty="0"/>
          </a:p>
        </p:txBody>
      </p:sp>
      <p:sp>
        <p:nvSpPr>
          <p:cNvPr id="4" name="Slide Number Placeholder 3"/>
          <p:cNvSpPr>
            <a:spLocks noGrp="1"/>
          </p:cNvSpPr>
          <p:nvPr>
            <p:ph type="sldNum" sz="quarter" idx="12"/>
          </p:nvPr>
        </p:nvSpPr>
        <p:spPr/>
        <p:txBody>
          <a:bodyPr/>
          <a:lstStyle/>
          <a:p>
            <a:fld id="{4D293FED-3968-494D-9506-17D4A14AF90C}" type="slidenum">
              <a:rPr lang="en-US" smtClean="0"/>
              <a:t>3</a:t>
            </a:fld>
            <a:endParaRPr lang="en-US" dirty="0"/>
          </a:p>
        </p:txBody>
      </p:sp>
    </p:spTree>
    <p:extLst>
      <p:ext uri="{BB962C8B-B14F-4D97-AF65-F5344CB8AC3E}">
        <p14:creationId xmlns:p14="http://schemas.microsoft.com/office/powerpoint/2010/main" val="391510948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B3CA3-F7FA-4C03-A59B-DB85E0919030}"/>
              </a:ext>
            </a:extLst>
          </p:cNvPr>
          <p:cNvSpPr>
            <a:spLocks noGrp="1"/>
          </p:cNvSpPr>
          <p:nvPr>
            <p:ph type="title"/>
          </p:nvPr>
        </p:nvSpPr>
        <p:spPr/>
        <p:txBody>
          <a:bodyPr>
            <a:normAutofit/>
          </a:bodyPr>
          <a:lstStyle/>
          <a:p>
            <a:r>
              <a:rPr lang="en-US" sz="3600" dirty="0"/>
              <a:t>Supervised learning: Linear Regression model for predicting ice cream sales</a:t>
            </a:r>
            <a:endParaRPr lang="en-HK" sz="3600" dirty="0"/>
          </a:p>
        </p:txBody>
      </p:sp>
      <p:sp>
        <p:nvSpPr>
          <p:cNvPr id="4" name="Slide Number Placeholder 3">
            <a:extLst>
              <a:ext uri="{FF2B5EF4-FFF2-40B4-BE49-F238E27FC236}">
                <a16:creationId xmlns:a16="http://schemas.microsoft.com/office/drawing/2014/main" id="{868327E7-1A5A-4E14-9223-816BD54B910C}"/>
              </a:ext>
            </a:extLst>
          </p:cNvPr>
          <p:cNvSpPr>
            <a:spLocks noGrp="1"/>
          </p:cNvSpPr>
          <p:nvPr>
            <p:ph type="sldNum" sz="quarter" idx="12"/>
          </p:nvPr>
        </p:nvSpPr>
        <p:spPr/>
        <p:txBody>
          <a:bodyPr/>
          <a:lstStyle/>
          <a:p>
            <a:fld id="{4D293FED-3968-494D-9506-17D4A14AF90C}" type="slidenum">
              <a:rPr lang="en-US" smtClean="0"/>
              <a:t>30</a:t>
            </a:fld>
            <a:endParaRPr lang="en-US" dirty="0"/>
          </a:p>
        </p:txBody>
      </p:sp>
      <p:graphicFrame>
        <p:nvGraphicFramePr>
          <p:cNvPr id="5" name="Table 4">
            <a:extLst>
              <a:ext uri="{FF2B5EF4-FFF2-40B4-BE49-F238E27FC236}">
                <a16:creationId xmlns:a16="http://schemas.microsoft.com/office/drawing/2014/main" id="{B9630474-EFC3-405F-9B84-E279AB311E6E}"/>
              </a:ext>
            </a:extLst>
          </p:cNvPr>
          <p:cNvGraphicFramePr>
            <a:graphicFrameLocks noGrp="1"/>
          </p:cNvGraphicFramePr>
          <p:nvPr>
            <p:extLst>
              <p:ext uri="{D42A27DB-BD31-4B8C-83A1-F6EECF244321}">
                <p14:modId xmlns:p14="http://schemas.microsoft.com/office/powerpoint/2010/main" val="1791604579"/>
              </p:ext>
            </p:extLst>
          </p:nvPr>
        </p:nvGraphicFramePr>
        <p:xfrm>
          <a:off x="7263132" y="1559398"/>
          <a:ext cx="3836288" cy="2927352"/>
        </p:xfrm>
        <a:graphic>
          <a:graphicData uri="http://schemas.openxmlformats.org/drawingml/2006/table">
            <a:tbl>
              <a:tblPr firstRow="1">
                <a:tableStyleId>{BC89EF96-8CEA-46FF-86C4-4CE0E7609802}</a:tableStyleId>
              </a:tblPr>
              <a:tblGrid>
                <a:gridCol w="1793684">
                  <a:extLst>
                    <a:ext uri="{9D8B030D-6E8A-4147-A177-3AD203B41FA5}">
                      <a16:colId xmlns:a16="http://schemas.microsoft.com/office/drawing/2014/main" val="1801546504"/>
                    </a:ext>
                  </a:extLst>
                </a:gridCol>
                <a:gridCol w="2042604">
                  <a:extLst>
                    <a:ext uri="{9D8B030D-6E8A-4147-A177-3AD203B41FA5}">
                      <a16:colId xmlns:a16="http://schemas.microsoft.com/office/drawing/2014/main" val="1215813173"/>
                    </a:ext>
                  </a:extLst>
                </a:gridCol>
              </a:tblGrid>
              <a:tr h="983680">
                <a:tc>
                  <a:txBody>
                    <a:bodyPr/>
                    <a:lstStyle/>
                    <a:p>
                      <a:pPr algn="ctr">
                        <a:lnSpc>
                          <a:spcPct val="107000"/>
                        </a:lnSpc>
                        <a:spcAft>
                          <a:spcPts val="800"/>
                        </a:spcAft>
                      </a:pPr>
                      <a:r>
                        <a:rPr lang="en-HK" sz="1800" dirty="0">
                          <a:effectLst/>
                        </a:rPr>
                        <a:t>Temperature (°C)</a:t>
                      </a:r>
                      <a:br>
                        <a:rPr lang="en-HK" sz="1800" dirty="0">
                          <a:effectLst/>
                        </a:rPr>
                      </a:br>
                      <a:r>
                        <a:rPr lang="en-HK" sz="1800" dirty="0">
                          <a:effectLst/>
                        </a:rPr>
                        <a:t>x</a:t>
                      </a:r>
                      <a:endParaRPr lang="en-HK"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HK" sz="1800" dirty="0">
                          <a:effectLst/>
                        </a:rPr>
                        <a:t>Ice-cream Sales (No. of cones)</a:t>
                      </a:r>
                      <a:br>
                        <a:rPr lang="en-HK" sz="1800" dirty="0">
                          <a:effectLst/>
                        </a:rPr>
                      </a:br>
                      <a:r>
                        <a:rPr lang="en-HK" sz="1800" dirty="0">
                          <a:effectLst/>
                        </a:rPr>
                        <a:t>y</a:t>
                      </a:r>
                      <a:endParaRPr lang="en-HK"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44541787"/>
                  </a:ext>
                </a:extLst>
              </a:tr>
              <a:tr h="318053">
                <a:tc>
                  <a:txBody>
                    <a:bodyPr/>
                    <a:lstStyle/>
                    <a:p>
                      <a:pPr algn="ctr">
                        <a:lnSpc>
                          <a:spcPct val="107000"/>
                        </a:lnSpc>
                        <a:spcAft>
                          <a:spcPts val="800"/>
                        </a:spcAft>
                      </a:pPr>
                      <a:r>
                        <a:rPr lang="en-HK" sz="1800" dirty="0">
                          <a:effectLst/>
                        </a:rPr>
                        <a:t>10</a:t>
                      </a:r>
                      <a:endParaRPr lang="en-HK"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HK" sz="1800" dirty="0">
                          <a:effectLst/>
                        </a:rPr>
                        <a:t>4</a:t>
                      </a:r>
                      <a:endParaRPr lang="en-HK"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67947449"/>
                  </a:ext>
                </a:extLst>
              </a:tr>
              <a:tr h="318053">
                <a:tc>
                  <a:txBody>
                    <a:bodyPr/>
                    <a:lstStyle/>
                    <a:p>
                      <a:pPr algn="ctr">
                        <a:lnSpc>
                          <a:spcPct val="107000"/>
                        </a:lnSpc>
                        <a:spcAft>
                          <a:spcPts val="800"/>
                        </a:spcAft>
                      </a:pPr>
                      <a:r>
                        <a:rPr lang="en-HK" sz="1800" dirty="0">
                          <a:effectLst/>
                        </a:rPr>
                        <a:t>12</a:t>
                      </a:r>
                      <a:endParaRPr lang="en-HK"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HK" sz="1800" dirty="0">
                          <a:effectLst/>
                        </a:rPr>
                        <a:t>5</a:t>
                      </a:r>
                      <a:endParaRPr lang="en-HK"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45916316"/>
                  </a:ext>
                </a:extLst>
              </a:tr>
              <a:tr h="318053">
                <a:tc>
                  <a:txBody>
                    <a:bodyPr/>
                    <a:lstStyle/>
                    <a:p>
                      <a:pPr algn="ctr">
                        <a:lnSpc>
                          <a:spcPct val="107000"/>
                        </a:lnSpc>
                        <a:spcAft>
                          <a:spcPts val="800"/>
                        </a:spcAft>
                      </a:pPr>
                      <a:r>
                        <a:rPr lang="en-HK" sz="1800" dirty="0">
                          <a:effectLst/>
                        </a:rPr>
                        <a:t>16</a:t>
                      </a:r>
                      <a:endParaRPr lang="en-HK"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HK" sz="1800" dirty="0">
                          <a:effectLst/>
                        </a:rPr>
                        <a:t>7</a:t>
                      </a:r>
                      <a:endParaRPr lang="en-HK"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68481530"/>
                  </a:ext>
                </a:extLst>
              </a:tr>
              <a:tr h="318053">
                <a:tc>
                  <a:txBody>
                    <a:bodyPr/>
                    <a:lstStyle/>
                    <a:p>
                      <a:pPr algn="ctr">
                        <a:lnSpc>
                          <a:spcPct val="107000"/>
                        </a:lnSpc>
                        <a:spcAft>
                          <a:spcPts val="800"/>
                        </a:spcAft>
                      </a:pPr>
                      <a:r>
                        <a:rPr lang="en-HK" sz="1800" dirty="0">
                          <a:effectLst/>
                        </a:rPr>
                        <a:t>20</a:t>
                      </a:r>
                      <a:endParaRPr lang="en-HK"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HK" sz="1800" dirty="0">
                          <a:effectLst/>
                        </a:rPr>
                        <a:t>10</a:t>
                      </a:r>
                      <a:endParaRPr lang="en-HK"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30478673"/>
                  </a:ext>
                </a:extLst>
              </a:tr>
              <a:tr h="318053">
                <a:tc>
                  <a:txBody>
                    <a:bodyPr/>
                    <a:lstStyle/>
                    <a:p>
                      <a:pPr algn="ctr">
                        <a:lnSpc>
                          <a:spcPct val="107000"/>
                        </a:lnSpc>
                        <a:spcAft>
                          <a:spcPts val="800"/>
                        </a:spcAft>
                      </a:pPr>
                      <a:r>
                        <a:rPr lang="en-HK" sz="1800" dirty="0">
                          <a:effectLst/>
                        </a:rPr>
                        <a:t>24</a:t>
                      </a:r>
                      <a:endParaRPr lang="en-HK"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HK" sz="1800" dirty="0">
                          <a:effectLst/>
                        </a:rPr>
                        <a:t>15</a:t>
                      </a:r>
                      <a:endParaRPr lang="en-HK"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89936771"/>
                  </a:ext>
                </a:extLst>
              </a:tr>
              <a:tr h="353407">
                <a:tc>
                  <a:txBody>
                    <a:bodyPr/>
                    <a:lstStyle/>
                    <a:p>
                      <a:pPr algn="ctr">
                        <a:lnSpc>
                          <a:spcPct val="107000"/>
                        </a:lnSpc>
                        <a:spcAft>
                          <a:spcPts val="800"/>
                        </a:spcAft>
                      </a:pPr>
                      <a:r>
                        <a:rPr lang="en-HK" sz="1800" dirty="0">
                          <a:effectLst/>
                          <a:latin typeface="Calibri" panose="020F0502020204030204" pitchFamily="34" charset="0"/>
                          <a:ea typeface="Calibri" panose="020F0502020204030204" pitchFamily="34" charset="0"/>
                          <a:cs typeface="Times New Roman" panose="02020603050405020304" pitchFamily="18" charset="0"/>
                        </a:rPr>
                        <a:t>30</a:t>
                      </a:r>
                    </a:p>
                  </a:txBody>
                  <a:tcPr marL="68580" marR="68580" marT="0" marB="0"/>
                </a:tc>
                <a:tc>
                  <a:txBody>
                    <a:bodyPr/>
                    <a:lstStyle/>
                    <a:p>
                      <a:pPr algn="ctr">
                        <a:lnSpc>
                          <a:spcPct val="107000"/>
                        </a:lnSpc>
                        <a:spcAft>
                          <a:spcPts val="800"/>
                        </a:spcAft>
                      </a:pPr>
                      <a:r>
                        <a:rPr lang="en-HK" sz="2000" b="1"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a:t>
                      </a:r>
                      <a:endParaRPr lang="en-HK" sz="1800" b="1"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70602776"/>
                  </a:ext>
                </a:extLst>
              </a:tr>
            </a:tbl>
          </a:graphicData>
        </a:graphic>
      </p:graphicFrame>
      <p:pic>
        <p:nvPicPr>
          <p:cNvPr id="9" name="Picture 8">
            <a:extLst>
              <a:ext uri="{FF2B5EF4-FFF2-40B4-BE49-F238E27FC236}">
                <a16:creationId xmlns:a16="http://schemas.microsoft.com/office/drawing/2014/main" id="{0DAADB80-B5F1-A2AF-4A2B-49C470CA4C88}"/>
              </a:ext>
            </a:extLst>
          </p:cNvPr>
          <p:cNvPicPr>
            <a:picLocks noChangeAspect="1"/>
          </p:cNvPicPr>
          <p:nvPr/>
        </p:nvPicPr>
        <p:blipFill>
          <a:blip r:embed="rId3"/>
          <a:stretch>
            <a:fillRect/>
          </a:stretch>
        </p:blipFill>
        <p:spPr>
          <a:xfrm>
            <a:off x="526047" y="1559398"/>
            <a:ext cx="6012701" cy="838273"/>
          </a:xfrm>
          <a:prstGeom prst="rect">
            <a:avLst/>
          </a:prstGeom>
        </p:spPr>
      </p:pic>
      <p:pic>
        <p:nvPicPr>
          <p:cNvPr id="11" name="Picture 10">
            <a:extLst>
              <a:ext uri="{FF2B5EF4-FFF2-40B4-BE49-F238E27FC236}">
                <a16:creationId xmlns:a16="http://schemas.microsoft.com/office/drawing/2014/main" id="{3D1B58AB-FE03-AEC1-1D3E-94D3A7A1247B}"/>
              </a:ext>
            </a:extLst>
          </p:cNvPr>
          <p:cNvPicPr>
            <a:picLocks noChangeAspect="1"/>
          </p:cNvPicPr>
          <p:nvPr/>
        </p:nvPicPr>
        <p:blipFill>
          <a:blip r:embed="rId4"/>
          <a:stretch>
            <a:fillRect/>
          </a:stretch>
        </p:blipFill>
        <p:spPr>
          <a:xfrm>
            <a:off x="526047" y="2407175"/>
            <a:ext cx="5723116" cy="731583"/>
          </a:xfrm>
          <a:prstGeom prst="rect">
            <a:avLst/>
          </a:prstGeom>
        </p:spPr>
      </p:pic>
      <p:pic>
        <p:nvPicPr>
          <p:cNvPr id="13" name="Picture 12">
            <a:extLst>
              <a:ext uri="{FF2B5EF4-FFF2-40B4-BE49-F238E27FC236}">
                <a16:creationId xmlns:a16="http://schemas.microsoft.com/office/drawing/2014/main" id="{3608DBE2-6B51-6FC1-971F-79A72347DFA4}"/>
              </a:ext>
            </a:extLst>
          </p:cNvPr>
          <p:cNvPicPr>
            <a:picLocks noChangeAspect="1"/>
          </p:cNvPicPr>
          <p:nvPr/>
        </p:nvPicPr>
        <p:blipFill>
          <a:blip r:embed="rId5"/>
          <a:stretch>
            <a:fillRect/>
          </a:stretch>
        </p:blipFill>
        <p:spPr>
          <a:xfrm>
            <a:off x="576151" y="3138758"/>
            <a:ext cx="5700254" cy="3040643"/>
          </a:xfrm>
          <a:prstGeom prst="rect">
            <a:avLst/>
          </a:prstGeom>
        </p:spPr>
      </p:pic>
      <p:pic>
        <p:nvPicPr>
          <p:cNvPr id="15" name="Picture 14">
            <a:extLst>
              <a:ext uri="{FF2B5EF4-FFF2-40B4-BE49-F238E27FC236}">
                <a16:creationId xmlns:a16="http://schemas.microsoft.com/office/drawing/2014/main" id="{79527DDB-5919-2023-DF43-54ACA1347F0A}"/>
              </a:ext>
            </a:extLst>
          </p:cNvPr>
          <p:cNvPicPr>
            <a:picLocks noChangeAspect="1"/>
          </p:cNvPicPr>
          <p:nvPr/>
        </p:nvPicPr>
        <p:blipFill>
          <a:blip r:embed="rId6"/>
          <a:stretch>
            <a:fillRect/>
          </a:stretch>
        </p:blipFill>
        <p:spPr>
          <a:xfrm>
            <a:off x="6994357" y="4591500"/>
            <a:ext cx="3906253" cy="2223621"/>
          </a:xfrm>
          <a:prstGeom prst="rect">
            <a:avLst/>
          </a:prstGeom>
        </p:spPr>
      </p:pic>
      <p:pic>
        <p:nvPicPr>
          <p:cNvPr id="17" name="Picture 16">
            <a:extLst>
              <a:ext uri="{FF2B5EF4-FFF2-40B4-BE49-F238E27FC236}">
                <a16:creationId xmlns:a16="http://schemas.microsoft.com/office/drawing/2014/main" id="{356DF7FD-416C-D065-911B-4CCF7368E449}"/>
              </a:ext>
            </a:extLst>
          </p:cNvPr>
          <p:cNvPicPr>
            <a:picLocks noChangeAspect="1"/>
          </p:cNvPicPr>
          <p:nvPr/>
        </p:nvPicPr>
        <p:blipFill>
          <a:blip r:embed="rId7"/>
          <a:stretch>
            <a:fillRect/>
          </a:stretch>
        </p:blipFill>
        <p:spPr>
          <a:xfrm>
            <a:off x="548909" y="6150813"/>
            <a:ext cx="2152985" cy="748293"/>
          </a:xfrm>
          <a:prstGeom prst="rect">
            <a:avLst/>
          </a:prstGeom>
        </p:spPr>
      </p:pic>
    </p:spTree>
    <p:extLst>
      <p:ext uri="{BB962C8B-B14F-4D97-AF65-F5344CB8AC3E}">
        <p14:creationId xmlns:p14="http://schemas.microsoft.com/office/powerpoint/2010/main" val="278790876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B3CA3-F7FA-4C03-A59B-DB85E0919030}"/>
              </a:ext>
            </a:extLst>
          </p:cNvPr>
          <p:cNvSpPr>
            <a:spLocks noGrp="1"/>
          </p:cNvSpPr>
          <p:nvPr>
            <p:ph type="title"/>
          </p:nvPr>
        </p:nvSpPr>
        <p:spPr/>
        <p:txBody>
          <a:bodyPr>
            <a:normAutofit/>
          </a:bodyPr>
          <a:lstStyle/>
          <a:p>
            <a:r>
              <a:rPr lang="en-US" sz="3600" dirty="0"/>
              <a:t>Supervised learning: Linear Regression model for predicting ice cream sales</a:t>
            </a:r>
            <a:endParaRPr lang="en-HK" sz="3600" dirty="0"/>
          </a:p>
        </p:txBody>
      </p:sp>
      <p:sp>
        <p:nvSpPr>
          <p:cNvPr id="4" name="Slide Number Placeholder 3">
            <a:extLst>
              <a:ext uri="{FF2B5EF4-FFF2-40B4-BE49-F238E27FC236}">
                <a16:creationId xmlns:a16="http://schemas.microsoft.com/office/drawing/2014/main" id="{868327E7-1A5A-4E14-9223-816BD54B910C}"/>
              </a:ext>
            </a:extLst>
          </p:cNvPr>
          <p:cNvSpPr>
            <a:spLocks noGrp="1"/>
          </p:cNvSpPr>
          <p:nvPr>
            <p:ph type="sldNum" sz="quarter" idx="12"/>
          </p:nvPr>
        </p:nvSpPr>
        <p:spPr/>
        <p:txBody>
          <a:bodyPr/>
          <a:lstStyle/>
          <a:p>
            <a:fld id="{4D293FED-3968-494D-9506-17D4A14AF90C}" type="slidenum">
              <a:rPr lang="en-US" smtClean="0"/>
              <a:t>31</a:t>
            </a:fld>
            <a:endParaRPr lang="en-US" dirty="0"/>
          </a:p>
        </p:txBody>
      </p:sp>
      <p:graphicFrame>
        <p:nvGraphicFramePr>
          <p:cNvPr id="5" name="Table 4">
            <a:extLst>
              <a:ext uri="{FF2B5EF4-FFF2-40B4-BE49-F238E27FC236}">
                <a16:creationId xmlns:a16="http://schemas.microsoft.com/office/drawing/2014/main" id="{B9630474-EFC3-405F-9B84-E279AB311E6E}"/>
              </a:ext>
            </a:extLst>
          </p:cNvPr>
          <p:cNvGraphicFramePr>
            <a:graphicFrameLocks noGrp="1"/>
          </p:cNvGraphicFramePr>
          <p:nvPr/>
        </p:nvGraphicFramePr>
        <p:xfrm>
          <a:off x="7263132" y="1559398"/>
          <a:ext cx="3836288" cy="2927352"/>
        </p:xfrm>
        <a:graphic>
          <a:graphicData uri="http://schemas.openxmlformats.org/drawingml/2006/table">
            <a:tbl>
              <a:tblPr firstRow="1">
                <a:tableStyleId>{BC89EF96-8CEA-46FF-86C4-4CE0E7609802}</a:tableStyleId>
              </a:tblPr>
              <a:tblGrid>
                <a:gridCol w="1793684">
                  <a:extLst>
                    <a:ext uri="{9D8B030D-6E8A-4147-A177-3AD203B41FA5}">
                      <a16:colId xmlns:a16="http://schemas.microsoft.com/office/drawing/2014/main" val="1801546504"/>
                    </a:ext>
                  </a:extLst>
                </a:gridCol>
                <a:gridCol w="2042604">
                  <a:extLst>
                    <a:ext uri="{9D8B030D-6E8A-4147-A177-3AD203B41FA5}">
                      <a16:colId xmlns:a16="http://schemas.microsoft.com/office/drawing/2014/main" val="1215813173"/>
                    </a:ext>
                  </a:extLst>
                </a:gridCol>
              </a:tblGrid>
              <a:tr h="983680">
                <a:tc>
                  <a:txBody>
                    <a:bodyPr/>
                    <a:lstStyle/>
                    <a:p>
                      <a:pPr algn="ctr">
                        <a:lnSpc>
                          <a:spcPct val="107000"/>
                        </a:lnSpc>
                        <a:spcAft>
                          <a:spcPts val="800"/>
                        </a:spcAft>
                      </a:pPr>
                      <a:r>
                        <a:rPr lang="en-HK" sz="1800" dirty="0">
                          <a:effectLst/>
                        </a:rPr>
                        <a:t>Temperature (°C)</a:t>
                      </a:r>
                      <a:br>
                        <a:rPr lang="en-HK" sz="1800" dirty="0">
                          <a:effectLst/>
                        </a:rPr>
                      </a:br>
                      <a:r>
                        <a:rPr lang="en-HK" sz="1800" dirty="0">
                          <a:effectLst/>
                        </a:rPr>
                        <a:t>x</a:t>
                      </a:r>
                      <a:endParaRPr lang="en-HK"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HK" sz="1800" dirty="0">
                          <a:effectLst/>
                        </a:rPr>
                        <a:t>Ice-cream Sales (No. of cones)</a:t>
                      </a:r>
                      <a:br>
                        <a:rPr lang="en-HK" sz="1800" dirty="0">
                          <a:effectLst/>
                        </a:rPr>
                      </a:br>
                      <a:r>
                        <a:rPr lang="en-HK" sz="1800" dirty="0">
                          <a:effectLst/>
                        </a:rPr>
                        <a:t>y</a:t>
                      </a:r>
                      <a:endParaRPr lang="en-HK"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44541787"/>
                  </a:ext>
                </a:extLst>
              </a:tr>
              <a:tr h="318053">
                <a:tc>
                  <a:txBody>
                    <a:bodyPr/>
                    <a:lstStyle/>
                    <a:p>
                      <a:pPr algn="ctr">
                        <a:lnSpc>
                          <a:spcPct val="107000"/>
                        </a:lnSpc>
                        <a:spcAft>
                          <a:spcPts val="800"/>
                        </a:spcAft>
                      </a:pPr>
                      <a:r>
                        <a:rPr lang="en-HK" sz="1800" dirty="0">
                          <a:effectLst/>
                        </a:rPr>
                        <a:t>10</a:t>
                      </a:r>
                      <a:endParaRPr lang="en-HK"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HK" sz="1800" dirty="0">
                          <a:effectLst/>
                        </a:rPr>
                        <a:t>4</a:t>
                      </a:r>
                      <a:endParaRPr lang="en-HK"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67947449"/>
                  </a:ext>
                </a:extLst>
              </a:tr>
              <a:tr h="318053">
                <a:tc>
                  <a:txBody>
                    <a:bodyPr/>
                    <a:lstStyle/>
                    <a:p>
                      <a:pPr algn="ctr">
                        <a:lnSpc>
                          <a:spcPct val="107000"/>
                        </a:lnSpc>
                        <a:spcAft>
                          <a:spcPts val="800"/>
                        </a:spcAft>
                      </a:pPr>
                      <a:r>
                        <a:rPr lang="en-HK" sz="1800" dirty="0">
                          <a:effectLst/>
                        </a:rPr>
                        <a:t>12</a:t>
                      </a:r>
                      <a:endParaRPr lang="en-HK"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HK" sz="1800" dirty="0">
                          <a:effectLst/>
                        </a:rPr>
                        <a:t>5</a:t>
                      </a:r>
                      <a:endParaRPr lang="en-HK"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45916316"/>
                  </a:ext>
                </a:extLst>
              </a:tr>
              <a:tr h="318053">
                <a:tc>
                  <a:txBody>
                    <a:bodyPr/>
                    <a:lstStyle/>
                    <a:p>
                      <a:pPr algn="ctr">
                        <a:lnSpc>
                          <a:spcPct val="107000"/>
                        </a:lnSpc>
                        <a:spcAft>
                          <a:spcPts val="800"/>
                        </a:spcAft>
                      </a:pPr>
                      <a:r>
                        <a:rPr lang="en-HK" sz="1800" dirty="0">
                          <a:effectLst/>
                        </a:rPr>
                        <a:t>16</a:t>
                      </a:r>
                      <a:endParaRPr lang="en-HK"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HK" sz="1800" dirty="0">
                          <a:effectLst/>
                        </a:rPr>
                        <a:t>7</a:t>
                      </a:r>
                      <a:endParaRPr lang="en-HK"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68481530"/>
                  </a:ext>
                </a:extLst>
              </a:tr>
              <a:tr h="318053">
                <a:tc>
                  <a:txBody>
                    <a:bodyPr/>
                    <a:lstStyle/>
                    <a:p>
                      <a:pPr algn="ctr">
                        <a:lnSpc>
                          <a:spcPct val="107000"/>
                        </a:lnSpc>
                        <a:spcAft>
                          <a:spcPts val="800"/>
                        </a:spcAft>
                      </a:pPr>
                      <a:r>
                        <a:rPr lang="en-HK" sz="1800" dirty="0">
                          <a:effectLst/>
                        </a:rPr>
                        <a:t>20</a:t>
                      </a:r>
                      <a:endParaRPr lang="en-HK"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HK" sz="1800" dirty="0">
                          <a:effectLst/>
                        </a:rPr>
                        <a:t>10</a:t>
                      </a:r>
                      <a:endParaRPr lang="en-HK"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30478673"/>
                  </a:ext>
                </a:extLst>
              </a:tr>
              <a:tr h="318053">
                <a:tc>
                  <a:txBody>
                    <a:bodyPr/>
                    <a:lstStyle/>
                    <a:p>
                      <a:pPr algn="ctr">
                        <a:lnSpc>
                          <a:spcPct val="107000"/>
                        </a:lnSpc>
                        <a:spcAft>
                          <a:spcPts val="800"/>
                        </a:spcAft>
                      </a:pPr>
                      <a:r>
                        <a:rPr lang="en-HK" sz="1800" dirty="0">
                          <a:effectLst/>
                        </a:rPr>
                        <a:t>24</a:t>
                      </a:r>
                      <a:endParaRPr lang="en-HK"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HK" sz="1800" dirty="0">
                          <a:effectLst/>
                        </a:rPr>
                        <a:t>15</a:t>
                      </a:r>
                      <a:endParaRPr lang="en-HK"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89936771"/>
                  </a:ext>
                </a:extLst>
              </a:tr>
              <a:tr h="353407">
                <a:tc>
                  <a:txBody>
                    <a:bodyPr/>
                    <a:lstStyle/>
                    <a:p>
                      <a:pPr algn="ctr">
                        <a:lnSpc>
                          <a:spcPct val="107000"/>
                        </a:lnSpc>
                        <a:spcAft>
                          <a:spcPts val="800"/>
                        </a:spcAft>
                      </a:pPr>
                      <a:r>
                        <a:rPr lang="en-HK" sz="1800" dirty="0">
                          <a:effectLst/>
                          <a:latin typeface="Calibri" panose="020F0502020204030204" pitchFamily="34" charset="0"/>
                          <a:ea typeface="Calibri" panose="020F0502020204030204" pitchFamily="34" charset="0"/>
                          <a:cs typeface="Times New Roman" panose="02020603050405020304" pitchFamily="18" charset="0"/>
                        </a:rPr>
                        <a:t>30</a:t>
                      </a:r>
                    </a:p>
                  </a:txBody>
                  <a:tcPr marL="68580" marR="68580" marT="0" marB="0"/>
                </a:tc>
                <a:tc>
                  <a:txBody>
                    <a:bodyPr/>
                    <a:lstStyle/>
                    <a:p>
                      <a:pPr algn="ctr">
                        <a:lnSpc>
                          <a:spcPct val="107000"/>
                        </a:lnSpc>
                        <a:spcAft>
                          <a:spcPts val="800"/>
                        </a:spcAft>
                      </a:pPr>
                      <a:r>
                        <a:rPr lang="en-HK" sz="2000" b="1"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a:t>
                      </a:r>
                      <a:endParaRPr lang="en-HK" sz="1800" b="1"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70602776"/>
                  </a:ext>
                </a:extLst>
              </a:tr>
            </a:tbl>
          </a:graphicData>
        </a:graphic>
      </p:graphicFrame>
      <p:pic>
        <p:nvPicPr>
          <p:cNvPr id="9" name="Picture 8">
            <a:extLst>
              <a:ext uri="{FF2B5EF4-FFF2-40B4-BE49-F238E27FC236}">
                <a16:creationId xmlns:a16="http://schemas.microsoft.com/office/drawing/2014/main" id="{0DAADB80-B5F1-A2AF-4A2B-49C470CA4C88}"/>
              </a:ext>
            </a:extLst>
          </p:cNvPr>
          <p:cNvPicPr>
            <a:picLocks noChangeAspect="1"/>
          </p:cNvPicPr>
          <p:nvPr/>
        </p:nvPicPr>
        <p:blipFill>
          <a:blip r:embed="rId3"/>
          <a:stretch>
            <a:fillRect/>
          </a:stretch>
        </p:blipFill>
        <p:spPr>
          <a:xfrm>
            <a:off x="526047" y="1559398"/>
            <a:ext cx="6012701" cy="838273"/>
          </a:xfrm>
          <a:prstGeom prst="rect">
            <a:avLst/>
          </a:prstGeom>
        </p:spPr>
      </p:pic>
      <p:pic>
        <p:nvPicPr>
          <p:cNvPr id="11" name="Picture 10">
            <a:extLst>
              <a:ext uri="{FF2B5EF4-FFF2-40B4-BE49-F238E27FC236}">
                <a16:creationId xmlns:a16="http://schemas.microsoft.com/office/drawing/2014/main" id="{3D1B58AB-FE03-AEC1-1D3E-94D3A7A1247B}"/>
              </a:ext>
            </a:extLst>
          </p:cNvPr>
          <p:cNvPicPr>
            <a:picLocks noChangeAspect="1"/>
          </p:cNvPicPr>
          <p:nvPr/>
        </p:nvPicPr>
        <p:blipFill>
          <a:blip r:embed="rId4"/>
          <a:stretch>
            <a:fillRect/>
          </a:stretch>
        </p:blipFill>
        <p:spPr>
          <a:xfrm>
            <a:off x="526047" y="2407175"/>
            <a:ext cx="5723116" cy="731583"/>
          </a:xfrm>
          <a:prstGeom prst="rect">
            <a:avLst/>
          </a:prstGeom>
        </p:spPr>
      </p:pic>
      <p:pic>
        <p:nvPicPr>
          <p:cNvPr id="13" name="Picture 12">
            <a:extLst>
              <a:ext uri="{FF2B5EF4-FFF2-40B4-BE49-F238E27FC236}">
                <a16:creationId xmlns:a16="http://schemas.microsoft.com/office/drawing/2014/main" id="{3608DBE2-6B51-6FC1-971F-79A72347DFA4}"/>
              </a:ext>
            </a:extLst>
          </p:cNvPr>
          <p:cNvPicPr>
            <a:picLocks noChangeAspect="1"/>
          </p:cNvPicPr>
          <p:nvPr/>
        </p:nvPicPr>
        <p:blipFill>
          <a:blip r:embed="rId5"/>
          <a:stretch>
            <a:fillRect/>
          </a:stretch>
        </p:blipFill>
        <p:spPr>
          <a:xfrm>
            <a:off x="576151" y="3138758"/>
            <a:ext cx="5700254" cy="3040643"/>
          </a:xfrm>
          <a:prstGeom prst="rect">
            <a:avLst/>
          </a:prstGeom>
        </p:spPr>
      </p:pic>
      <p:pic>
        <p:nvPicPr>
          <p:cNvPr id="15" name="Picture 14">
            <a:extLst>
              <a:ext uri="{FF2B5EF4-FFF2-40B4-BE49-F238E27FC236}">
                <a16:creationId xmlns:a16="http://schemas.microsoft.com/office/drawing/2014/main" id="{79527DDB-5919-2023-DF43-54ACA1347F0A}"/>
              </a:ext>
            </a:extLst>
          </p:cNvPr>
          <p:cNvPicPr>
            <a:picLocks noChangeAspect="1"/>
          </p:cNvPicPr>
          <p:nvPr/>
        </p:nvPicPr>
        <p:blipFill>
          <a:blip r:embed="rId6"/>
          <a:stretch>
            <a:fillRect/>
          </a:stretch>
        </p:blipFill>
        <p:spPr>
          <a:xfrm>
            <a:off x="6994357" y="4591500"/>
            <a:ext cx="3906253" cy="2223621"/>
          </a:xfrm>
          <a:prstGeom prst="rect">
            <a:avLst/>
          </a:prstGeom>
        </p:spPr>
      </p:pic>
      <p:pic>
        <p:nvPicPr>
          <p:cNvPr id="17" name="Picture 16">
            <a:extLst>
              <a:ext uri="{FF2B5EF4-FFF2-40B4-BE49-F238E27FC236}">
                <a16:creationId xmlns:a16="http://schemas.microsoft.com/office/drawing/2014/main" id="{356DF7FD-416C-D065-911B-4CCF7368E449}"/>
              </a:ext>
            </a:extLst>
          </p:cNvPr>
          <p:cNvPicPr>
            <a:picLocks noChangeAspect="1"/>
          </p:cNvPicPr>
          <p:nvPr/>
        </p:nvPicPr>
        <p:blipFill>
          <a:blip r:embed="rId7"/>
          <a:stretch>
            <a:fillRect/>
          </a:stretch>
        </p:blipFill>
        <p:spPr>
          <a:xfrm>
            <a:off x="548909" y="6150813"/>
            <a:ext cx="2152985" cy="748293"/>
          </a:xfrm>
          <a:prstGeom prst="rect">
            <a:avLst/>
          </a:prstGeom>
        </p:spPr>
      </p:pic>
      <p:sp>
        <p:nvSpPr>
          <p:cNvPr id="3" name="Oval 2">
            <a:extLst>
              <a:ext uri="{FF2B5EF4-FFF2-40B4-BE49-F238E27FC236}">
                <a16:creationId xmlns:a16="http://schemas.microsoft.com/office/drawing/2014/main" id="{A824103C-3356-248C-1771-1FF5CA386574}"/>
              </a:ext>
            </a:extLst>
          </p:cNvPr>
          <p:cNvSpPr/>
          <p:nvPr/>
        </p:nvSpPr>
        <p:spPr>
          <a:xfrm>
            <a:off x="4902926" y="2407175"/>
            <a:ext cx="365760" cy="477786"/>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6" name="TextBox 5">
            <a:extLst>
              <a:ext uri="{FF2B5EF4-FFF2-40B4-BE49-F238E27FC236}">
                <a16:creationId xmlns:a16="http://schemas.microsoft.com/office/drawing/2014/main" id="{4A3ACA41-79FC-8539-02B7-C913156FBA91}"/>
              </a:ext>
            </a:extLst>
          </p:cNvPr>
          <p:cNvSpPr txBox="1"/>
          <p:nvPr/>
        </p:nvSpPr>
        <p:spPr>
          <a:xfrm>
            <a:off x="6014825" y="1772662"/>
            <a:ext cx="2595775" cy="923330"/>
          </a:xfrm>
          <a:prstGeom prst="rect">
            <a:avLst/>
          </a:prstGeom>
        </p:spPr>
        <p:style>
          <a:lnRef idx="3">
            <a:schemeClr val="lt1"/>
          </a:lnRef>
          <a:fillRef idx="1">
            <a:schemeClr val="accent2"/>
          </a:fillRef>
          <a:effectRef idx="1">
            <a:schemeClr val="accent2"/>
          </a:effectRef>
          <a:fontRef idx="minor">
            <a:schemeClr val="lt1"/>
          </a:fontRef>
        </p:style>
        <p:txBody>
          <a:bodyPr wrap="none" rtlCol="0">
            <a:spAutoFit/>
          </a:bodyPr>
          <a:lstStyle/>
          <a:p>
            <a:r>
              <a:rPr lang="en-HK" dirty="0"/>
              <a:t>-1 </a:t>
            </a:r>
            <a:r>
              <a:rPr lang="en-HK" dirty="0">
                <a:sym typeface="Wingdings" panose="05000000000000000000" pitchFamily="2" charset="2"/>
              </a:rPr>
              <a:t> the only possible</a:t>
            </a:r>
          </a:p>
          <a:p>
            <a:r>
              <a:rPr lang="en-HK" dirty="0">
                <a:sym typeface="Wingdings" panose="05000000000000000000" pitchFamily="2" charset="2"/>
              </a:rPr>
              <a:t>v</a:t>
            </a:r>
            <a:r>
              <a:rPr lang="en-HK" dirty="0"/>
              <a:t>alue here.</a:t>
            </a:r>
          </a:p>
          <a:p>
            <a:r>
              <a:rPr lang="en-HK" dirty="0"/>
              <a:t>What’s it in this example?</a:t>
            </a:r>
          </a:p>
        </p:txBody>
      </p:sp>
      <p:cxnSp>
        <p:nvCxnSpPr>
          <p:cNvPr id="8" name="Straight Arrow Connector 7">
            <a:extLst>
              <a:ext uri="{FF2B5EF4-FFF2-40B4-BE49-F238E27FC236}">
                <a16:creationId xmlns:a16="http://schemas.microsoft.com/office/drawing/2014/main" id="{3CC487CA-2CC6-1D35-9D78-E8F33817280C}"/>
              </a:ext>
            </a:extLst>
          </p:cNvPr>
          <p:cNvCxnSpPr>
            <a:stCxn id="6" idx="1"/>
            <a:endCxn id="3" idx="7"/>
          </p:cNvCxnSpPr>
          <p:nvPr/>
        </p:nvCxnSpPr>
        <p:spPr>
          <a:xfrm flipH="1">
            <a:off x="5215122" y="2234327"/>
            <a:ext cx="799703" cy="2428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3321107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B3CA3-F7FA-4C03-A59B-DB85E0919030}"/>
              </a:ext>
            </a:extLst>
          </p:cNvPr>
          <p:cNvSpPr>
            <a:spLocks noGrp="1"/>
          </p:cNvSpPr>
          <p:nvPr>
            <p:ph type="title"/>
          </p:nvPr>
        </p:nvSpPr>
        <p:spPr/>
        <p:txBody>
          <a:bodyPr>
            <a:normAutofit/>
          </a:bodyPr>
          <a:lstStyle/>
          <a:p>
            <a:r>
              <a:rPr lang="en-US" sz="3600" dirty="0"/>
              <a:t>Supervised learning: Linear Regression model for predicting ice cream sales</a:t>
            </a:r>
            <a:endParaRPr lang="en-HK" sz="3600" dirty="0"/>
          </a:p>
        </p:txBody>
      </p:sp>
      <p:sp>
        <p:nvSpPr>
          <p:cNvPr id="4" name="Slide Number Placeholder 3">
            <a:extLst>
              <a:ext uri="{FF2B5EF4-FFF2-40B4-BE49-F238E27FC236}">
                <a16:creationId xmlns:a16="http://schemas.microsoft.com/office/drawing/2014/main" id="{868327E7-1A5A-4E14-9223-816BD54B910C}"/>
              </a:ext>
            </a:extLst>
          </p:cNvPr>
          <p:cNvSpPr>
            <a:spLocks noGrp="1"/>
          </p:cNvSpPr>
          <p:nvPr>
            <p:ph type="sldNum" sz="quarter" idx="12"/>
          </p:nvPr>
        </p:nvSpPr>
        <p:spPr/>
        <p:txBody>
          <a:bodyPr/>
          <a:lstStyle/>
          <a:p>
            <a:fld id="{4D293FED-3968-494D-9506-17D4A14AF90C}" type="slidenum">
              <a:rPr lang="en-US" smtClean="0"/>
              <a:t>32</a:t>
            </a:fld>
            <a:endParaRPr lang="en-US" dirty="0"/>
          </a:p>
        </p:txBody>
      </p:sp>
      <p:graphicFrame>
        <p:nvGraphicFramePr>
          <p:cNvPr id="5" name="Table 4">
            <a:extLst>
              <a:ext uri="{FF2B5EF4-FFF2-40B4-BE49-F238E27FC236}">
                <a16:creationId xmlns:a16="http://schemas.microsoft.com/office/drawing/2014/main" id="{B9630474-EFC3-405F-9B84-E279AB311E6E}"/>
              </a:ext>
            </a:extLst>
          </p:cNvPr>
          <p:cNvGraphicFramePr>
            <a:graphicFrameLocks noGrp="1"/>
          </p:cNvGraphicFramePr>
          <p:nvPr/>
        </p:nvGraphicFramePr>
        <p:xfrm>
          <a:off x="7263132" y="1559398"/>
          <a:ext cx="3836288" cy="2927352"/>
        </p:xfrm>
        <a:graphic>
          <a:graphicData uri="http://schemas.openxmlformats.org/drawingml/2006/table">
            <a:tbl>
              <a:tblPr firstRow="1">
                <a:tableStyleId>{BC89EF96-8CEA-46FF-86C4-4CE0E7609802}</a:tableStyleId>
              </a:tblPr>
              <a:tblGrid>
                <a:gridCol w="1793684">
                  <a:extLst>
                    <a:ext uri="{9D8B030D-6E8A-4147-A177-3AD203B41FA5}">
                      <a16:colId xmlns:a16="http://schemas.microsoft.com/office/drawing/2014/main" val="1801546504"/>
                    </a:ext>
                  </a:extLst>
                </a:gridCol>
                <a:gridCol w="2042604">
                  <a:extLst>
                    <a:ext uri="{9D8B030D-6E8A-4147-A177-3AD203B41FA5}">
                      <a16:colId xmlns:a16="http://schemas.microsoft.com/office/drawing/2014/main" val="1215813173"/>
                    </a:ext>
                  </a:extLst>
                </a:gridCol>
              </a:tblGrid>
              <a:tr h="983680">
                <a:tc>
                  <a:txBody>
                    <a:bodyPr/>
                    <a:lstStyle/>
                    <a:p>
                      <a:pPr algn="ctr">
                        <a:lnSpc>
                          <a:spcPct val="107000"/>
                        </a:lnSpc>
                        <a:spcAft>
                          <a:spcPts val="800"/>
                        </a:spcAft>
                      </a:pPr>
                      <a:r>
                        <a:rPr lang="en-HK" sz="1800" dirty="0">
                          <a:effectLst/>
                        </a:rPr>
                        <a:t>Temperature (°C)</a:t>
                      </a:r>
                      <a:br>
                        <a:rPr lang="en-HK" sz="1800" dirty="0">
                          <a:effectLst/>
                        </a:rPr>
                      </a:br>
                      <a:r>
                        <a:rPr lang="en-HK" sz="1800" dirty="0">
                          <a:effectLst/>
                        </a:rPr>
                        <a:t>x</a:t>
                      </a:r>
                      <a:endParaRPr lang="en-HK"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HK" sz="1800" dirty="0">
                          <a:effectLst/>
                        </a:rPr>
                        <a:t>Ice-cream Sales (No. of cones)</a:t>
                      </a:r>
                      <a:br>
                        <a:rPr lang="en-HK" sz="1800" dirty="0">
                          <a:effectLst/>
                        </a:rPr>
                      </a:br>
                      <a:r>
                        <a:rPr lang="en-HK" sz="1800" dirty="0">
                          <a:effectLst/>
                        </a:rPr>
                        <a:t>y</a:t>
                      </a:r>
                      <a:endParaRPr lang="en-HK"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44541787"/>
                  </a:ext>
                </a:extLst>
              </a:tr>
              <a:tr h="318053">
                <a:tc>
                  <a:txBody>
                    <a:bodyPr/>
                    <a:lstStyle/>
                    <a:p>
                      <a:pPr algn="ctr">
                        <a:lnSpc>
                          <a:spcPct val="107000"/>
                        </a:lnSpc>
                        <a:spcAft>
                          <a:spcPts val="800"/>
                        </a:spcAft>
                      </a:pPr>
                      <a:r>
                        <a:rPr lang="en-HK" sz="1800" dirty="0">
                          <a:effectLst/>
                        </a:rPr>
                        <a:t>10</a:t>
                      </a:r>
                      <a:endParaRPr lang="en-HK"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HK" sz="1800" dirty="0">
                          <a:effectLst/>
                        </a:rPr>
                        <a:t>4</a:t>
                      </a:r>
                      <a:endParaRPr lang="en-HK"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67947449"/>
                  </a:ext>
                </a:extLst>
              </a:tr>
              <a:tr h="318053">
                <a:tc>
                  <a:txBody>
                    <a:bodyPr/>
                    <a:lstStyle/>
                    <a:p>
                      <a:pPr algn="ctr">
                        <a:lnSpc>
                          <a:spcPct val="107000"/>
                        </a:lnSpc>
                        <a:spcAft>
                          <a:spcPts val="800"/>
                        </a:spcAft>
                      </a:pPr>
                      <a:r>
                        <a:rPr lang="en-HK" sz="1800" dirty="0">
                          <a:effectLst/>
                        </a:rPr>
                        <a:t>12</a:t>
                      </a:r>
                      <a:endParaRPr lang="en-HK"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HK" sz="1800" dirty="0">
                          <a:effectLst/>
                        </a:rPr>
                        <a:t>5</a:t>
                      </a:r>
                      <a:endParaRPr lang="en-HK"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45916316"/>
                  </a:ext>
                </a:extLst>
              </a:tr>
              <a:tr h="318053">
                <a:tc>
                  <a:txBody>
                    <a:bodyPr/>
                    <a:lstStyle/>
                    <a:p>
                      <a:pPr algn="ctr">
                        <a:lnSpc>
                          <a:spcPct val="107000"/>
                        </a:lnSpc>
                        <a:spcAft>
                          <a:spcPts val="800"/>
                        </a:spcAft>
                      </a:pPr>
                      <a:r>
                        <a:rPr lang="en-HK" sz="1800" dirty="0">
                          <a:effectLst/>
                        </a:rPr>
                        <a:t>16</a:t>
                      </a:r>
                      <a:endParaRPr lang="en-HK"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HK" sz="1800" dirty="0">
                          <a:effectLst/>
                        </a:rPr>
                        <a:t>7</a:t>
                      </a:r>
                      <a:endParaRPr lang="en-HK"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68481530"/>
                  </a:ext>
                </a:extLst>
              </a:tr>
              <a:tr h="318053">
                <a:tc>
                  <a:txBody>
                    <a:bodyPr/>
                    <a:lstStyle/>
                    <a:p>
                      <a:pPr algn="ctr">
                        <a:lnSpc>
                          <a:spcPct val="107000"/>
                        </a:lnSpc>
                        <a:spcAft>
                          <a:spcPts val="800"/>
                        </a:spcAft>
                      </a:pPr>
                      <a:r>
                        <a:rPr lang="en-HK" sz="1800" dirty="0">
                          <a:effectLst/>
                        </a:rPr>
                        <a:t>20</a:t>
                      </a:r>
                      <a:endParaRPr lang="en-HK"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HK" sz="1800" dirty="0">
                          <a:effectLst/>
                        </a:rPr>
                        <a:t>10</a:t>
                      </a:r>
                      <a:endParaRPr lang="en-HK"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30478673"/>
                  </a:ext>
                </a:extLst>
              </a:tr>
              <a:tr h="318053">
                <a:tc>
                  <a:txBody>
                    <a:bodyPr/>
                    <a:lstStyle/>
                    <a:p>
                      <a:pPr algn="ctr">
                        <a:lnSpc>
                          <a:spcPct val="107000"/>
                        </a:lnSpc>
                        <a:spcAft>
                          <a:spcPts val="800"/>
                        </a:spcAft>
                      </a:pPr>
                      <a:r>
                        <a:rPr lang="en-HK" sz="1800" dirty="0">
                          <a:effectLst/>
                        </a:rPr>
                        <a:t>24</a:t>
                      </a:r>
                      <a:endParaRPr lang="en-HK"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HK" sz="1800" dirty="0">
                          <a:effectLst/>
                        </a:rPr>
                        <a:t>15</a:t>
                      </a:r>
                      <a:endParaRPr lang="en-HK"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89936771"/>
                  </a:ext>
                </a:extLst>
              </a:tr>
              <a:tr h="353407">
                <a:tc>
                  <a:txBody>
                    <a:bodyPr/>
                    <a:lstStyle/>
                    <a:p>
                      <a:pPr algn="ctr">
                        <a:lnSpc>
                          <a:spcPct val="107000"/>
                        </a:lnSpc>
                        <a:spcAft>
                          <a:spcPts val="800"/>
                        </a:spcAft>
                      </a:pPr>
                      <a:r>
                        <a:rPr lang="en-HK" sz="1800" dirty="0">
                          <a:effectLst/>
                          <a:latin typeface="Calibri" panose="020F0502020204030204" pitchFamily="34" charset="0"/>
                          <a:ea typeface="Calibri" panose="020F0502020204030204" pitchFamily="34" charset="0"/>
                          <a:cs typeface="Times New Roman" panose="02020603050405020304" pitchFamily="18" charset="0"/>
                        </a:rPr>
                        <a:t>30</a:t>
                      </a:r>
                    </a:p>
                  </a:txBody>
                  <a:tcPr marL="68580" marR="68580" marT="0" marB="0"/>
                </a:tc>
                <a:tc>
                  <a:txBody>
                    <a:bodyPr/>
                    <a:lstStyle/>
                    <a:p>
                      <a:pPr algn="ctr">
                        <a:lnSpc>
                          <a:spcPct val="107000"/>
                        </a:lnSpc>
                        <a:spcAft>
                          <a:spcPts val="800"/>
                        </a:spcAft>
                      </a:pPr>
                      <a:r>
                        <a:rPr lang="en-HK" sz="2000" b="1"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a:t>
                      </a:r>
                      <a:endParaRPr lang="en-HK" sz="1800" b="1"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70602776"/>
                  </a:ext>
                </a:extLst>
              </a:tr>
            </a:tbl>
          </a:graphicData>
        </a:graphic>
      </p:graphicFrame>
      <p:pic>
        <p:nvPicPr>
          <p:cNvPr id="9" name="Picture 8">
            <a:extLst>
              <a:ext uri="{FF2B5EF4-FFF2-40B4-BE49-F238E27FC236}">
                <a16:creationId xmlns:a16="http://schemas.microsoft.com/office/drawing/2014/main" id="{0DAADB80-B5F1-A2AF-4A2B-49C470CA4C88}"/>
              </a:ext>
            </a:extLst>
          </p:cNvPr>
          <p:cNvPicPr>
            <a:picLocks noChangeAspect="1"/>
          </p:cNvPicPr>
          <p:nvPr/>
        </p:nvPicPr>
        <p:blipFill>
          <a:blip r:embed="rId3"/>
          <a:stretch>
            <a:fillRect/>
          </a:stretch>
        </p:blipFill>
        <p:spPr>
          <a:xfrm>
            <a:off x="526047" y="1559398"/>
            <a:ext cx="6012701" cy="838273"/>
          </a:xfrm>
          <a:prstGeom prst="rect">
            <a:avLst/>
          </a:prstGeom>
        </p:spPr>
      </p:pic>
      <p:pic>
        <p:nvPicPr>
          <p:cNvPr id="11" name="Picture 10">
            <a:extLst>
              <a:ext uri="{FF2B5EF4-FFF2-40B4-BE49-F238E27FC236}">
                <a16:creationId xmlns:a16="http://schemas.microsoft.com/office/drawing/2014/main" id="{3D1B58AB-FE03-AEC1-1D3E-94D3A7A1247B}"/>
              </a:ext>
            </a:extLst>
          </p:cNvPr>
          <p:cNvPicPr>
            <a:picLocks noChangeAspect="1"/>
          </p:cNvPicPr>
          <p:nvPr/>
        </p:nvPicPr>
        <p:blipFill>
          <a:blip r:embed="rId4"/>
          <a:stretch>
            <a:fillRect/>
          </a:stretch>
        </p:blipFill>
        <p:spPr>
          <a:xfrm>
            <a:off x="526047" y="2407175"/>
            <a:ext cx="5723116" cy="731583"/>
          </a:xfrm>
          <a:prstGeom prst="rect">
            <a:avLst/>
          </a:prstGeom>
        </p:spPr>
      </p:pic>
      <p:pic>
        <p:nvPicPr>
          <p:cNvPr id="13" name="Picture 12">
            <a:extLst>
              <a:ext uri="{FF2B5EF4-FFF2-40B4-BE49-F238E27FC236}">
                <a16:creationId xmlns:a16="http://schemas.microsoft.com/office/drawing/2014/main" id="{3608DBE2-6B51-6FC1-971F-79A72347DFA4}"/>
              </a:ext>
            </a:extLst>
          </p:cNvPr>
          <p:cNvPicPr>
            <a:picLocks noChangeAspect="1"/>
          </p:cNvPicPr>
          <p:nvPr/>
        </p:nvPicPr>
        <p:blipFill>
          <a:blip r:embed="rId5"/>
          <a:stretch>
            <a:fillRect/>
          </a:stretch>
        </p:blipFill>
        <p:spPr>
          <a:xfrm>
            <a:off x="576151" y="3138758"/>
            <a:ext cx="5700254" cy="3040643"/>
          </a:xfrm>
          <a:prstGeom prst="rect">
            <a:avLst/>
          </a:prstGeom>
        </p:spPr>
      </p:pic>
      <p:pic>
        <p:nvPicPr>
          <p:cNvPr id="15" name="Picture 14">
            <a:extLst>
              <a:ext uri="{FF2B5EF4-FFF2-40B4-BE49-F238E27FC236}">
                <a16:creationId xmlns:a16="http://schemas.microsoft.com/office/drawing/2014/main" id="{79527DDB-5919-2023-DF43-54ACA1347F0A}"/>
              </a:ext>
            </a:extLst>
          </p:cNvPr>
          <p:cNvPicPr>
            <a:picLocks noChangeAspect="1"/>
          </p:cNvPicPr>
          <p:nvPr/>
        </p:nvPicPr>
        <p:blipFill>
          <a:blip r:embed="rId6"/>
          <a:stretch>
            <a:fillRect/>
          </a:stretch>
        </p:blipFill>
        <p:spPr>
          <a:xfrm>
            <a:off x="6994357" y="4591500"/>
            <a:ext cx="3906253" cy="2223621"/>
          </a:xfrm>
          <a:prstGeom prst="rect">
            <a:avLst/>
          </a:prstGeom>
        </p:spPr>
      </p:pic>
      <p:pic>
        <p:nvPicPr>
          <p:cNvPr id="17" name="Picture 16">
            <a:extLst>
              <a:ext uri="{FF2B5EF4-FFF2-40B4-BE49-F238E27FC236}">
                <a16:creationId xmlns:a16="http://schemas.microsoft.com/office/drawing/2014/main" id="{356DF7FD-416C-D065-911B-4CCF7368E449}"/>
              </a:ext>
            </a:extLst>
          </p:cNvPr>
          <p:cNvPicPr>
            <a:picLocks noChangeAspect="1"/>
          </p:cNvPicPr>
          <p:nvPr/>
        </p:nvPicPr>
        <p:blipFill>
          <a:blip r:embed="rId7"/>
          <a:stretch>
            <a:fillRect/>
          </a:stretch>
        </p:blipFill>
        <p:spPr>
          <a:xfrm>
            <a:off x="548909" y="6150813"/>
            <a:ext cx="2152985" cy="748293"/>
          </a:xfrm>
          <a:prstGeom prst="rect">
            <a:avLst/>
          </a:prstGeom>
        </p:spPr>
      </p:pic>
      <p:sp>
        <p:nvSpPr>
          <p:cNvPr id="3" name="Oval 2">
            <a:extLst>
              <a:ext uri="{FF2B5EF4-FFF2-40B4-BE49-F238E27FC236}">
                <a16:creationId xmlns:a16="http://schemas.microsoft.com/office/drawing/2014/main" id="{A824103C-3356-248C-1771-1FF5CA386574}"/>
              </a:ext>
            </a:extLst>
          </p:cNvPr>
          <p:cNvSpPr/>
          <p:nvPr/>
        </p:nvSpPr>
        <p:spPr>
          <a:xfrm>
            <a:off x="4902926" y="2407175"/>
            <a:ext cx="365760" cy="477786"/>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6" name="TextBox 5">
            <a:extLst>
              <a:ext uri="{FF2B5EF4-FFF2-40B4-BE49-F238E27FC236}">
                <a16:creationId xmlns:a16="http://schemas.microsoft.com/office/drawing/2014/main" id="{4A3ACA41-79FC-8539-02B7-C913156FBA91}"/>
              </a:ext>
            </a:extLst>
          </p:cNvPr>
          <p:cNvSpPr txBox="1"/>
          <p:nvPr/>
        </p:nvSpPr>
        <p:spPr>
          <a:xfrm>
            <a:off x="6014825" y="1772662"/>
            <a:ext cx="2147639" cy="369332"/>
          </a:xfrm>
          <a:prstGeom prst="rect">
            <a:avLst/>
          </a:prstGeom>
        </p:spPr>
        <p:style>
          <a:lnRef idx="1">
            <a:schemeClr val="accent4"/>
          </a:lnRef>
          <a:fillRef idx="2">
            <a:schemeClr val="accent4"/>
          </a:fillRef>
          <a:effectRef idx="1">
            <a:schemeClr val="accent4"/>
          </a:effectRef>
          <a:fontRef idx="minor">
            <a:schemeClr val="dk1"/>
          </a:fontRef>
        </p:style>
        <p:txBody>
          <a:bodyPr wrap="none" rtlCol="0">
            <a:spAutoFit/>
          </a:bodyPr>
          <a:lstStyle/>
          <a:p>
            <a:r>
              <a:rPr lang="en-HK" dirty="0"/>
              <a:t>Why reshape() here?</a:t>
            </a:r>
          </a:p>
        </p:txBody>
      </p:sp>
      <p:cxnSp>
        <p:nvCxnSpPr>
          <p:cNvPr id="8" name="Straight Arrow Connector 7">
            <a:extLst>
              <a:ext uri="{FF2B5EF4-FFF2-40B4-BE49-F238E27FC236}">
                <a16:creationId xmlns:a16="http://schemas.microsoft.com/office/drawing/2014/main" id="{3CC487CA-2CC6-1D35-9D78-E8F33817280C}"/>
              </a:ext>
            </a:extLst>
          </p:cNvPr>
          <p:cNvCxnSpPr>
            <a:stCxn id="6" idx="1"/>
            <a:endCxn id="3" idx="7"/>
          </p:cNvCxnSpPr>
          <p:nvPr/>
        </p:nvCxnSpPr>
        <p:spPr>
          <a:xfrm flipH="1">
            <a:off x="5215122" y="1957328"/>
            <a:ext cx="799703" cy="5198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029776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92F3D-7041-46E1-BF48-63F355651675}"/>
              </a:ext>
            </a:extLst>
          </p:cNvPr>
          <p:cNvSpPr>
            <a:spLocks noGrp="1"/>
          </p:cNvSpPr>
          <p:nvPr>
            <p:ph type="title"/>
          </p:nvPr>
        </p:nvSpPr>
        <p:spPr/>
        <p:txBody>
          <a:bodyPr>
            <a:normAutofit/>
          </a:bodyPr>
          <a:lstStyle/>
          <a:p>
            <a:r>
              <a:rPr lang="en-US" sz="3600" dirty="0"/>
              <a:t>Supervised learning: Classifying Apple vs Pear</a:t>
            </a:r>
            <a:endParaRPr lang="en-HK" sz="3600" dirty="0"/>
          </a:p>
        </p:txBody>
      </p:sp>
      <p:pic>
        <p:nvPicPr>
          <p:cNvPr id="4" name="Picture 3">
            <a:extLst>
              <a:ext uri="{FF2B5EF4-FFF2-40B4-BE49-F238E27FC236}">
                <a16:creationId xmlns:a16="http://schemas.microsoft.com/office/drawing/2014/main" id="{6027CDBF-E44F-8975-270B-35BD23055E17}"/>
              </a:ext>
            </a:extLst>
          </p:cNvPr>
          <p:cNvPicPr>
            <a:picLocks noChangeAspect="1"/>
          </p:cNvPicPr>
          <p:nvPr/>
        </p:nvPicPr>
        <p:blipFill>
          <a:blip r:embed="rId2"/>
          <a:stretch>
            <a:fillRect/>
          </a:stretch>
        </p:blipFill>
        <p:spPr>
          <a:xfrm>
            <a:off x="838200" y="1312843"/>
            <a:ext cx="7836303" cy="755689"/>
          </a:xfrm>
          <a:prstGeom prst="rect">
            <a:avLst/>
          </a:prstGeom>
        </p:spPr>
      </p:pic>
      <p:pic>
        <p:nvPicPr>
          <p:cNvPr id="8" name="Picture 7">
            <a:extLst>
              <a:ext uri="{FF2B5EF4-FFF2-40B4-BE49-F238E27FC236}">
                <a16:creationId xmlns:a16="http://schemas.microsoft.com/office/drawing/2014/main" id="{F8C2BE4A-82E1-8315-5404-E47BAACE0BCC}"/>
              </a:ext>
            </a:extLst>
          </p:cNvPr>
          <p:cNvPicPr>
            <a:picLocks noChangeAspect="1"/>
          </p:cNvPicPr>
          <p:nvPr/>
        </p:nvPicPr>
        <p:blipFill>
          <a:blip r:embed="rId3"/>
          <a:stretch>
            <a:fillRect/>
          </a:stretch>
        </p:blipFill>
        <p:spPr>
          <a:xfrm>
            <a:off x="838200" y="1984322"/>
            <a:ext cx="6483683" cy="1308167"/>
          </a:xfrm>
          <a:prstGeom prst="rect">
            <a:avLst/>
          </a:prstGeom>
        </p:spPr>
      </p:pic>
      <p:pic>
        <p:nvPicPr>
          <p:cNvPr id="10" name="Picture 9">
            <a:extLst>
              <a:ext uri="{FF2B5EF4-FFF2-40B4-BE49-F238E27FC236}">
                <a16:creationId xmlns:a16="http://schemas.microsoft.com/office/drawing/2014/main" id="{5240EB56-1D2D-E1D8-8AD8-75A0F7AD6EB4}"/>
              </a:ext>
            </a:extLst>
          </p:cNvPr>
          <p:cNvPicPr>
            <a:picLocks noChangeAspect="1"/>
          </p:cNvPicPr>
          <p:nvPr/>
        </p:nvPicPr>
        <p:blipFill>
          <a:blip r:embed="rId4"/>
          <a:stretch>
            <a:fillRect/>
          </a:stretch>
        </p:blipFill>
        <p:spPr>
          <a:xfrm>
            <a:off x="838200" y="3344770"/>
            <a:ext cx="7391780" cy="2889398"/>
          </a:xfrm>
          <a:prstGeom prst="rect">
            <a:avLst/>
          </a:prstGeom>
        </p:spPr>
      </p:pic>
    </p:spTree>
    <p:extLst>
      <p:ext uri="{BB962C8B-B14F-4D97-AF65-F5344CB8AC3E}">
        <p14:creationId xmlns:p14="http://schemas.microsoft.com/office/powerpoint/2010/main" val="191603804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92F3D-7041-46E1-BF48-63F355651675}"/>
              </a:ext>
            </a:extLst>
          </p:cNvPr>
          <p:cNvSpPr>
            <a:spLocks noGrp="1"/>
          </p:cNvSpPr>
          <p:nvPr>
            <p:ph type="title"/>
          </p:nvPr>
        </p:nvSpPr>
        <p:spPr/>
        <p:txBody>
          <a:bodyPr>
            <a:normAutofit/>
          </a:bodyPr>
          <a:lstStyle/>
          <a:p>
            <a:r>
              <a:rPr lang="en-US" sz="3600" dirty="0"/>
              <a:t>Supervised learning: Classifying Apple vs Pear</a:t>
            </a:r>
            <a:endParaRPr lang="en-HK" sz="3600" dirty="0"/>
          </a:p>
        </p:txBody>
      </p:sp>
      <p:pic>
        <p:nvPicPr>
          <p:cNvPr id="4" name="Picture 3">
            <a:extLst>
              <a:ext uri="{FF2B5EF4-FFF2-40B4-BE49-F238E27FC236}">
                <a16:creationId xmlns:a16="http://schemas.microsoft.com/office/drawing/2014/main" id="{6027CDBF-E44F-8975-270B-35BD23055E17}"/>
              </a:ext>
            </a:extLst>
          </p:cNvPr>
          <p:cNvPicPr>
            <a:picLocks noChangeAspect="1"/>
          </p:cNvPicPr>
          <p:nvPr/>
        </p:nvPicPr>
        <p:blipFill>
          <a:blip r:embed="rId2"/>
          <a:stretch>
            <a:fillRect/>
          </a:stretch>
        </p:blipFill>
        <p:spPr>
          <a:xfrm>
            <a:off x="838200" y="1312843"/>
            <a:ext cx="7836303" cy="755689"/>
          </a:xfrm>
          <a:prstGeom prst="rect">
            <a:avLst/>
          </a:prstGeom>
        </p:spPr>
      </p:pic>
      <p:pic>
        <p:nvPicPr>
          <p:cNvPr id="8" name="Picture 7">
            <a:extLst>
              <a:ext uri="{FF2B5EF4-FFF2-40B4-BE49-F238E27FC236}">
                <a16:creationId xmlns:a16="http://schemas.microsoft.com/office/drawing/2014/main" id="{F8C2BE4A-82E1-8315-5404-E47BAACE0BCC}"/>
              </a:ext>
            </a:extLst>
          </p:cNvPr>
          <p:cNvPicPr>
            <a:picLocks noChangeAspect="1"/>
          </p:cNvPicPr>
          <p:nvPr/>
        </p:nvPicPr>
        <p:blipFill>
          <a:blip r:embed="rId3"/>
          <a:stretch>
            <a:fillRect/>
          </a:stretch>
        </p:blipFill>
        <p:spPr>
          <a:xfrm>
            <a:off x="838200" y="1984322"/>
            <a:ext cx="6483683" cy="1308167"/>
          </a:xfrm>
          <a:prstGeom prst="rect">
            <a:avLst/>
          </a:prstGeom>
        </p:spPr>
      </p:pic>
      <p:pic>
        <p:nvPicPr>
          <p:cNvPr id="10" name="Picture 9">
            <a:extLst>
              <a:ext uri="{FF2B5EF4-FFF2-40B4-BE49-F238E27FC236}">
                <a16:creationId xmlns:a16="http://schemas.microsoft.com/office/drawing/2014/main" id="{5240EB56-1D2D-E1D8-8AD8-75A0F7AD6EB4}"/>
              </a:ext>
            </a:extLst>
          </p:cNvPr>
          <p:cNvPicPr>
            <a:picLocks noChangeAspect="1"/>
          </p:cNvPicPr>
          <p:nvPr/>
        </p:nvPicPr>
        <p:blipFill>
          <a:blip r:embed="rId4"/>
          <a:stretch>
            <a:fillRect/>
          </a:stretch>
        </p:blipFill>
        <p:spPr>
          <a:xfrm>
            <a:off x="838200" y="3344770"/>
            <a:ext cx="7391780" cy="2889398"/>
          </a:xfrm>
          <a:prstGeom prst="rect">
            <a:avLst/>
          </a:prstGeom>
        </p:spPr>
      </p:pic>
      <p:pic>
        <p:nvPicPr>
          <p:cNvPr id="5" name="Picture 4">
            <a:extLst>
              <a:ext uri="{FF2B5EF4-FFF2-40B4-BE49-F238E27FC236}">
                <a16:creationId xmlns:a16="http://schemas.microsoft.com/office/drawing/2014/main" id="{20F74E5A-6C7C-0911-CA75-112AAD647CB8}"/>
              </a:ext>
            </a:extLst>
          </p:cNvPr>
          <p:cNvPicPr>
            <a:picLocks noChangeAspect="1"/>
          </p:cNvPicPr>
          <p:nvPr/>
        </p:nvPicPr>
        <p:blipFill>
          <a:blip r:embed="rId5"/>
          <a:stretch>
            <a:fillRect/>
          </a:stretch>
        </p:blipFill>
        <p:spPr>
          <a:xfrm>
            <a:off x="1187151" y="5545157"/>
            <a:ext cx="5137414" cy="704886"/>
          </a:xfrm>
          <a:prstGeom prst="rect">
            <a:avLst/>
          </a:prstGeom>
        </p:spPr>
      </p:pic>
    </p:spTree>
    <p:extLst>
      <p:ext uri="{BB962C8B-B14F-4D97-AF65-F5344CB8AC3E}">
        <p14:creationId xmlns:p14="http://schemas.microsoft.com/office/powerpoint/2010/main" val="312864754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92F3D-7041-46E1-BF48-63F355651675}"/>
              </a:ext>
            </a:extLst>
          </p:cNvPr>
          <p:cNvSpPr>
            <a:spLocks noGrp="1"/>
          </p:cNvSpPr>
          <p:nvPr>
            <p:ph type="title"/>
          </p:nvPr>
        </p:nvSpPr>
        <p:spPr/>
        <p:txBody>
          <a:bodyPr>
            <a:normAutofit/>
          </a:bodyPr>
          <a:lstStyle/>
          <a:p>
            <a:r>
              <a:rPr lang="en-US" sz="3600" dirty="0"/>
              <a:t>Supervised learning: Classifying Apple vs Pear</a:t>
            </a:r>
            <a:endParaRPr lang="en-HK" sz="3600" dirty="0"/>
          </a:p>
        </p:txBody>
      </p:sp>
      <p:pic>
        <p:nvPicPr>
          <p:cNvPr id="5" name="Picture 4">
            <a:extLst>
              <a:ext uri="{FF2B5EF4-FFF2-40B4-BE49-F238E27FC236}">
                <a16:creationId xmlns:a16="http://schemas.microsoft.com/office/drawing/2014/main" id="{F45A78F1-7DF5-ED46-EFB0-ED81C0B92DDD}"/>
              </a:ext>
            </a:extLst>
          </p:cNvPr>
          <p:cNvPicPr>
            <a:picLocks noChangeAspect="1"/>
          </p:cNvPicPr>
          <p:nvPr/>
        </p:nvPicPr>
        <p:blipFill>
          <a:blip r:embed="rId2"/>
          <a:stretch>
            <a:fillRect/>
          </a:stretch>
        </p:blipFill>
        <p:spPr>
          <a:xfrm>
            <a:off x="838200" y="1491616"/>
            <a:ext cx="8255424" cy="5150115"/>
          </a:xfrm>
          <a:prstGeom prst="rect">
            <a:avLst/>
          </a:prstGeom>
        </p:spPr>
      </p:pic>
    </p:spTree>
    <p:extLst>
      <p:ext uri="{BB962C8B-B14F-4D97-AF65-F5344CB8AC3E}">
        <p14:creationId xmlns:p14="http://schemas.microsoft.com/office/powerpoint/2010/main" val="410383126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92F3D-7041-46E1-BF48-63F355651675}"/>
              </a:ext>
            </a:extLst>
          </p:cNvPr>
          <p:cNvSpPr>
            <a:spLocks noGrp="1"/>
          </p:cNvSpPr>
          <p:nvPr>
            <p:ph type="title"/>
          </p:nvPr>
        </p:nvSpPr>
        <p:spPr/>
        <p:txBody>
          <a:bodyPr>
            <a:normAutofit/>
          </a:bodyPr>
          <a:lstStyle/>
          <a:p>
            <a:r>
              <a:rPr lang="en-US" sz="3600" dirty="0"/>
              <a:t>Unsupervised learning: clustering points on 2D plane</a:t>
            </a:r>
            <a:endParaRPr lang="en-HK" sz="3600" dirty="0"/>
          </a:p>
        </p:txBody>
      </p:sp>
      <p:pic>
        <p:nvPicPr>
          <p:cNvPr id="4" name="Picture 3">
            <a:extLst>
              <a:ext uri="{FF2B5EF4-FFF2-40B4-BE49-F238E27FC236}">
                <a16:creationId xmlns:a16="http://schemas.microsoft.com/office/drawing/2014/main" id="{27D6E2B2-56D8-499B-8B33-244EAFC58401}"/>
              </a:ext>
            </a:extLst>
          </p:cNvPr>
          <p:cNvPicPr>
            <a:picLocks noChangeAspect="1"/>
          </p:cNvPicPr>
          <p:nvPr/>
        </p:nvPicPr>
        <p:blipFill>
          <a:blip r:embed="rId2"/>
          <a:stretch>
            <a:fillRect/>
          </a:stretch>
        </p:blipFill>
        <p:spPr>
          <a:xfrm>
            <a:off x="1208730" y="1373984"/>
            <a:ext cx="7237666" cy="5468459"/>
          </a:xfrm>
          <a:prstGeom prst="rect">
            <a:avLst/>
          </a:prstGeom>
        </p:spPr>
      </p:pic>
      <p:pic>
        <p:nvPicPr>
          <p:cNvPr id="8" name="Picture 7">
            <a:extLst>
              <a:ext uri="{FF2B5EF4-FFF2-40B4-BE49-F238E27FC236}">
                <a16:creationId xmlns:a16="http://schemas.microsoft.com/office/drawing/2014/main" id="{E0AD541B-B65C-4783-B847-8B0EF9018E8A}"/>
              </a:ext>
            </a:extLst>
          </p:cNvPr>
          <p:cNvPicPr>
            <a:picLocks noChangeAspect="1"/>
          </p:cNvPicPr>
          <p:nvPr/>
        </p:nvPicPr>
        <p:blipFill>
          <a:blip r:embed="rId3"/>
          <a:stretch>
            <a:fillRect/>
          </a:stretch>
        </p:blipFill>
        <p:spPr>
          <a:xfrm>
            <a:off x="8446396" y="2292272"/>
            <a:ext cx="4125735" cy="2273456"/>
          </a:xfrm>
          <a:prstGeom prst="rect">
            <a:avLst/>
          </a:prstGeom>
        </p:spPr>
      </p:pic>
      <p:pic>
        <p:nvPicPr>
          <p:cNvPr id="7" name="Picture 6">
            <a:extLst>
              <a:ext uri="{FF2B5EF4-FFF2-40B4-BE49-F238E27FC236}">
                <a16:creationId xmlns:a16="http://schemas.microsoft.com/office/drawing/2014/main" id="{151D10A7-7B35-171B-7801-8E620B5F349C}"/>
              </a:ext>
            </a:extLst>
          </p:cNvPr>
          <p:cNvPicPr>
            <a:picLocks noChangeAspect="1"/>
          </p:cNvPicPr>
          <p:nvPr/>
        </p:nvPicPr>
        <p:blipFill>
          <a:blip r:embed="rId4"/>
          <a:stretch>
            <a:fillRect/>
          </a:stretch>
        </p:blipFill>
        <p:spPr>
          <a:xfrm>
            <a:off x="1208730" y="1373983"/>
            <a:ext cx="6533180" cy="1754175"/>
          </a:xfrm>
          <a:prstGeom prst="rect">
            <a:avLst/>
          </a:prstGeom>
        </p:spPr>
      </p:pic>
    </p:spTree>
    <p:extLst>
      <p:ext uri="{BB962C8B-B14F-4D97-AF65-F5344CB8AC3E}">
        <p14:creationId xmlns:p14="http://schemas.microsoft.com/office/powerpoint/2010/main" val="212181280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7C7F3-2368-F82F-089C-C9E6E70D6326}"/>
              </a:ext>
            </a:extLst>
          </p:cNvPr>
          <p:cNvSpPr>
            <a:spLocks noGrp="1"/>
          </p:cNvSpPr>
          <p:nvPr>
            <p:ph type="title"/>
          </p:nvPr>
        </p:nvSpPr>
        <p:spPr/>
        <p:txBody>
          <a:bodyPr/>
          <a:lstStyle/>
          <a:p>
            <a:r>
              <a:rPr lang="en-HK" dirty="0"/>
              <a:t>The K-means algorithm for clustering</a:t>
            </a:r>
          </a:p>
        </p:txBody>
      </p:sp>
      <p:pic>
        <p:nvPicPr>
          <p:cNvPr id="5" name="Content Placeholder 4">
            <a:extLst>
              <a:ext uri="{FF2B5EF4-FFF2-40B4-BE49-F238E27FC236}">
                <a16:creationId xmlns:a16="http://schemas.microsoft.com/office/drawing/2014/main" id="{B022453D-2CD7-7CC7-F106-05A2005F430D}"/>
              </a:ext>
            </a:extLst>
          </p:cNvPr>
          <p:cNvPicPr>
            <a:picLocks noGrp="1" noChangeAspect="1"/>
          </p:cNvPicPr>
          <p:nvPr>
            <p:ph idx="1"/>
          </p:nvPr>
        </p:nvPicPr>
        <p:blipFill>
          <a:blip r:embed="rId2"/>
          <a:stretch>
            <a:fillRect/>
          </a:stretch>
        </p:blipFill>
        <p:spPr>
          <a:xfrm>
            <a:off x="924592" y="1690688"/>
            <a:ext cx="8623743" cy="1524078"/>
          </a:xfrm>
        </p:spPr>
      </p:pic>
      <p:pic>
        <p:nvPicPr>
          <p:cNvPr id="7" name="Picture 6">
            <a:extLst>
              <a:ext uri="{FF2B5EF4-FFF2-40B4-BE49-F238E27FC236}">
                <a16:creationId xmlns:a16="http://schemas.microsoft.com/office/drawing/2014/main" id="{BCCCD2A8-12F9-4290-78C3-0F9368F7A81C}"/>
              </a:ext>
            </a:extLst>
          </p:cNvPr>
          <p:cNvPicPr>
            <a:picLocks noChangeAspect="1"/>
          </p:cNvPicPr>
          <p:nvPr/>
        </p:nvPicPr>
        <p:blipFill>
          <a:blip r:embed="rId3"/>
          <a:stretch>
            <a:fillRect/>
          </a:stretch>
        </p:blipFill>
        <p:spPr>
          <a:xfrm>
            <a:off x="994445" y="3360490"/>
            <a:ext cx="8553890" cy="2203563"/>
          </a:xfrm>
          <a:prstGeom prst="rect">
            <a:avLst/>
          </a:prstGeom>
        </p:spPr>
      </p:pic>
    </p:spTree>
    <p:extLst>
      <p:ext uri="{BB962C8B-B14F-4D97-AF65-F5344CB8AC3E}">
        <p14:creationId xmlns:p14="http://schemas.microsoft.com/office/powerpoint/2010/main" val="119502576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FAA94E1-BC4F-4DC6-AF20-48E52B17FB7D}"/>
              </a:ext>
            </a:extLst>
          </p:cNvPr>
          <p:cNvSpPr>
            <a:spLocks noGrp="1"/>
          </p:cNvSpPr>
          <p:nvPr>
            <p:ph type="title"/>
          </p:nvPr>
        </p:nvSpPr>
        <p:spPr/>
        <p:txBody>
          <a:bodyPr/>
          <a:lstStyle/>
          <a:p>
            <a:r>
              <a:rPr lang="en-US" dirty="0"/>
              <a:t>Deep learning: TensorFlow and </a:t>
            </a:r>
            <a:r>
              <a:rPr lang="en-US" dirty="0" err="1"/>
              <a:t>Keras</a:t>
            </a:r>
            <a:endParaRPr lang="en-HK" dirty="0"/>
          </a:p>
        </p:txBody>
      </p:sp>
      <p:sp>
        <p:nvSpPr>
          <p:cNvPr id="6" name="Content Placeholder 5">
            <a:extLst>
              <a:ext uri="{FF2B5EF4-FFF2-40B4-BE49-F238E27FC236}">
                <a16:creationId xmlns:a16="http://schemas.microsoft.com/office/drawing/2014/main" id="{D9A9E77F-12F0-4FE2-9479-ED1B1CA2C6BB}"/>
              </a:ext>
            </a:extLst>
          </p:cNvPr>
          <p:cNvSpPr>
            <a:spLocks noGrp="1"/>
          </p:cNvSpPr>
          <p:nvPr>
            <p:ph idx="1"/>
          </p:nvPr>
        </p:nvSpPr>
        <p:spPr/>
        <p:txBody>
          <a:bodyPr/>
          <a:lstStyle/>
          <a:p>
            <a:r>
              <a:rPr lang="en-US" dirty="0"/>
              <a:t>TensorFlow is a free software library for machine learning and AI.  It can be used across a range of tasks but focuses on training and inference of </a:t>
            </a:r>
            <a:r>
              <a:rPr lang="en-US" dirty="0">
                <a:solidFill>
                  <a:schemeClr val="accent1"/>
                </a:solidFill>
              </a:rPr>
              <a:t>deep neural networks</a:t>
            </a:r>
            <a:r>
              <a:rPr lang="en-US" dirty="0"/>
              <a:t>.</a:t>
            </a:r>
          </a:p>
          <a:p>
            <a:r>
              <a:rPr lang="en-US" dirty="0"/>
              <a:t>TensorFlow was developed by the Google Brain team.</a:t>
            </a:r>
          </a:p>
          <a:p>
            <a:r>
              <a:rPr lang="en-US" dirty="0" err="1"/>
              <a:t>Keras</a:t>
            </a:r>
            <a:r>
              <a:rPr lang="en-US" dirty="0"/>
              <a:t> is a free software library that provides a Python interface for neural network.  It is commonly used as an interface for the TensorFlow library.</a:t>
            </a:r>
            <a:endParaRPr lang="en-HK" dirty="0"/>
          </a:p>
        </p:txBody>
      </p:sp>
    </p:spTree>
    <p:extLst>
      <p:ext uri="{BB962C8B-B14F-4D97-AF65-F5344CB8AC3E}">
        <p14:creationId xmlns:p14="http://schemas.microsoft.com/office/powerpoint/2010/main" val="417030714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FAA94E1-BC4F-4DC6-AF20-48E52B17FB7D}"/>
              </a:ext>
            </a:extLst>
          </p:cNvPr>
          <p:cNvSpPr>
            <a:spLocks noGrp="1"/>
          </p:cNvSpPr>
          <p:nvPr>
            <p:ph type="title"/>
          </p:nvPr>
        </p:nvSpPr>
        <p:spPr/>
        <p:txBody>
          <a:bodyPr/>
          <a:lstStyle/>
          <a:p>
            <a:r>
              <a:rPr lang="en-US" dirty="0"/>
              <a:t>Deep learning: </a:t>
            </a:r>
            <a:r>
              <a:rPr lang="en-US" dirty="0" err="1"/>
              <a:t>Tensorflow</a:t>
            </a:r>
            <a:r>
              <a:rPr lang="en-US" dirty="0"/>
              <a:t> and </a:t>
            </a:r>
            <a:r>
              <a:rPr lang="en-US" dirty="0" err="1"/>
              <a:t>Keras</a:t>
            </a:r>
            <a:endParaRPr lang="en-HK" dirty="0"/>
          </a:p>
        </p:txBody>
      </p:sp>
      <p:sp>
        <p:nvSpPr>
          <p:cNvPr id="6" name="Content Placeholder 5">
            <a:extLst>
              <a:ext uri="{FF2B5EF4-FFF2-40B4-BE49-F238E27FC236}">
                <a16:creationId xmlns:a16="http://schemas.microsoft.com/office/drawing/2014/main" id="{D9A9E77F-12F0-4FE2-9479-ED1B1CA2C6BB}"/>
              </a:ext>
            </a:extLst>
          </p:cNvPr>
          <p:cNvSpPr>
            <a:spLocks noGrp="1"/>
          </p:cNvSpPr>
          <p:nvPr>
            <p:ph idx="1"/>
          </p:nvPr>
        </p:nvSpPr>
        <p:spPr/>
        <p:txBody>
          <a:bodyPr/>
          <a:lstStyle/>
          <a:p>
            <a:r>
              <a:rPr lang="en-US" dirty="0"/>
              <a:t>Warning: The package </a:t>
            </a:r>
            <a:r>
              <a:rPr lang="en-US" dirty="0" err="1"/>
              <a:t>tensorflow</a:t>
            </a:r>
            <a:r>
              <a:rPr lang="en-US" dirty="0"/>
              <a:t> has many versions, and this causes some subtle problems when installing it using anaconda.</a:t>
            </a:r>
          </a:p>
          <a:p>
            <a:r>
              <a:rPr lang="en-US" dirty="0"/>
              <a:t>To avoid these subtle problems, you may run your programs on </a:t>
            </a:r>
            <a:r>
              <a:rPr lang="en-US" dirty="0" err="1"/>
              <a:t>colab</a:t>
            </a:r>
            <a:r>
              <a:rPr lang="en-US" dirty="0"/>
              <a:t>.</a:t>
            </a:r>
            <a:endParaRPr lang="en-HK" dirty="0"/>
          </a:p>
        </p:txBody>
      </p:sp>
    </p:spTree>
    <p:extLst>
      <p:ext uri="{BB962C8B-B14F-4D97-AF65-F5344CB8AC3E}">
        <p14:creationId xmlns:p14="http://schemas.microsoft.com/office/powerpoint/2010/main" val="37701534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47AD8-2412-410B-B817-FAA4E34B533A}"/>
              </a:ext>
            </a:extLst>
          </p:cNvPr>
          <p:cNvSpPr>
            <a:spLocks noGrp="1"/>
          </p:cNvSpPr>
          <p:nvPr>
            <p:ph type="title"/>
          </p:nvPr>
        </p:nvSpPr>
        <p:spPr/>
        <p:txBody>
          <a:bodyPr/>
          <a:lstStyle/>
          <a:p>
            <a:r>
              <a:rPr lang="en-US" dirty="0"/>
              <a:t>Machine Learning</a:t>
            </a:r>
            <a:endParaRPr lang="en-HK" dirty="0"/>
          </a:p>
        </p:txBody>
      </p:sp>
      <p:sp>
        <p:nvSpPr>
          <p:cNvPr id="3" name="Content Placeholder 2">
            <a:extLst>
              <a:ext uri="{FF2B5EF4-FFF2-40B4-BE49-F238E27FC236}">
                <a16:creationId xmlns:a16="http://schemas.microsoft.com/office/drawing/2014/main" id="{33D1D1D9-FFF6-41C6-9ADC-0EE2D7DFA41E}"/>
              </a:ext>
            </a:extLst>
          </p:cNvPr>
          <p:cNvSpPr>
            <a:spLocks noGrp="1"/>
          </p:cNvSpPr>
          <p:nvPr>
            <p:ph idx="1"/>
          </p:nvPr>
        </p:nvSpPr>
        <p:spPr>
          <a:xfrm>
            <a:off x="736600" y="1500505"/>
            <a:ext cx="10515600" cy="4351338"/>
          </a:xfrm>
        </p:spPr>
        <p:txBody>
          <a:bodyPr>
            <a:normAutofit/>
          </a:bodyPr>
          <a:lstStyle/>
          <a:p>
            <a:r>
              <a:rPr lang="en-US" b="0" i="0" dirty="0">
                <a:solidFill>
                  <a:srgbClr val="202124"/>
                </a:solidFill>
                <a:effectLst/>
              </a:rPr>
              <a:t>It is </a:t>
            </a:r>
            <a:r>
              <a:rPr lang="en-US" i="0" dirty="0">
                <a:solidFill>
                  <a:schemeClr val="accent1"/>
                </a:solidFill>
                <a:effectLst/>
              </a:rPr>
              <a:t>a method of data analysis that </a:t>
            </a:r>
            <a:r>
              <a:rPr lang="en-US" dirty="0">
                <a:solidFill>
                  <a:schemeClr val="accent1"/>
                </a:solidFill>
              </a:rPr>
              <a:t>builds </a:t>
            </a:r>
            <a:r>
              <a:rPr lang="en-US" i="0" dirty="0">
                <a:solidFill>
                  <a:schemeClr val="accent1"/>
                </a:solidFill>
                <a:effectLst/>
              </a:rPr>
              <a:t>analytical model from data automatically</a:t>
            </a:r>
            <a:r>
              <a:rPr lang="en-US" b="0" i="0" dirty="0">
                <a:solidFill>
                  <a:srgbClr val="202124"/>
                </a:solidFill>
                <a:effectLst/>
              </a:rPr>
              <a:t>. </a:t>
            </a:r>
          </a:p>
          <a:p>
            <a:r>
              <a:rPr lang="en-US" b="0" i="0" dirty="0">
                <a:solidFill>
                  <a:srgbClr val="202124"/>
                </a:solidFill>
                <a:effectLst/>
              </a:rPr>
              <a:t>It is a branch of artificial intelligence based on the idea that systems can learn from data, identify patterns and make decisions with minimal human intervention.</a:t>
            </a:r>
          </a:p>
          <a:p>
            <a:pPr marL="0" indent="0">
              <a:buNone/>
            </a:pPr>
            <a:endParaRPr lang="en-US" sz="3000" b="0" i="0" dirty="0">
              <a:solidFill>
                <a:srgbClr val="202124"/>
              </a:solidFill>
              <a:effectLst/>
            </a:endParaRPr>
          </a:p>
          <a:p>
            <a:pPr marL="0" indent="0">
              <a:buNone/>
            </a:pPr>
            <a:endParaRPr lang="en-HK" sz="3200" dirty="0"/>
          </a:p>
        </p:txBody>
      </p:sp>
      <p:sp>
        <p:nvSpPr>
          <p:cNvPr id="7" name="Rectangle: Rounded Corners 6" descr="Model building algorithm&#10;">
            <a:extLst>
              <a:ext uri="{FF2B5EF4-FFF2-40B4-BE49-F238E27FC236}">
                <a16:creationId xmlns:a16="http://schemas.microsoft.com/office/drawing/2014/main" id="{BBFD74E5-2FAA-477C-B346-62B4CB8B3C67}"/>
              </a:ext>
            </a:extLst>
          </p:cNvPr>
          <p:cNvSpPr/>
          <p:nvPr/>
        </p:nvSpPr>
        <p:spPr>
          <a:xfrm>
            <a:off x="3169434" y="4463255"/>
            <a:ext cx="2865120" cy="1158240"/>
          </a:xfrm>
          <a:prstGeom prst="roundRect">
            <a:avLst>
              <a:gd name="adj"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Model Building algorithm</a:t>
            </a:r>
            <a:endParaRPr lang="en-HK" dirty="0"/>
          </a:p>
        </p:txBody>
      </p:sp>
      <p:sp>
        <p:nvSpPr>
          <p:cNvPr id="8" name="Arrow: Right 7">
            <a:extLst>
              <a:ext uri="{FF2B5EF4-FFF2-40B4-BE49-F238E27FC236}">
                <a16:creationId xmlns:a16="http://schemas.microsoft.com/office/drawing/2014/main" id="{28316256-C7EB-4547-9392-66D104C6EAA9}"/>
              </a:ext>
            </a:extLst>
          </p:cNvPr>
          <p:cNvSpPr/>
          <p:nvPr/>
        </p:nvSpPr>
        <p:spPr>
          <a:xfrm>
            <a:off x="2191026" y="4800059"/>
            <a:ext cx="978408" cy="484632"/>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9" name="TextBox 8">
            <a:extLst>
              <a:ext uri="{FF2B5EF4-FFF2-40B4-BE49-F238E27FC236}">
                <a16:creationId xmlns:a16="http://schemas.microsoft.com/office/drawing/2014/main" id="{7DD753FA-3300-4500-A24B-E1FABABD09C8}"/>
              </a:ext>
            </a:extLst>
          </p:cNvPr>
          <p:cNvSpPr txBox="1"/>
          <p:nvPr/>
        </p:nvSpPr>
        <p:spPr>
          <a:xfrm>
            <a:off x="1227972" y="4780765"/>
            <a:ext cx="861454" cy="523220"/>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r>
              <a:rPr lang="en-US" sz="2800" dirty="0"/>
              <a:t>Data</a:t>
            </a:r>
            <a:endParaRPr lang="en-HK" sz="2800" dirty="0"/>
          </a:p>
        </p:txBody>
      </p:sp>
      <p:pic>
        <p:nvPicPr>
          <p:cNvPr id="10" name="Picture 9">
            <a:extLst>
              <a:ext uri="{FF2B5EF4-FFF2-40B4-BE49-F238E27FC236}">
                <a16:creationId xmlns:a16="http://schemas.microsoft.com/office/drawing/2014/main" id="{22B87F89-764A-4DE3-88A8-161A3F07D658}"/>
              </a:ext>
            </a:extLst>
          </p:cNvPr>
          <p:cNvPicPr>
            <a:picLocks noChangeAspect="1"/>
          </p:cNvPicPr>
          <p:nvPr/>
        </p:nvPicPr>
        <p:blipFill>
          <a:blip r:embed="rId2"/>
          <a:stretch>
            <a:fillRect/>
          </a:stretch>
        </p:blipFill>
        <p:spPr>
          <a:xfrm>
            <a:off x="6114731" y="4748678"/>
            <a:ext cx="999831" cy="524301"/>
          </a:xfrm>
          <a:prstGeom prst="rect">
            <a:avLst/>
          </a:prstGeom>
        </p:spPr>
      </p:pic>
      <p:sp>
        <p:nvSpPr>
          <p:cNvPr id="12" name="Frame 11">
            <a:extLst>
              <a:ext uri="{FF2B5EF4-FFF2-40B4-BE49-F238E27FC236}">
                <a16:creationId xmlns:a16="http://schemas.microsoft.com/office/drawing/2014/main" id="{09C31ADD-5A53-41FA-927C-6145346C1AF7}"/>
              </a:ext>
            </a:extLst>
          </p:cNvPr>
          <p:cNvSpPr/>
          <p:nvPr/>
        </p:nvSpPr>
        <p:spPr>
          <a:xfrm>
            <a:off x="7321368" y="4553628"/>
            <a:ext cx="1836892" cy="914400"/>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Model</a:t>
            </a:r>
            <a:endParaRPr lang="en-HK" dirty="0">
              <a:solidFill>
                <a:schemeClr val="tx1"/>
              </a:solidFill>
            </a:endParaRPr>
          </a:p>
        </p:txBody>
      </p:sp>
      <p:cxnSp>
        <p:nvCxnSpPr>
          <p:cNvPr id="14" name="Straight Arrow Connector 13">
            <a:extLst>
              <a:ext uri="{FF2B5EF4-FFF2-40B4-BE49-F238E27FC236}">
                <a16:creationId xmlns:a16="http://schemas.microsoft.com/office/drawing/2014/main" id="{1D13EF56-4A13-4D34-AD6E-D820F9ABDAA6}"/>
              </a:ext>
            </a:extLst>
          </p:cNvPr>
          <p:cNvCxnSpPr/>
          <p:nvPr/>
        </p:nvCxnSpPr>
        <p:spPr>
          <a:xfrm flipV="1">
            <a:off x="8239814" y="5497190"/>
            <a:ext cx="0" cy="356050"/>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48E14029-41F4-4414-AFA9-806FE1F1816B}"/>
              </a:ext>
            </a:extLst>
          </p:cNvPr>
          <p:cNvSpPr txBox="1"/>
          <p:nvPr/>
        </p:nvSpPr>
        <p:spPr>
          <a:xfrm>
            <a:off x="7821269" y="5882402"/>
            <a:ext cx="837089" cy="369332"/>
          </a:xfrm>
          <a:prstGeom prst="rect">
            <a:avLst/>
          </a:prstGeom>
          <a:noFill/>
        </p:spPr>
        <p:txBody>
          <a:bodyPr wrap="none" rtlCol="0">
            <a:spAutoFit/>
          </a:bodyPr>
          <a:lstStyle/>
          <a:p>
            <a:r>
              <a:rPr lang="en-US" dirty="0"/>
              <a:t>Input x</a:t>
            </a:r>
            <a:endParaRPr lang="en-HK" dirty="0"/>
          </a:p>
        </p:txBody>
      </p:sp>
      <p:cxnSp>
        <p:nvCxnSpPr>
          <p:cNvPr id="17" name="Straight Arrow Connector 16">
            <a:extLst>
              <a:ext uri="{FF2B5EF4-FFF2-40B4-BE49-F238E27FC236}">
                <a16:creationId xmlns:a16="http://schemas.microsoft.com/office/drawing/2014/main" id="{768A6A53-9775-4EC2-B8C2-8C4CD1021738}"/>
              </a:ext>
            </a:extLst>
          </p:cNvPr>
          <p:cNvCxnSpPr/>
          <p:nvPr/>
        </p:nvCxnSpPr>
        <p:spPr>
          <a:xfrm>
            <a:off x="9158260" y="4908677"/>
            <a:ext cx="548370" cy="0"/>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5A8E279B-72D1-47E5-9F13-49212F9AF72E}"/>
              </a:ext>
            </a:extLst>
          </p:cNvPr>
          <p:cNvSpPr txBox="1"/>
          <p:nvPr/>
        </p:nvSpPr>
        <p:spPr>
          <a:xfrm>
            <a:off x="9747408" y="4724011"/>
            <a:ext cx="1013419" cy="369332"/>
          </a:xfrm>
          <a:prstGeom prst="rect">
            <a:avLst/>
          </a:prstGeom>
          <a:noFill/>
        </p:spPr>
        <p:txBody>
          <a:bodyPr wrap="none" rtlCol="0">
            <a:spAutoFit/>
          </a:bodyPr>
          <a:lstStyle/>
          <a:p>
            <a:r>
              <a:rPr lang="en-US" dirty="0"/>
              <a:t>Output y</a:t>
            </a:r>
            <a:endParaRPr lang="en-HK" dirty="0"/>
          </a:p>
        </p:txBody>
      </p:sp>
    </p:spTree>
    <p:extLst>
      <p:ext uri="{BB962C8B-B14F-4D97-AF65-F5344CB8AC3E}">
        <p14:creationId xmlns:p14="http://schemas.microsoft.com/office/powerpoint/2010/main" val="100560363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597C6-E7B2-4775-A43E-D0E2C8E3B2B3}"/>
              </a:ext>
            </a:extLst>
          </p:cNvPr>
          <p:cNvSpPr>
            <a:spLocks noGrp="1"/>
          </p:cNvSpPr>
          <p:nvPr>
            <p:ph type="ctrTitle"/>
          </p:nvPr>
        </p:nvSpPr>
        <p:spPr/>
        <p:txBody>
          <a:bodyPr/>
          <a:lstStyle/>
          <a:p>
            <a:r>
              <a:rPr lang="en-US" dirty="0"/>
              <a:t>Example: classifying digits</a:t>
            </a:r>
            <a:endParaRPr lang="en-HK" dirty="0"/>
          </a:p>
        </p:txBody>
      </p:sp>
      <p:sp>
        <p:nvSpPr>
          <p:cNvPr id="4" name="Subtitle 3">
            <a:extLst>
              <a:ext uri="{FF2B5EF4-FFF2-40B4-BE49-F238E27FC236}">
                <a16:creationId xmlns:a16="http://schemas.microsoft.com/office/drawing/2014/main" id="{BBF6FA79-81C8-4061-BCB7-370FD9C9A5BE}"/>
              </a:ext>
            </a:extLst>
          </p:cNvPr>
          <p:cNvSpPr>
            <a:spLocks noGrp="1"/>
          </p:cNvSpPr>
          <p:nvPr>
            <p:ph type="subTitle" idx="1"/>
          </p:nvPr>
        </p:nvSpPr>
        <p:spPr/>
        <p:txBody>
          <a:bodyPr/>
          <a:lstStyle/>
          <a:p>
            <a:endParaRPr lang="en-HK"/>
          </a:p>
        </p:txBody>
      </p:sp>
    </p:spTree>
    <p:extLst>
      <p:ext uri="{BB962C8B-B14F-4D97-AF65-F5344CB8AC3E}">
        <p14:creationId xmlns:p14="http://schemas.microsoft.com/office/powerpoint/2010/main" val="5574526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D04685-86B4-4D28-8665-CA9977A21674}"/>
              </a:ext>
            </a:extLst>
          </p:cNvPr>
          <p:cNvSpPr>
            <a:spLocks noGrp="1"/>
          </p:cNvSpPr>
          <p:nvPr>
            <p:ph type="title"/>
          </p:nvPr>
        </p:nvSpPr>
        <p:spPr/>
        <p:txBody>
          <a:bodyPr>
            <a:normAutofit/>
          </a:bodyPr>
          <a:lstStyle/>
          <a:p>
            <a:r>
              <a:rPr lang="en-US" sz="3200" dirty="0"/>
              <a:t>Deep Learning: Train a neural network for digit classification</a:t>
            </a:r>
            <a:endParaRPr lang="en-HK" sz="3200" dirty="0"/>
          </a:p>
        </p:txBody>
      </p:sp>
      <p:sp>
        <p:nvSpPr>
          <p:cNvPr id="6" name="Content Placeholder 5">
            <a:extLst>
              <a:ext uri="{FF2B5EF4-FFF2-40B4-BE49-F238E27FC236}">
                <a16:creationId xmlns:a16="http://schemas.microsoft.com/office/drawing/2014/main" id="{172C53DD-60ED-43ED-A025-8C13343447CD}"/>
              </a:ext>
            </a:extLst>
          </p:cNvPr>
          <p:cNvSpPr>
            <a:spLocks noGrp="1"/>
          </p:cNvSpPr>
          <p:nvPr>
            <p:ph sz="half" idx="1"/>
          </p:nvPr>
        </p:nvSpPr>
        <p:spPr>
          <a:xfrm>
            <a:off x="838200" y="1825625"/>
            <a:ext cx="6731000" cy="4351338"/>
          </a:xfrm>
        </p:spPr>
        <p:txBody>
          <a:bodyPr/>
          <a:lstStyle/>
          <a:p>
            <a:pPr marL="0" indent="0">
              <a:buNone/>
            </a:pPr>
            <a:r>
              <a:rPr lang="en-US" dirty="0"/>
              <a:t>The MNIST (Modified National Institute of Standards and Technology) dataset for training.</a:t>
            </a:r>
          </a:p>
          <a:p>
            <a:r>
              <a:rPr lang="en-US" dirty="0"/>
              <a:t>It is a large dataset of handwritten digits created in 1998.</a:t>
            </a:r>
          </a:p>
          <a:p>
            <a:r>
              <a:rPr lang="en-US" dirty="0"/>
              <a:t>Over the years, researchers used this dataset to test the accuracy of different ML methods.</a:t>
            </a:r>
          </a:p>
        </p:txBody>
      </p:sp>
      <p:pic>
        <p:nvPicPr>
          <p:cNvPr id="8" name="Picture 7">
            <a:extLst>
              <a:ext uri="{FF2B5EF4-FFF2-40B4-BE49-F238E27FC236}">
                <a16:creationId xmlns:a16="http://schemas.microsoft.com/office/drawing/2014/main" id="{6199B7BE-A3E3-4C38-96A6-0C09ECDF68F6}"/>
              </a:ext>
            </a:extLst>
          </p:cNvPr>
          <p:cNvPicPr>
            <a:picLocks noChangeAspect="1"/>
          </p:cNvPicPr>
          <p:nvPr/>
        </p:nvPicPr>
        <p:blipFill>
          <a:blip r:embed="rId2"/>
          <a:stretch>
            <a:fillRect/>
          </a:stretch>
        </p:blipFill>
        <p:spPr>
          <a:xfrm>
            <a:off x="7818794" y="1825625"/>
            <a:ext cx="3991532" cy="2695951"/>
          </a:xfrm>
          <a:prstGeom prst="rect">
            <a:avLst/>
          </a:prstGeom>
        </p:spPr>
      </p:pic>
    </p:spTree>
    <p:extLst>
      <p:ext uri="{BB962C8B-B14F-4D97-AF65-F5344CB8AC3E}">
        <p14:creationId xmlns:p14="http://schemas.microsoft.com/office/powerpoint/2010/main" val="118984375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EDDAE545-3400-41CC-B03A-61C535E78D07}"/>
              </a:ext>
            </a:extLst>
          </p:cNvPr>
          <p:cNvGrpSpPr/>
          <p:nvPr/>
        </p:nvGrpSpPr>
        <p:grpSpPr>
          <a:xfrm>
            <a:off x="1464125" y="0"/>
            <a:ext cx="8518591" cy="6929120"/>
            <a:chOff x="881498" y="0"/>
            <a:chExt cx="8518591" cy="6929120"/>
          </a:xfrm>
        </p:grpSpPr>
        <p:pic>
          <p:nvPicPr>
            <p:cNvPr id="7" name="Picture 6">
              <a:extLst>
                <a:ext uri="{FF2B5EF4-FFF2-40B4-BE49-F238E27FC236}">
                  <a16:creationId xmlns:a16="http://schemas.microsoft.com/office/drawing/2014/main" id="{0344B189-403F-40AF-89F7-8B57624A5FA9}"/>
                </a:ext>
              </a:extLst>
            </p:cNvPr>
            <p:cNvPicPr>
              <a:picLocks noChangeAspect="1"/>
            </p:cNvPicPr>
            <p:nvPr/>
          </p:nvPicPr>
          <p:blipFill>
            <a:blip r:embed="rId2"/>
            <a:stretch>
              <a:fillRect/>
            </a:stretch>
          </p:blipFill>
          <p:spPr>
            <a:xfrm>
              <a:off x="881498" y="0"/>
              <a:ext cx="7502924" cy="6858000"/>
            </a:xfrm>
            <a:prstGeom prst="rect">
              <a:avLst/>
            </a:prstGeom>
          </p:spPr>
        </p:pic>
        <p:pic>
          <p:nvPicPr>
            <p:cNvPr id="12" name="Picture 11">
              <a:extLst>
                <a:ext uri="{FF2B5EF4-FFF2-40B4-BE49-F238E27FC236}">
                  <a16:creationId xmlns:a16="http://schemas.microsoft.com/office/drawing/2014/main" id="{AD0DF585-7D1C-410F-B8AB-3F76A8D1D26B}"/>
                </a:ext>
              </a:extLst>
            </p:cNvPr>
            <p:cNvPicPr>
              <a:picLocks noChangeAspect="1"/>
            </p:cNvPicPr>
            <p:nvPr/>
          </p:nvPicPr>
          <p:blipFill>
            <a:blip r:embed="rId3"/>
            <a:stretch>
              <a:fillRect/>
            </a:stretch>
          </p:blipFill>
          <p:spPr>
            <a:xfrm>
              <a:off x="8384422" y="0"/>
              <a:ext cx="1015667" cy="6929120"/>
            </a:xfrm>
            <a:prstGeom prst="rect">
              <a:avLst/>
            </a:prstGeom>
          </p:spPr>
        </p:pic>
      </p:grpSp>
    </p:spTree>
    <p:extLst>
      <p:ext uri="{BB962C8B-B14F-4D97-AF65-F5344CB8AC3E}">
        <p14:creationId xmlns:p14="http://schemas.microsoft.com/office/powerpoint/2010/main" val="362286702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D04685-86B4-4D28-8665-CA9977A21674}"/>
              </a:ext>
            </a:extLst>
          </p:cNvPr>
          <p:cNvSpPr>
            <a:spLocks noGrp="1"/>
          </p:cNvSpPr>
          <p:nvPr>
            <p:ph type="title"/>
          </p:nvPr>
        </p:nvSpPr>
        <p:spPr/>
        <p:txBody>
          <a:bodyPr>
            <a:normAutofit/>
          </a:bodyPr>
          <a:lstStyle/>
          <a:p>
            <a:r>
              <a:rPr lang="en-US" sz="3200" dirty="0"/>
              <a:t>Deep Learning: Train a neural network for digit classification</a:t>
            </a:r>
            <a:endParaRPr lang="en-HK" sz="3200" dirty="0"/>
          </a:p>
        </p:txBody>
      </p:sp>
      <p:pic>
        <p:nvPicPr>
          <p:cNvPr id="6" name="Picture 5"/>
          <p:cNvPicPr>
            <a:picLocks noChangeAspect="1"/>
          </p:cNvPicPr>
          <p:nvPr/>
        </p:nvPicPr>
        <p:blipFill>
          <a:blip r:embed="rId2"/>
          <a:stretch>
            <a:fillRect/>
          </a:stretch>
        </p:blipFill>
        <p:spPr>
          <a:xfrm>
            <a:off x="838200" y="1286404"/>
            <a:ext cx="7680494" cy="5080942"/>
          </a:xfrm>
          <a:prstGeom prst="rect">
            <a:avLst/>
          </a:prstGeom>
        </p:spPr>
      </p:pic>
      <p:cxnSp>
        <p:nvCxnSpPr>
          <p:cNvPr id="4" name="Straight Connector 3">
            <a:extLst>
              <a:ext uri="{FF2B5EF4-FFF2-40B4-BE49-F238E27FC236}">
                <a16:creationId xmlns:a16="http://schemas.microsoft.com/office/drawing/2014/main" id="{76C3A6E1-89DD-E402-E2D5-D62A85722ABF}"/>
              </a:ext>
            </a:extLst>
          </p:cNvPr>
          <p:cNvCxnSpPr/>
          <p:nvPr/>
        </p:nvCxnSpPr>
        <p:spPr>
          <a:xfrm>
            <a:off x="2654968" y="2334126"/>
            <a:ext cx="617621"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7" name="Straight Arrow Connector 6">
            <a:extLst>
              <a:ext uri="{FF2B5EF4-FFF2-40B4-BE49-F238E27FC236}">
                <a16:creationId xmlns:a16="http://schemas.microsoft.com/office/drawing/2014/main" id="{7FE6BCFE-5C47-9F9D-DDC2-7A5252A81E8B}"/>
              </a:ext>
            </a:extLst>
          </p:cNvPr>
          <p:cNvCxnSpPr/>
          <p:nvPr/>
        </p:nvCxnSpPr>
        <p:spPr>
          <a:xfrm flipH="1">
            <a:off x="3328737" y="2269958"/>
            <a:ext cx="5710989" cy="641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F0D5DB94-AC69-5F02-5889-2DF3EBC54827}"/>
              </a:ext>
            </a:extLst>
          </p:cNvPr>
          <p:cNvSpPr txBox="1"/>
          <p:nvPr/>
        </p:nvSpPr>
        <p:spPr>
          <a:xfrm>
            <a:off x="9192126" y="2077453"/>
            <a:ext cx="2678362" cy="923330"/>
          </a:xfrm>
          <a:prstGeom prst="rect">
            <a:avLst/>
          </a:prstGeom>
        </p:spPr>
        <p:style>
          <a:lnRef idx="1">
            <a:schemeClr val="accent4"/>
          </a:lnRef>
          <a:fillRef idx="2">
            <a:schemeClr val="accent4"/>
          </a:fillRef>
          <a:effectRef idx="1">
            <a:schemeClr val="accent4"/>
          </a:effectRef>
          <a:fontRef idx="minor">
            <a:schemeClr val="dk1"/>
          </a:fontRef>
        </p:style>
        <p:txBody>
          <a:bodyPr wrap="none" rtlCol="0">
            <a:spAutoFit/>
          </a:bodyPr>
          <a:lstStyle/>
          <a:p>
            <a:r>
              <a:rPr lang="en-HK" dirty="0"/>
              <a:t>I found that it does not </a:t>
            </a:r>
          </a:p>
          <a:p>
            <a:r>
              <a:rPr lang="en-HK" dirty="0"/>
              <a:t>work with </a:t>
            </a:r>
            <a:r>
              <a:rPr lang="en-HK" dirty="0" err="1"/>
              <a:t>np_utils</a:t>
            </a:r>
            <a:r>
              <a:rPr lang="en-HK" dirty="0"/>
              <a:t>, and</a:t>
            </a:r>
          </a:p>
          <a:p>
            <a:r>
              <a:rPr lang="en-HK" dirty="0"/>
              <a:t>removing it </a:t>
            </a:r>
            <a:r>
              <a:rPr lang="en-HK"/>
              <a:t>becomes okay.</a:t>
            </a:r>
            <a:endParaRPr lang="en-HK" dirty="0"/>
          </a:p>
        </p:txBody>
      </p:sp>
    </p:spTree>
    <p:extLst>
      <p:ext uri="{BB962C8B-B14F-4D97-AF65-F5344CB8AC3E}">
        <p14:creationId xmlns:p14="http://schemas.microsoft.com/office/powerpoint/2010/main" val="407217168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D04685-86B4-4D28-8665-CA9977A21674}"/>
              </a:ext>
            </a:extLst>
          </p:cNvPr>
          <p:cNvSpPr>
            <a:spLocks noGrp="1"/>
          </p:cNvSpPr>
          <p:nvPr>
            <p:ph type="title"/>
          </p:nvPr>
        </p:nvSpPr>
        <p:spPr/>
        <p:txBody>
          <a:bodyPr>
            <a:normAutofit/>
          </a:bodyPr>
          <a:lstStyle/>
          <a:p>
            <a:r>
              <a:rPr lang="en-US" sz="3200" dirty="0"/>
              <a:t>Deep Learning: Train a neural network for digit classification</a:t>
            </a:r>
            <a:endParaRPr lang="en-HK" sz="3200" dirty="0"/>
          </a:p>
        </p:txBody>
      </p:sp>
      <p:pic>
        <p:nvPicPr>
          <p:cNvPr id="6" name="Picture 5"/>
          <p:cNvPicPr>
            <a:picLocks noChangeAspect="1"/>
          </p:cNvPicPr>
          <p:nvPr/>
        </p:nvPicPr>
        <p:blipFill>
          <a:blip r:embed="rId2"/>
          <a:stretch>
            <a:fillRect/>
          </a:stretch>
        </p:blipFill>
        <p:spPr>
          <a:xfrm>
            <a:off x="838200" y="1286404"/>
            <a:ext cx="7680494" cy="5080942"/>
          </a:xfrm>
          <a:prstGeom prst="rect">
            <a:avLst/>
          </a:prstGeom>
        </p:spPr>
      </p:pic>
      <p:pic>
        <p:nvPicPr>
          <p:cNvPr id="4" name="Picture 3"/>
          <p:cNvPicPr>
            <a:picLocks noChangeAspect="1"/>
          </p:cNvPicPr>
          <p:nvPr/>
        </p:nvPicPr>
        <p:blipFill>
          <a:blip r:embed="rId3"/>
          <a:stretch>
            <a:fillRect/>
          </a:stretch>
        </p:blipFill>
        <p:spPr>
          <a:xfrm>
            <a:off x="6500459" y="1494963"/>
            <a:ext cx="5087060" cy="2943636"/>
          </a:xfrm>
          <a:prstGeom prst="rect">
            <a:avLst/>
          </a:prstGeom>
        </p:spPr>
      </p:pic>
      <p:sp>
        <p:nvSpPr>
          <p:cNvPr id="34" name="Oval 33"/>
          <p:cNvSpPr/>
          <p:nvPr/>
        </p:nvSpPr>
        <p:spPr>
          <a:xfrm>
            <a:off x="9621230" y="3301170"/>
            <a:ext cx="390293" cy="4679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9643397" y="2676864"/>
            <a:ext cx="390293" cy="4679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p:cNvSpPr/>
          <p:nvPr/>
        </p:nvSpPr>
        <p:spPr>
          <a:xfrm>
            <a:off x="9621230" y="2104187"/>
            <a:ext cx="390293" cy="4679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4040242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D04685-86B4-4D28-8665-CA9977A21674}"/>
              </a:ext>
            </a:extLst>
          </p:cNvPr>
          <p:cNvSpPr>
            <a:spLocks noGrp="1"/>
          </p:cNvSpPr>
          <p:nvPr>
            <p:ph type="title"/>
          </p:nvPr>
        </p:nvSpPr>
        <p:spPr/>
        <p:txBody>
          <a:bodyPr>
            <a:normAutofit/>
          </a:bodyPr>
          <a:lstStyle/>
          <a:p>
            <a:r>
              <a:rPr lang="en-US" sz="3200" dirty="0"/>
              <a:t>Deep Learning: Train a neural network for digit classification</a:t>
            </a:r>
            <a:endParaRPr lang="en-HK" sz="3200" dirty="0"/>
          </a:p>
        </p:txBody>
      </p:sp>
      <p:pic>
        <p:nvPicPr>
          <p:cNvPr id="6" name="Picture 5"/>
          <p:cNvPicPr>
            <a:picLocks noChangeAspect="1"/>
          </p:cNvPicPr>
          <p:nvPr/>
        </p:nvPicPr>
        <p:blipFill>
          <a:blip r:embed="rId2"/>
          <a:stretch>
            <a:fillRect/>
          </a:stretch>
        </p:blipFill>
        <p:spPr>
          <a:xfrm>
            <a:off x="838200" y="1286404"/>
            <a:ext cx="7680494" cy="5080942"/>
          </a:xfrm>
          <a:prstGeom prst="rect">
            <a:avLst/>
          </a:prstGeom>
        </p:spPr>
      </p:pic>
      <p:pic>
        <p:nvPicPr>
          <p:cNvPr id="4" name="Picture 3"/>
          <p:cNvPicPr>
            <a:picLocks noChangeAspect="1"/>
          </p:cNvPicPr>
          <p:nvPr/>
        </p:nvPicPr>
        <p:blipFill>
          <a:blip r:embed="rId3"/>
          <a:stretch>
            <a:fillRect/>
          </a:stretch>
        </p:blipFill>
        <p:spPr>
          <a:xfrm>
            <a:off x="6500459" y="1494963"/>
            <a:ext cx="5087060" cy="2943636"/>
          </a:xfrm>
          <a:prstGeom prst="rect">
            <a:avLst/>
          </a:prstGeom>
        </p:spPr>
      </p:pic>
      <p:cxnSp>
        <p:nvCxnSpPr>
          <p:cNvPr id="5" name="Straight Arrow Connector 4"/>
          <p:cNvCxnSpPr/>
          <p:nvPr/>
        </p:nvCxnSpPr>
        <p:spPr>
          <a:xfrm flipV="1">
            <a:off x="6701180" y="4081757"/>
            <a:ext cx="468351" cy="9367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Oval 18"/>
          <p:cNvSpPr/>
          <p:nvPr/>
        </p:nvSpPr>
        <p:spPr>
          <a:xfrm>
            <a:off x="6300087" y="5007311"/>
            <a:ext cx="802185" cy="27836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9621230" y="3301170"/>
            <a:ext cx="390293" cy="4679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9643397" y="2676864"/>
            <a:ext cx="390293" cy="4679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9621230" y="2104187"/>
            <a:ext cx="390293" cy="4679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9000292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D04685-86B4-4D28-8665-CA9977A21674}"/>
              </a:ext>
            </a:extLst>
          </p:cNvPr>
          <p:cNvSpPr>
            <a:spLocks noGrp="1"/>
          </p:cNvSpPr>
          <p:nvPr>
            <p:ph type="title"/>
          </p:nvPr>
        </p:nvSpPr>
        <p:spPr/>
        <p:txBody>
          <a:bodyPr>
            <a:normAutofit/>
          </a:bodyPr>
          <a:lstStyle/>
          <a:p>
            <a:r>
              <a:rPr lang="en-US" sz="3200" dirty="0"/>
              <a:t>Deep Learning: Train a neural network for digit classification</a:t>
            </a:r>
            <a:endParaRPr lang="en-HK" sz="3200" dirty="0"/>
          </a:p>
        </p:txBody>
      </p:sp>
      <p:pic>
        <p:nvPicPr>
          <p:cNvPr id="6" name="Picture 5"/>
          <p:cNvPicPr>
            <a:picLocks noChangeAspect="1"/>
          </p:cNvPicPr>
          <p:nvPr/>
        </p:nvPicPr>
        <p:blipFill>
          <a:blip r:embed="rId2"/>
          <a:stretch>
            <a:fillRect/>
          </a:stretch>
        </p:blipFill>
        <p:spPr>
          <a:xfrm>
            <a:off x="838200" y="1286404"/>
            <a:ext cx="7680494" cy="5080942"/>
          </a:xfrm>
          <a:prstGeom prst="rect">
            <a:avLst/>
          </a:prstGeom>
        </p:spPr>
      </p:pic>
      <p:pic>
        <p:nvPicPr>
          <p:cNvPr id="4" name="Picture 3"/>
          <p:cNvPicPr>
            <a:picLocks noChangeAspect="1"/>
          </p:cNvPicPr>
          <p:nvPr/>
        </p:nvPicPr>
        <p:blipFill>
          <a:blip r:embed="rId3"/>
          <a:stretch>
            <a:fillRect/>
          </a:stretch>
        </p:blipFill>
        <p:spPr>
          <a:xfrm>
            <a:off x="6500459" y="1494963"/>
            <a:ext cx="5087060" cy="2943636"/>
          </a:xfrm>
          <a:prstGeom prst="rect">
            <a:avLst/>
          </a:prstGeom>
        </p:spPr>
      </p:pic>
      <p:cxnSp>
        <p:nvCxnSpPr>
          <p:cNvPr id="9" name="Elbow Connector 8"/>
          <p:cNvCxnSpPr>
            <a:stCxn id="10" idx="6"/>
          </p:cNvCxnSpPr>
          <p:nvPr/>
        </p:nvCxnSpPr>
        <p:spPr>
          <a:xfrm flipV="1">
            <a:off x="3568390" y="2910469"/>
            <a:ext cx="4455424" cy="2180063"/>
          </a:xfrm>
          <a:prstGeom prst="bentConnector3">
            <a:avLst>
              <a:gd name="adj1" fmla="val 19215"/>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10" name="Oval 9"/>
          <p:cNvSpPr/>
          <p:nvPr/>
        </p:nvSpPr>
        <p:spPr>
          <a:xfrm>
            <a:off x="3189249" y="4884234"/>
            <a:ext cx="379141" cy="41259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Left Brace 20"/>
          <p:cNvSpPr/>
          <p:nvPr/>
        </p:nvSpPr>
        <p:spPr>
          <a:xfrm>
            <a:off x="8106937" y="1817649"/>
            <a:ext cx="411757" cy="2264108"/>
          </a:xfrm>
          <a:prstGeom prst="leftBrace">
            <a:avLst>
              <a:gd name="adj1" fmla="val 108602"/>
              <a:gd name="adj2" fmla="val 48555"/>
            </a:avLst>
          </a:prstGeom>
        </p:spPr>
        <p:style>
          <a:lnRef idx="3">
            <a:schemeClr val="accent2"/>
          </a:lnRef>
          <a:fillRef idx="0">
            <a:schemeClr val="accent2"/>
          </a:fillRef>
          <a:effectRef idx="2">
            <a:schemeClr val="accent2"/>
          </a:effectRef>
          <a:fontRef idx="minor">
            <a:schemeClr val="tx1"/>
          </a:fontRef>
        </p:style>
        <p:txBody>
          <a:bodyPr rtlCol="0" anchor="ctr"/>
          <a:lstStyle/>
          <a:p>
            <a:pPr algn="ctr"/>
            <a:endParaRPr lang="en-US"/>
          </a:p>
        </p:txBody>
      </p:sp>
      <p:sp>
        <p:nvSpPr>
          <p:cNvPr id="29" name="Oval 28"/>
          <p:cNvSpPr/>
          <p:nvPr/>
        </p:nvSpPr>
        <p:spPr>
          <a:xfrm>
            <a:off x="9621230" y="3301170"/>
            <a:ext cx="390293" cy="4679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a:off x="9643397" y="2676864"/>
            <a:ext cx="390293" cy="4679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9621230" y="2104187"/>
            <a:ext cx="390293" cy="4679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7709273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D04685-86B4-4D28-8665-CA9977A21674}"/>
              </a:ext>
            </a:extLst>
          </p:cNvPr>
          <p:cNvSpPr>
            <a:spLocks noGrp="1"/>
          </p:cNvSpPr>
          <p:nvPr>
            <p:ph type="title"/>
          </p:nvPr>
        </p:nvSpPr>
        <p:spPr/>
        <p:txBody>
          <a:bodyPr>
            <a:normAutofit/>
          </a:bodyPr>
          <a:lstStyle/>
          <a:p>
            <a:r>
              <a:rPr lang="en-US" sz="3200" dirty="0"/>
              <a:t>Deep Learning: Train a neural network for digit classification</a:t>
            </a:r>
            <a:endParaRPr lang="en-HK" sz="3200" dirty="0"/>
          </a:p>
        </p:txBody>
      </p:sp>
      <p:pic>
        <p:nvPicPr>
          <p:cNvPr id="6" name="Picture 5"/>
          <p:cNvPicPr>
            <a:picLocks noChangeAspect="1"/>
          </p:cNvPicPr>
          <p:nvPr/>
        </p:nvPicPr>
        <p:blipFill>
          <a:blip r:embed="rId2"/>
          <a:stretch>
            <a:fillRect/>
          </a:stretch>
        </p:blipFill>
        <p:spPr>
          <a:xfrm>
            <a:off x="838200" y="1286404"/>
            <a:ext cx="7680494" cy="5080942"/>
          </a:xfrm>
          <a:prstGeom prst="rect">
            <a:avLst/>
          </a:prstGeom>
        </p:spPr>
      </p:pic>
      <p:pic>
        <p:nvPicPr>
          <p:cNvPr id="4" name="Picture 3"/>
          <p:cNvPicPr>
            <a:picLocks noChangeAspect="1"/>
          </p:cNvPicPr>
          <p:nvPr/>
        </p:nvPicPr>
        <p:blipFill>
          <a:blip r:embed="rId3"/>
          <a:stretch>
            <a:fillRect/>
          </a:stretch>
        </p:blipFill>
        <p:spPr>
          <a:xfrm>
            <a:off x="6500459" y="1494963"/>
            <a:ext cx="5087060" cy="2943636"/>
          </a:xfrm>
          <a:prstGeom prst="rect">
            <a:avLst/>
          </a:prstGeom>
        </p:spPr>
      </p:pic>
      <p:cxnSp>
        <p:nvCxnSpPr>
          <p:cNvPr id="9" name="Elbow Connector 8"/>
          <p:cNvCxnSpPr>
            <a:stCxn id="10" idx="6"/>
          </p:cNvCxnSpPr>
          <p:nvPr/>
        </p:nvCxnSpPr>
        <p:spPr>
          <a:xfrm flipV="1">
            <a:off x="3568390" y="2910469"/>
            <a:ext cx="4455424" cy="2180063"/>
          </a:xfrm>
          <a:prstGeom prst="bentConnector3">
            <a:avLst>
              <a:gd name="adj1" fmla="val 19215"/>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10" name="Oval 9"/>
          <p:cNvSpPr/>
          <p:nvPr/>
        </p:nvSpPr>
        <p:spPr>
          <a:xfrm>
            <a:off x="3189249" y="4884234"/>
            <a:ext cx="379141" cy="41259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Left Brace 20"/>
          <p:cNvSpPr/>
          <p:nvPr/>
        </p:nvSpPr>
        <p:spPr>
          <a:xfrm>
            <a:off x="8106937" y="1817649"/>
            <a:ext cx="411757" cy="2264108"/>
          </a:xfrm>
          <a:prstGeom prst="leftBrace">
            <a:avLst>
              <a:gd name="adj1" fmla="val 108602"/>
              <a:gd name="adj2" fmla="val 48555"/>
            </a:avLst>
          </a:prstGeom>
        </p:spPr>
        <p:style>
          <a:lnRef idx="3">
            <a:schemeClr val="accent2"/>
          </a:lnRef>
          <a:fillRef idx="0">
            <a:schemeClr val="accent2"/>
          </a:fillRef>
          <a:effectRef idx="2">
            <a:schemeClr val="accent2"/>
          </a:effectRef>
          <a:fontRef idx="minor">
            <a:schemeClr val="tx1"/>
          </a:fontRef>
        </p:style>
        <p:txBody>
          <a:bodyPr rtlCol="0" anchor="ctr"/>
          <a:lstStyle/>
          <a:p>
            <a:pPr algn="ctr"/>
            <a:endParaRPr lang="en-US"/>
          </a:p>
        </p:txBody>
      </p:sp>
      <p:sp>
        <p:nvSpPr>
          <p:cNvPr id="33" name="Oval 32"/>
          <p:cNvSpPr/>
          <p:nvPr/>
        </p:nvSpPr>
        <p:spPr>
          <a:xfrm>
            <a:off x="8366391" y="3501893"/>
            <a:ext cx="718743" cy="7025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p:cNvPicPr>
            <a:picLocks noChangeAspect="1"/>
          </p:cNvPicPr>
          <p:nvPr/>
        </p:nvPicPr>
        <p:blipFill>
          <a:blip r:embed="rId4"/>
          <a:stretch>
            <a:fillRect/>
          </a:stretch>
        </p:blipFill>
        <p:spPr>
          <a:xfrm>
            <a:off x="7302199" y="4857136"/>
            <a:ext cx="2853175" cy="1743607"/>
          </a:xfrm>
          <a:prstGeom prst="rect">
            <a:avLst/>
          </a:prstGeom>
        </p:spPr>
      </p:pic>
      <p:cxnSp>
        <p:nvCxnSpPr>
          <p:cNvPr id="24" name="Straight Arrow Connector 23"/>
          <p:cNvCxnSpPr>
            <a:stCxn id="33" idx="4"/>
            <a:endCxn id="17" idx="0"/>
          </p:cNvCxnSpPr>
          <p:nvPr/>
        </p:nvCxnSpPr>
        <p:spPr>
          <a:xfrm>
            <a:off x="8725763" y="4204420"/>
            <a:ext cx="3024" cy="6527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Oval 28"/>
          <p:cNvSpPr/>
          <p:nvPr/>
        </p:nvSpPr>
        <p:spPr>
          <a:xfrm>
            <a:off x="9621230" y="3301170"/>
            <a:ext cx="390293" cy="4679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a:off x="9643397" y="2676864"/>
            <a:ext cx="390293" cy="4679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9621230" y="2104187"/>
            <a:ext cx="390293" cy="4679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6246866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D04685-86B4-4D28-8665-CA9977A21674}"/>
              </a:ext>
            </a:extLst>
          </p:cNvPr>
          <p:cNvSpPr>
            <a:spLocks noGrp="1"/>
          </p:cNvSpPr>
          <p:nvPr>
            <p:ph type="title"/>
          </p:nvPr>
        </p:nvSpPr>
        <p:spPr/>
        <p:txBody>
          <a:bodyPr>
            <a:normAutofit/>
          </a:bodyPr>
          <a:lstStyle/>
          <a:p>
            <a:r>
              <a:rPr lang="en-US" sz="3200" dirty="0"/>
              <a:t>Deep Learning: Train a neural network for digit classification</a:t>
            </a:r>
            <a:endParaRPr lang="en-HK" sz="3200" dirty="0"/>
          </a:p>
        </p:txBody>
      </p:sp>
      <p:pic>
        <p:nvPicPr>
          <p:cNvPr id="6" name="Picture 5"/>
          <p:cNvPicPr>
            <a:picLocks noChangeAspect="1"/>
          </p:cNvPicPr>
          <p:nvPr/>
        </p:nvPicPr>
        <p:blipFill>
          <a:blip r:embed="rId2"/>
          <a:stretch>
            <a:fillRect/>
          </a:stretch>
        </p:blipFill>
        <p:spPr>
          <a:xfrm>
            <a:off x="838200" y="1286404"/>
            <a:ext cx="7680494" cy="5080942"/>
          </a:xfrm>
          <a:prstGeom prst="rect">
            <a:avLst/>
          </a:prstGeom>
        </p:spPr>
      </p:pic>
      <p:pic>
        <p:nvPicPr>
          <p:cNvPr id="4" name="Picture 3"/>
          <p:cNvPicPr>
            <a:picLocks noChangeAspect="1"/>
          </p:cNvPicPr>
          <p:nvPr/>
        </p:nvPicPr>
        <p:blipFill>
          <a:blip r:embed="rId3"/>
          <a:stretch>
            <a:fillRect/>
          </a:stretch>
        </p:blipFill>
        <p:spPr>
          <a:xfrm>
            <a:off x="6500459" y="1494963"/>
            <a:ext cx="5087060" cy="2943636"/>
          </a:xfrm>
          <a:prstGeom prst="rect">
            <a:avLst/>
          </a:prstGeom>
        </p:spPr>
      </p:pic>
      <p:sp>
        <p:nvSpPr>
          <p:cNvPr id="33" name="Oval 32"/>
          <p:cNvSpPr/>
          <p:nvPr/>
        </p:nvSpPr>
        <p:spPr>
          <a:xfrm>
            <a:off x="8366391" y="3501893"/>
            <a:ext cx="718743" cy="7025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p:cNvPicPr>
            <a:picLocks noChangeAspect="1"/>
          </p:cNvPicPr>
          <p:nvPr/>
        </p:nvPicPr>
        <p:blipFill>
          <a:blip r:embed="rId4"/>
          <a:stretch>
            <a:fillRect/>
          </a:stretch>
        </p:blipFill>
        <p:spPr>
          <a:xfrm>
            <a:off x="7302199" y="4857136"/>
            <a:ext cx="2853175" cy="1743607"/>
          </a:xfrm>
          <a:prstGeom prst="rect">
            <a:avLst/>
          </a:prstGeom>
        </p:spPr>
      </p:pic>
      <p:cxnSp>
        <p:nvCxnSpPr>
          <p:cNvPr id="24" name="Straight Arrow Connector 23"/>
          <p:cNvCxnSpPr>
            <a:stCxn id="33" idx="4"/>
            <a:endCxn id="17" idx="0"/>
          </p:cNvCxnSpPr>
          <p:nvPr/>
        </p:nvCxnSpPr>
        <p:spPr>
          <a:xfrm>
            <a:off x="8725763" y="4204420"/>
            <a:ext cx="3024" cy="6527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Oval 2"/>
          <p:cNvSpPr/>
          <p:nvPr/>
        </p:nvSpPr>
        <p:spPr>
          <a:xfrm>
            <a:off x="4761571" y="4884234"/>
            <a:ext cx="501805" cy="41259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Arrow Connector 10"/>
          <p:cNvCxnSpPr>
            <a:stCxn id="3" idx="6"/>
          </p:cNvCxnSpPr>
          <p:nvPr/>
        </p:nvCxnSpPr>
        <p:spPr>
          <a:xfrm>
            <a:off x="5263376" y="5090532"/>
            <a:ext cx="3103015" cy="440473"/>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6" name="Picture 15">
            <a:extLst>
              <a:ext uri="{FF2B5EF4-FFF2-40B4-BE49-F238E27FC236}">
                <a16:creationId xmlns:a16="http://schemas.microsoft.com/office/drawing/2014/main" id="{90118987-8E59-4A54-842C-0AD543B22420}"/>
              </a:ext>
            </a:extLst>
          </p:cNvPr>
          <p:cNvPicPr>
            <a:picLocks noChangeAspect="1"/>
          </p:cNvPicPr>
          <p:nvPr/>
        </p:nvPicPr>
        <p:blipFill>
          <a:blip r:embed="rId5"/>
          <a:stretch>
            <a:fillRect/>
          </a:stretch>
        </p:blipFill>
        <p:spPr>
          <a:xfrm>
            <a:off x="1426549" y="4783188"/>
            <a:ext cx="3248478" cy="1495634"/>
          </a:xfrm>
          <a:prstGeom prst="rect">
            <a:avLst/>
          </a:prstGeom>
          <a:ln>
            <a:solidFill>
              <a:schemeClr val="accent1"/>
            </a:solidFill>
          </a:ln>
        </p:spPr>
      </p:pic>
      <p:sp>
        <p:nvSpPr>
          <p:cNvPr id="18" name="Oval 17"/>
          <p:cNvSpPr/>
          <p:nvPr/>
        </p:nvSpPr>
        <p:spPr>
          <a:xfrm>
            <a:off x="9621230" y="3301170"/>
            <a:ext cx="390293" cy="4679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9643397" y="2676864"/>
            <a:ext cx="390293" cy="4679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9621230" y="2104187"/>
            <a:ext cx="390293" cy="4679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7749416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D04685-86B4-4D28-8665-CA9977A21674}"/>
              </a:ext>
            </a:extLst>
          </p:cNvPr>
          <p:cNvSpPr>
            <a:spLocks noGrp="1"/>
          </p:cNvSpPr>
          <p:nvPr>
            <p:ph type="title"/>
          </p:nvPr>
        </p:nvSpPr>
        <p:spPr/>
        <p:txBody>
          <a:bodyPr>
            <a:normAutofit/>
          </a:bodyPr>
          <a:lstStyle/>
          <a:p>
            <a:r>
              <a:rPr lang="en-US" sz="3200" dirty="0"/>
              <a:t>Deep Learning: Train a neural network for digit classification</a:t>
            </a:r>
            <a:endParaRPr lang="en-HK" sz="3200" dirty="0"/>
          </a:p>
        </p:txBody>
      </p:sp>
      <p:pic>
        <p:nvPicPr>
          <p:cNvPr id="6" name="Picture 5"/>
          <p:cNvPicPr>
            <a:picLocks noChangeAspect="1"/>
          </p:cNvPicPr>
          <p:nvPr/>
        </p:nvPicPr>
        <p:blipFill>
          <a:blip r:embed="rId2"/>
          <a:stretch>
            <a:fillRect/>
          </a:stretch>
        </p:blipFill>
        <p:spPr>
          <a:xfrm>
            <a:off x="838200" y="1286404"/>
            <a:ext cx="7680494" cy="5080942"/>
          </a:xfrm>
          <a:prstGeom prst="rect">
            <a:avLst/>
          </a:prstGeom>
        </p:spPr>
      </p:pic>
      <p:pic>
        <p:nvPicPr>
          <p:cNvPr id="4" name="Picture 3"/>
          <p:cNvPicPr>
            <a:picLocks noChangeAspect="1"/>
          </p:cNvPicPr>
          <p:nvPr/>
        </p:nvPicPr>
        <p:blipFill>
          <a:blip r:embed="rId3"/>
          <a:stretch>
            <a:fillRect/>
          </a:stretch>
        </p:blipFill>
        <p:spPr>
          <a:xfrm>
            <a:off x="6500459" y="1494963"/>
            <a:ext cx="5087060" cy="2943636"/>
          </a:xfrm>
          <a:prstGeom prst="rect">
            <a:avLst/>
          </a:prstGeom>
        </p:spPr>
      </p:pic>
      <p:sp>
        <p:nvSpPr>
          <p:cNvPr id="33" name="Oval 32"/>
          <p:cNvSpPr/>
          <p:nvPr/>
        </p:nvSpPr>
        <p:spPr>
          <a:xfrm>
            <a:off x="8366391" y="3501893"/>
            <a:ext cx="718743" cy="7025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p:cNvSpPr/>
          <p:nvPr/>
        </p:nvSpPr>
        <p:spPr>
          <a:xfrm>
            <a:off x="3178098" y="5174166"/>
            <a:ext cx="446048" cy="39029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9445083" y="1690688"/>
            <a:ext cx="691376" cy="239106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9621230" y="3301170"/>
            <a:ext cx="390293" cy="4679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9643397" y="2676864"/>
            <a:ext cx="390293" cy="4679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9621230" y="2104187"/>
            <a:ext cx="390293" cy="4679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Elbow Connector 10"/>
          <p:cNvCxnSpPr>
            <a:stCxn id="3" idx="6"/>
            <a:endCxn id="5" idx="4"/>
          </p:cNvCxnSpPr>
          <p:nvPr/>
        </p:nvCxnSpPr>
        <p:spPr>
          <a:xfrm flipV="1">
            <a:off x="3624146" y="4081757"/>
            <a:ext cx="6166625" cy="128755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708712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8F4054B-4B8A-4FB8-BEAE-43E221F5473B}"/>
              </a:ext>
            </a:extLst>
          </p:cNvPr>
          <p:cNvSpPr>
            <a:spLocks noGrp="1"/>
          </p:cNvSpPr>
          <p:nvPr>
            <p:ph type="title"/>
          </p:nvPr>
        </p:nvSpPr>
        <p:spPr/>
        <p:txBody>
          <a:bodyPr/>
          <a:lstStyle/>
          <a:p>
            <a:r>
              <a:rPr lang="en-US" dirty="0"/>
              <a:t>Example</a:t>
            </a:r>
            <a:endParaRPr lang="en-HK" dirty="0"/>
          </a:p>
        </p:txBody>
      </p:sp>
      <p:sp>
        <p:nvSpPr>
          <p:cNvPr id="8" name="Rectangle: Rounded Corners 7" descr="Model building algorithm&#10;">
            <a:extLst>
              <a:ext uri="{FF2B5EF4-FFF2-40B4-BE49-F238E27FC236}">
                <a16:creationId xmlns:a16="http://schemas.microsoft.com/office/drawing/2014/main" id="{13C3AEEF-F9EA-4C98-83BB-49E3A8A16F83}"/>
              </a:ext>
            </a:extLst>
          </p:cNvPr>
          <p:cNvSpPr/>
          <p:nvPr/>
        </p:nvSpPr>
        <p:spPr>
          <a:xfrm>
            <a:off x="3358620" y="2045876"/>
            <a:ext cx="2865120" cy="1158240"/>
          </a:xfrm>
          <a:prstGeom prst="roundRect">
            <a:avLst>
              <a:gd name="adj"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Model Building algorithm</a:t>
            </a:r>
            <a:endParaRPr lang="en-HK" dirty="0"/>
          </a:p>
        </p:txBody>
      </p:sp>
      <p:sp>
        <p:nvSpPr>
          <p:cNvPr id="9" name="Arrow: Right 8">
            <a:extLst>
              <a:ext uri="{FF2B5EF4-FFF2-40B4-BE49-F238E27FC236}">
                <a16:creationId xmlns:a16="http://schemas.microsoft.com/office/drawing/2014/main" id="{1C1DCFA2-BE6D-4AA2-8039-91FBAC0055B5}"/>
              </a:ext>
            </a:extLst>
          </p:cNvPr>
          <p:cNvSpPr/>
          <p:nvPr/>
        </p:nvSpPr>
        <p:spPr>
          <a:xfrm>
            <a:off x="2380212" y="2382680"/>
            <a:ext cx="978408" cy="484632"/>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10" name="TextBox 9">
            <a:extLst>
              <a:ext uri="{FF2B5EF4-FFF2-40B4-BE49-F238E27FC236}">
                <a16:creationId xmlns:a16="http://schemas.microsoft.com/office/drawing/2014/main" id="{81ED7742-3D65-493D-99C7-EB1EB65F425A}"/>
              </a:ext>
            </a:extLst>
          </p:cNvPr>
          <p:cNvSpPr txBox="1"/>
          <p:nvPr/>
        </p:nvSpPr>
        <p:spPr>
          <a:xfrm>
            <a:off x="1417158" y="2363386"/>
            <a:ext cx="861454" cy="523220"/>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r>
              <a:rPr lang="en-US" sz="2800" dirty="0"/>
              <a:t>Data</a:t>
            </a:r>
            <a:endParaRPr lang="en-HK" sz="2800" dirty="0"/>
          </a:p>
        </p:txBody>
      </p:sp>
      <p:pic>
        <p:nvPicPr>
          <p:cNvPr id="11" name="Picture 10">
            <a:extLst>
              <a:ext uri="{FF2B5EF4-FFF2-40B4-BE49-F238E27FC236}">
                <a16:creationId xmlns:a16="http://schemas.microsoft.com/office/drawing/2014/main" id="{CF1DF13E-7429-4B49-AC2F-74D3C2DE0B05}"/>
              </a:ext>
            </a:extLst>
          </p:cNvPr>
          <p:cNvPicPr>
            <a:picLocks noChangeAspect="1"/>
          </p:cNvPicPr>
          <p:nvPr/>
        </p:nvPicPr>
        <p:blipFill>
          <a:blip r:embed="rId2"/>
          <a:stretch>
            <a:fillRect/>
          </a:stretch>
        </p:blipFill>
        <p:spPr>
          <a:xfrm>
            <a:off x="6303917" y="2331299"/>
            <a:ext cx="999831" cy="524301"/>
          </a:xfrm>
          <a:prstGeom prst="rect">
            <a:avLst/>
          </a:prstGeom>
        </p:spPr>
      </p:pic>
      <p:sp>
        <p:nvSpPr>
          <p:cNvPr id="12" name="Frame 11">
            <a:extLst>
              <a:ext uri="{FF2B5EF4-FFF2-40B4-BE49-F238E27FC236}">
                <a16:creationId xmlns:a16="http://schemas.microsoft.com/office/drawing/2014/main" id="{F3BD984C-9E80-4310-ABA9-42DBDE955DD4}"/>
              </a:ext>
            </a:extLst>
          </p:cNvPr>
          <p:cNvSpPr/>
          <p:nvPr/>
        </p:nvSpPr>
        <p:spPr>
          <a:xfrm>
            <a:off x="7510554" y="2136249"/>
            <a:ext cx="1836892" cy="914400"/>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Model</a:t>
            </a:r>
            <a:endParaRPr lang="en-HK" dirty="0">
              <a:solidFill>
                <a:schemeClr val="tx1"/>
              </a:solidFill>
            </a:endParaRPr>
          </a:p>
        </p:txBody>
      </p:sp>
      <p:cxnSp>
        <p:nvCxnSpPr>
          <p:cNvPr id="13" name="Straight Arrow Connector 12">
            <a:extLst>
              <a:ext uri="{FF2B5EF4-FFF2-40B4-BE49-F238E27FC236}">
                <a16:creationId xmlns:a16="http://schemas.microsoft.com/office/drawing/2014/main" id="{C37DEB5E-97B1-455C-A405-B0219F519F3C}"/>
              </a:ext>
            </a:extLst>
          </p:cNvPr>
          <p:cNvCxnSpPr/>
          <p:nvPr/>
        </p:nvCxnSpPr>
        <p:spPr>
          <a:xfrm flipV="1">
            <a:off x="8429000" y="3079811"/>
            <a:ext cx="0" cy="356050"/>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1533C0DE-0390-42A8-ADF0-39126A45A133}"/>
              </a:ext>
            </a:extLst>
          </p:cNvPr>
          <p:cNvSpPr txBox="1"/>
          <p:nvPr/>
        </p:nvSpPr>
        <p:spPr>
          <a:xfrm>
            <a:off x="8010455" y="3465023"/>
            <a:ext cx="837089" cy="369332"/>
          </a:xfrm>
          <a:prstGeom prst="rect">
            <a:avLst/>
          </a:prstGeom>
          <a:noFill/>
        </p:spPr>
        <p:txBody>
          <a:bodyPr wrap="none" rtlCol="0">
            <a:spAutoFit/>
          </a:bodyPr>
          <a:lstStyle/>
          <a:p>
            <a:r>
              <a:rPr lang="en-US" dirty="0"/>
              <a:t>Input x</a:t>
            </a:r>
            <a:endParaRPr lang="en-HK" dirty="0"/>
          </a:p>
        </p:txBody>
      </p:sp>
      <p:cxnSp>
        <p:nvCxnSpPr>
          <p:cNvPr id="15" name="Straight Arrow Connector 14">
            <a:extLst>
              <a:ext uri="{FF2B5EF4-FFF2-40B4-BE49-F238E27FC236}">
                <a16:creationId xmlns:a16="http://schemas.microsoft.com/office/drawing/2014/main" id="{06D628C2-4C2F-4174-9E04-25BF4B88E94B}"/>
              </a:ext>
            </a:extLst>
          </p:cNvPr>
          <p:cNvCxnSpPr/>
          <p:nvPr/>
        </p:nvCxnSpPr>
        <p:spPr>
          <a:xfrm>
            <a:off x="9347446" y="2491298"/>
            <a:ext cx="548370" cy="0"/>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5030F248-03B5-49CD-AB75-82F6776456EF}"/>
              </a:ext>
            </a:extLst>
          </p:cNvPr>
          <p:cNvSpPr txBox="1"/>
          <p:nvPr/>
        </p:nvSpPr>
        <p:spPr>
          <a:xfrm>
            <a:off x="9936594" y="2306632"/>
            <a:ext cx="1013419" cy="369332"/>
          </a:xfrm>
          <a:prstGeom prst="rect">
            <a:avLst/>
          </a:prstGeom>
          <a:noFill/>
        </p:spPr>
        <p:txBody>
          <a:bodyPr wrap="none" rtlCol="0">
            <a:spAutoFit/>
          </a:bodyPr>
          <a:lstStyle/>
          <a:p>
            <a:r>
              <a:rPr lang="en-US" dirty="0"/>
              <a:t>Output y</a:t>
            </a:r>
            <a:endParaRPr lang="en-HK" dirty="0"/>
          </a:p>
        </p:txBody>
      </p:sp>
      <p:sp>
        <p:nvSpPr>
          <p:cNvPr id="17" name="Rectangle: Rounded Corners 16" descr="Model building algorithm&#10;">
            <a:extLst>
              <a:ext uri="{FF2B5EF4-FFF2-40B4-BE49-F238E27FC236}">
                <a16:creationId xmlns:a16="http://schemas.microsoft.com/office/drawing/2014/main" id="{93C799A8-05AC-4D79-B1B5-DDFF08BB48C9}"/>
              </a:ext>
            </a:extLst>
          </p:cNvPr>
          <p:cNvSpPr/>
          <p:nvPr/>
        </p:nvSpPr>
        <p:spPr>
          <a:xfrm>
            <a:off x="3408077" y="4463255"/>
            <a:ext cx="2865120" cy="1158240"/>
          </a:xfrm>
          <a:prstGeom prst="roundRect">
            <a:avLst>
              <a:gd name="adj"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Linear Regression Model Building algorithm</a:t>
            </a:r>
          </a:p>
        </p:txBody>
      </p:sp>
      <p:sp>
        <p:nvSpPr>
          <p:cNvPr id="18" name="Arrow: Right 17">
            <a:extLst>
              <a:ext uri="{FF2B5EF4-FFF2-40B4-BE49-F238E27FC236}">
                <a16:creationId xmlns:a16="http://schemas.microsoft.com/office/drawing/2014/main" id="{1AA1A3FF-7C62-45BE-8D93-885509AA8DF8}"/>
              </a:ext>
            </a:extLst>
          </p:cNvPr>
          <p:cNvSpPr/>
          <p:nvPr/>
        </p:nvSpPr>
        <p:spPr>
          <a:xfrm>
            <a:off x="2429669" y="4800059"/>
            <a:ext cx="978408" cy="484632"/>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19" name="TextBox 18">
            <a:extLst>
              <a:ext uri="{FF2B5EF4-FFF2-40B4-BE49-F238E27FC236}">
                <a16:creationId xmlns:a16="http://schemas.microsoft.com/office/drawing/2014/main" id="{912B6FA1-B4B4-4836-8F69-25DB3A819F60}"/>
              </a:ext>
            </a:extLst>
          </p:cNvPr>
          <p:cNvSpPr txBox="1"/>
          <p:nvPr/>
        </p:nvSpPr>
        <p:spPr>
          <a:xfrm>
            <a:off x="1302565" y="4380655"/>
            <a:ext cx="1077539" cy="1323439"/>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r>
              <a:rPr lang="en-US" sz="2000" dirty="0"/>
              <a:t>X0, f(X0)</a:t>
            </a:r>
          </a:p>
          <a:p>
            <a:r>
              <a:rPr lang="en-US" sz="2000" dirty="0"/>
              <a:t>X1, f(X1)</a:t>
            </a:r>
          </a:p>
          <a:p>
            <a:r>
              <a:rPr lang="en-US" sz="2000" dirty="0"/>
              <a:t>…</a:t>
            </a:r>
          </a:p>
          <a:p>
            <a:r>
              <a:rPr lang="en-US" sz="2000" dirty="0" err="1"/>
              <a:t>Xn</a:t>
            </a:r>
            <a:r>
              <a:rPr lang="en-US" sz="2000" dirty="0"/>
              <a:t>, f(</a:t>
            </a:r>
            <a:r>
              <a:rPr lang="en-US" sz="2000" dirty="0" err="1"/>
              <a:t>Xn</a:t>
            </a:r>
            <a:r>
              <a:rPr lang="en-US" sz="2000" dirty="0"/>
              <a:t>)</a:t>
            </a:r>
            <a:endParaRPr lang="en-HK" sz="2000" dirty="0"/>
          </a:p>
        </p:txBody>
      </p:sp>
      <p:pic>
        <p:nvPicPr>
          <p:cNvPr id="20" name="Picture 19">
            <a:extLst>
              <a:ext uri="{FF2B5EF4-FFF2-40B4-BE49-F238E27FC236}">
                <a16:creationId xmlns:a16="http://schemas.microsoft.com/office/drawing/2014/main" id="{C17F130F-5F9F-47F6-AF46-39F2DB544D02}"/>
              </a:ext>
            </a:extLst>
          </p:cNvPr>
          <p:cNvPicPr>
            <a:picLocks noChangeAspect="1"/>
          </p:cNvPicPr>
          <p:nvPr/>
        </p:nvPicPr>
        <p:blipFill>
          <a:blip r:embed="rId2"/>
          <a:stretch>
            <a:fillRect/>
          </a:stretch>
        </p:blipFill>
        <p:spPr>
          <a:xfrm>
            <a:off x="6353374" y="4748678"/>
            <a:ext cx="999831" cy="524301"/>
          </a:xfrm>
          <a:prstGeom prst="rect">
            <a:avLst/>
          </a:prstGeom>
        </p:spPr>
      </p:pic>
      <p:pic>
        <p:nvPicPr>
          <p:cNvPr id="21" name="Picture 2">
            <a:extLst>
              <a:ext uri="{FF2B5EF4-FFF2-40B4-BE49-F238E27FC236}">
                <a16:creationId xmlns:a16="http://schemas.microsoft.com/office/drawing/2014/main" id="{542DAB93-C3EB-4ADA-8B03-2580029C311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33382" y="4366702"/>
            <a:ext cx="2357720" cy="1612220"/>
          </a:xfrm>
          <a:prstGeom prst="rect">
            <a:avLst/>
          </a:prstGeom>
          <a:noFill/>
          <a:extLst>
            <a:ext uri="{909E8E84-426E-40DD-AFC4-6F175D3DCCD1}">
              <a14:hiddenFill xmlns:a14="http://schemas.microsoft.com/office/drawing/2010/main">
                <a:solidFill>
                  <a:srgbClr val="FFFFFF"/>
                </a:solidFill>
              </a14:hiddenFill>
            </a:ext>
          </a:extLst>
        </p:spPr>
      </p:pic>
      <p:sp>
        <p:nvSpPr>
          <p:cNvPr id="22" name="TextBox 21">
            <a:extLst>
              <a:ext uri="{FF2B5EF4-FFF2-40B4-BE49-F238E27FC236}">
                <a16:creationId xmlns:a16="http://schemas.microsoft.com/office/drawing/2014/main" id="{7CDD5085-CB67-445C-8E3E-C7EA8FDF6964}"/>
              </a:ext>
            </a:extLst>
          </p:cNvPr>
          <p:cNvSpPr txBox="1"/>
          <p:nvPr/>
        </p:nvSpPr>
        <p:spPr>
          <a:xfrm>
            <a:off x="8216802" y="6141037"/>
            <a:ext cx="971741" cy="369332"/>
          </a:xfrm>
          <a:prstGeom prst="rect">
            <a:avLst/>
          </a:prstGeom>
          <a:noFill/>
        </p:spPr>
        <p:txBody>
          <a:bodyPr wrap="none" rtlCol="0">
            <a:spAutoFit/>
          </a:bodyPr>
          <a:lstStyle/>
          <a:p>
            <a:r>
              <a:rPr lang="en-US" dirty="0"/>
              <a:t>Input 10</a:t>
            </a:r>
            <a:endParaRPr lang="en-HK" dirty="0"/>
          </a:p>
        </p:txBody>
      </p:sp>
      <p:cxnSp>
        <p:nvCxnSpPr>
          <p:cNvPr id="24" name="Straight Arrow Connector 23">
            <a:extLst>
              <a:ext uri="{FF2B5EF4-FFF2-40B4-BE49-F238E27FC236}">
                <a16:creationId xmlns:a16="http://schemas.microsoft.com/office/drawing/2014/main" id="{4529DACA-B9D6-466A-8B71-4D31A0AEC045}"/>
              </a:ext>
            </a:extLst>
          </p:cNvPr>
          <p:cNvCxnSpPr/>
          <p:nvPr/>
        </p:nvCxnSpPr>
        <p:spPr>
          <a:xfrm flipV="1">
            <a:off x="8702672" y="5800897"/>
            <a:ext cx="0" cy="356050"/>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7917335A-01E8-497A-8613-40F81B8C9EC3}"/>
              </a:ext>
            </a:extLst>
          </p:cNvPr>
          <p:cNvCxnSpPr/>
          <p:nvPr/>
        </p:nvCxnSpPr>
        <p:spPr>
          <a:xfrm>
            <a:off x="9855429" y="5024594"/>
            <a:ext cx="548370" cy="0"/>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06A71A8F-AEDD-48CE-8E1A-5A19821C7F5F}"/>
              </a:ext>
            </a:extLst>
          </p:cNvPr>
          <p:cNvSpPr txBox="1"/>
          <p:nvPr/>
        </p:nvSpPr>
        <p:spPr>
          <a:xfrm>
            <a:off x="10444577" y="4839928"/>
            <a:ext cx="1425390" cy="923330"/>
          </a:xfrm>
          <a:prstGeom prst="rect">
            <a:avLst/>
          </a:prstGeom>
          <a:noFill/>
        </p:spPr>
        <p:txBody>
          <a:bodyPr wrap="none" rtlCol="0">
            <a:spAutoFit/>
          </a:bodyPr>
          <a:lstStyle/>
          <a:p>
            <a:r>
              <a:rPr lang="en-US" dirty="0"/>
              <a:t>Output </a:t>
            </a:r>
          </a:p>
          <a:p>
            <a:r>
              <a:rPr lang="en-US" dirty="0"/>
              <a:t>30</a:t>
            </a:r>
          </a:p>
          <a:p>
            <a:r>
              <a:rPr lang="en-US" dirty="0"/>
              <a:t>(=2x10m+10)</a:t>
            </a:r>
            <a:endParaRPr lang="en-HK" dirty="0"/>
          </a:p>
        </p:txBody>
      </p:sp>
      <p:sp>
        <p:nvSpPr>
          <p:cNvPr id="27" name="TextBox 26">
            <a:extLst>
              <a:ext uri="{FF2B5EF4-FFF2-40B4-BE49-F238E27FC236}">
                <a16:creationId xmlns:a16="http://schemas.microsoft.com/office/drawing/2014/main" id="{2DF90451-9460-4ABA-9781-3D6FA604E228}"/>
              </a:ext>
            </a:extLst>
          </p:cNvPr>
          <p:cNvSpPr txBox="1"/>
          <p:nvPr/>
        </p:nvSpPr>
        <p:spPr>
          <a:xfrm>
            <a:off x="7906010" y="4741386"/>
            <a:ext cx="1181734" cy="369332"/>
          </a:xfrm>
          <a:prstGeom prst="rect">
            <a:avLst/>
          </a:prstGeom>
          <a:noFill/>
        </p:spPr>
        <p:txBody>
          <a:bodyPr wrap="none" rtlCol="0">
            <a:spAutoFit/>
          </a:bodyPr>
          <a:lstStyle/>
          <a:p>
            <a:r>
              <a:rPr lang="en-US" dirty="0"/>
              <a:t>y = 2x + 10</a:t>
            </a:r>
            <a:endParaRPr lang="en-HK" dirty="0"/>
          </a:p>
        </p:txBody>
      </p:sp>
    </p:spTree>
    <p:extLst>
      <p:ext uri="{BB962C8B-B14F-4D97-AF65-F5344CB8AC3E}">
        <p14:creationId xmlns:p14="http://schemas.microsoft.com/office/powerpoint/2010/main" val="855318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D04685-86B4-4D28-8665-CA9977A21674}"/>
              </a:ext>
            </a:extLst>
          </p:cNvPr>
          <p:cNvSpPr>
            <a:spLocks noGrp="1"/>
          </p:cNvSpPr>
          <p:nvPr>
            <p:ph type="title"/>
          </p:nvPr>
        </p:nvSpPr>
        <p:spPr/>
        <p:txBody>
          <a:bodyPr>
            <a:normAutofit/>
          </a:bodyPr>
          <a:lstStyle/>
          <a:p>
            <a:r>
              <a:rPr lang="en-US" sz="3200" dirty="0"/>
              <a:t>Deep Learning: Train a neural network for digit classification</a:t>
            </a:r>
            <a:endParaRPr lang="en-HK" sz="3200" dirty="0"/>
          </a:p>
        </p:txBody>
      </p:sp>
      <p:pic>
        <p:nvPicPr>
          <p:cNvPr id="6" name="Picture 5"/>
          <p:cNvPicPr>
            <a:picLocks noChangeAspect="1"/>
          </p:cNvPicPr>
          <p:nvPr/>
        </p:nvPicPr>
        <p:blipFill>
          <a:blip r:embed="rId2"/>
          <a:stretch>
            <a:fillRect/>
          </a:stretch>
        </p:blipFill>
        <p:spPr>
          <a:xfrm>
            <a:off x="838200" y="1286404"/>
            <a:ext cx="7680494" cy="5080942"/>
          </a:xfrm>
          <a:prstGeom prst="rect">
            <a:avLst/>
          </a:prstGeom>
        </p:spPr>
      </p:pic>
      <p:pic>
        <p:nvPicPr>
          <p:cNvPr id="4" name="Picture 3"/>
          <p:cNvPicPr>
            <a:picLocks noChangeAspect="1"/>
          </p:cNvPicPr>
          <p:nvPr/>
        </p:nvPicPr>
        <p:blipFill>
          <a:blip r:embed="rId3"/>
          <a:stretch>
            <a:fillRect/>
          </a:stretch>
        </p:blipFill>
        <p:spPr>
          <a:xfrm>
            <a:off x="6500459" y="1494963"/>
            <a:ext cx="5087060" cy="2943636"/>
          </a:xfrm>
          <a:prstGeom prst="rect">
            <a:avLst/>
          </a:prstGeom>
        </p:spPr>
      </p:pic>
      <p:sp>
        <p:nvSpPr>
          <p:cNvPr id="33" name="Oval 32"/>
          <p:cNvSpPr/>
          <p:nvPr/>
        </p:nvSpPr>
        <p:spPr>
          <a:xfrm>
            <a:off x="8366391" y="3501893"/>
            <a:ext cx="718743" cy="7025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p:cNvSpPr/>
          <p:nvPr/>
        </p:nvSpPr>
        <p:spPr>
          <a:xfrm>
            <a:off x="4455423" y="5174166"/>
            <a:ext cx="763348" cy="37914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10033690" y="1690688"/>
            <a:ext cx="691376" cy="239106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9621230" y="3301170"/>
            <a:ext cx="390293" cy="4679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9643397" y="2676864"/>
            <a:ext cx="390293" cy="4679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9621230" y="2104187"/>
            <a:ext cx="390293" cy="4679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Elbow Connector 10"/>
          <p:cNvCxnSpPr>
            <a:endCxn id="5" idx="4"/>
          </p:cNvCxnSpPr>
          <p:nvPr/>
        </p:nvCxnSpPr>
        <p:spPr>
          <a:xfrm flipV="1">
            <a:off x="5807378" y="4081757"/>
            <a:ext cx="4572000" cy="127812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5087621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D04685-86B4-4D28-8665-CA9977A21674}"/>
              </a:ext>
            </a:extLst>
          </p:cNvPr>
          <p:cNvSpPr>
            <a:spLocks noGrp="1"/>
          </p:cNvSpPr>
          <p:nvPr>
            <p:ph type="title"/>
          </p:nvPr>
        </p:nvSpPr>
        <p:spPr/>
        <p:txBody>
          <a:bodyPr>
            <a:normAutofit/>
          </a:bodyPr>
          <a:lstStyle/>
          <a:p>
            <a:r>
              <a:rPr lang="en-US" sz="3200" dirty="0"/>
              <a:t>Deep Learning: Train a neural network for digit classification</a:t>
            </a:r>
            <a:endParaRPr lang="en-HK" sz="3200" dirty="0"/>
          </a:p>
        </p:txBody>
      </p:sp>
      <p:pic>
        <p:nvPicPr>
          <p:cNvPr id="6" name="Picture 5"/>
          <p:cNvPicPr>
            <a:picLocks noChangeAspect="1"/>
          </p:cNvPicPr>
          <p:nvPr/>
        </p:nvPicPr>
        <p:blipFill>
          <a:blip r:embed="rId2"/>
          <a:stretch>
            <a:fillRect/>
          </a:stretch>
        </p:blipFill>
        <p:spPr>
          <a:xfrm>
            <a:off x="838200" y="1286404"/>
            <a:ext cx="7680494" cy="5080942"/>
          </a:xfrm>
          <a:prstGeom prst="rect">
            <a:avLst/>
          </a:prstGeom>
        </p:spPr>
      </p:pic>
      <p:pic>
        <p:nvPicPr>
          <p:cNvPr id="4" name="Picture 3"/>
          <p:cNvPicPr>
            <a:picLocks noChangeAspect="1"/>
          </p:cNvPicPr>
          <p:nvPr/>
        </p:nvPicPr>
        <p:blipFill>
          <a:blip r:embed="rId3"/>
          <a:stretch>
            <a:fillRect/>
          </a:stretch>
        </p:blipFill>
        <p:spPr>
          <a:xfrm>
            <a:off x="6500459" y="1494963"/>
            <a:ext cx="5087060" cy="2943636"/>
          </a:xfrm>
          <a:prstGeom prst="rect">
            <a:avLst/>
          </a:prstGeom>
        </p:spPr>
      </p:pic>
      <p:sp>
        <p:nvSpPr>
          <p:cNvPr id="33" name="Oval 32"/>
          <p:cNvSpPr/>
          <p:nvPr/>
        </p:nvSpPr>
        <p:spPr>
          <a:xfrm>
            <a:off x="8366391" y="3501893"/>
            <a:ext cx="718743" cy="7025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p:cNvPicPr>
            <a:picLocks noChangeAspect="1"/>
          </p:cNvPicPr>
          <p:nvPr/>
        </p:nvPicPr>
        <p:blipFill>
          <a:blip r:embed="rId4"/>
          <a:stretch>
            <a:fillRect/>
          </a:stretch>
        </p:blipFill>
        <p:spPr>
          <a:xfrm>
            <a:off x="6096000" y="4204420"/>
            <a:ext cx="5054022" cy="2194750"/>
          </a:xfrm>
          <a:prstGeom prst="rect">
            <a:avLst/>
          </a:prstGeom>
        </p:spPr>
      </p:pic>
    </p:spTree>
    <p:extLst>
      <p:ext uri="{BB962C8B-B14F-4D97-AF65-F5344CB8AC3E}">
        <p14:creationId xmlns:p14="http://schemas.microsoft.com/office/powerpoint/2010/main" val="277057754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D04685-86B4-4D28-8665-CA9977A21674}"/>
              </a:ext>
            </a:extLst>
          </p:cNvPr>
          <p:cNvSpPr>
            <a:spLocks noGrp="1"/>
          </p:cNvSpPr>
          <p:nvPr>
            <p:ph type="title"/>
          </p:nvPr>
        </p:nvSpPr>
        <p:spPr/>
        <p:txBody>
          <a:bodyPr>
            <a:normAutofit/>
          </a:bodyPr>
          <a:lstStyle/>
          <a:p>
            <a:r>
              <a:rPr lang="en-US" sz="3200" dirty="0"/>
              <a:t>Deep Learning: Train a neural network for digit classification</a:t>
            </a:r>
            <a:endParaRPr lang="en-HK" sz="3200" dirty="0"/>
          </a:p>
        </p:txBody>
      </p:sp>
      <p:pic>
        <p:nvPicPr>
          <p:cNvPr id="6" name="Picture 5"/>
          <p:cNvPicPr>
            <a:picLocks noChangeAspect="1"/>
          </p:cNvPicPr>
          <p:nvPr/>
        </p:nvPicPr>
        <p:blipFill>
          <a:blip r:embed="rId2"/>
          <a:stretch>
            <a:fillRect/>
          </a:stretch>
        </p:blipFill>
        <p:spPr>
          <a:xfrm>
            <a:off x="838200" y="1286404"/>
            <a:ext cx="7680494" cy="5080942"/>
          </a:xfrm>
          <a:prstGeom prst="rect">
            <a:avLst/>
          </a:prstGeom>
        </p:spPr>
      </p:pic>
      <p:pic>
        <p:nvPicPr>
          <p:cNvPr id="4" name="Picture 3"/>
          <p:cNvPicPr>
            <a:picLocks noChangeAspect="1"/>
          </p:cNvPicPr>
          <p:nvPr/>
        </p:nvPicPr>
        <p:blipFill>
          <a:blip r:embed="rId3"/>
          <a:stretch>
            <a:fillRect/>
          </a:stretch>
        </p:blipFill>
        <p:spPr>
          <a:xfrm>
            <a:off x="6500459" y="1494963"/>
            <a:ext cx="5087060" cy="2943636"/>
          </a:xfrm>
          <a:prstGeom prst="rect">
            <a:avLst/>
          </a:prstGeom>
        </p:spPr>
      </p:pic>
      <p:sp>
        <p:nvSpPr>
          <p:cNvPr id="33" name="Oval 32"/>
          <p:cNvSpPr/>
          <p:nvPr/>
        </p:nvSpPr>
        <p:spPr>
          <a:xfrm>
            <a:off x="8366391" y="3501893"/>
            <a:ext cx="718743" cy="7025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p:cNvPicPr>
            <a:picLocks noChangeAspect="1"/>
          </p:cNvPicPr>
          <p:nvPr/>
        </p:nvPicPr>
        <p:blipFill>
          <a:blip r:embed="rId4"/>
          <a:stretch>
            <a:fillRect/>
          </a:stretch>
        </p:blipFill>
        <p:spPr>
          <a:xfrm>
            <a:off x="6096000" y="4204420"/>
            <a:ext cx="5054022" cy="2194750"/>
          </a:xfrm>
          <a:prstGeom prst="rect">
            <a:avLst/>
          </a:prstGeom>
        </p:spPr>
      </p:pic>
      <p:sp>
        <p:nvSpPr>
          <p:cNvPr id="5" name="TextBox 4"/>
          <p:cNvSpPr txBox="1"/>
          <p:nvPr/>
        </p:nvSpPr>
        <p:spPr>
          <a:xfrm>
            <a:off x="3585159" y="2855562"/>
            <a:ext cx="2915300" cy="646331"/>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HK" dirty="0"/>
              <a:t>choose the largest one as</a:t>
            </a:r>
          </a:p>
          <a:p>
            <a:r>
              <a:rPr lang="en-HK" dirty="0"/>
              <a:t>the </a:t>
            </a:r>
            <a:r>
              <a:rPr lang="en-HK" dirty="0" err="1"/>
              <a:t>ouput</a:t>
            </a:r>
            <a:endParaRPr lang="en-US" dirty="0"/>
          </a:p>
        </p:txBody>
      </p:sp>
      <p:cxnSp>
        <p:nvCxnSpPr>
          <p:cNvPr id="8" name="Straight Arrow Connector 7"/>
          <p:cNvCxnSpPr/>
          <p:nvPr/>
        </p:nvCxnSpPr>
        <p:spPr>
          <a:xfrm>
            <a:off x="6348382" y="3501893"/>
            <a:ext cx="3346926" cy="17731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Left Brace 8"/>
          <p:cNvSpPr/>
          <p:nvPr/>
        </p:nvSpPr>
        <p:spPr>
          <a:xfrm>
            <a:off x="9645030" y="4438599"/>
            <a:ext cx="378655" cy="1835679"/>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415629613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D04685-86B4-4D28-8665-CA9977A21674}"/>
              </a:ext>
            </a:extLst>
          </p:cNvPr>
          <p:cNvSpPr>
            <a:spLocks noGrp="1"/>
          </p:cNvSpPr>
          <p:nvPr>
            <p:ph type="title"/>
          </p:nvPr>
        </p:nvSpPr>
        <p:spPr/>
        <p:txBody>
          <a:bodyPr>
            <a:normAutofit/>
          </a:bodyPr>
          <a:lstStyle/>
          <a:p>
            <a:r>
              <a:rPr lang="en-US" sz="3200" dirty="0"/>
              <a:t>Deep Learning: Train a neural network for digit classification</a:t>
            </a:r>
            <a:endParaRPr lang="en-HK" sz="3200" dirty="0"/>
          </a:p>
        </p:txBody>
      </p:sp>
      <p:pic>
        <p:nvPicPr>
          <p:cNvPr id="6" name="Picture 5"/>
          <p:cNvPicPr>
            <a:picLocks noChangeAspect="1"/>
          </p:cNvPicPr>
          <p:nvPr/>
        </p:nvPicPr>
        <p:blipFill>
          <a:blip r:embed="rId2"/>
          <a:stretch>
            <a:fillRect/>
          </a:stretch>
        </p:blipFill>
        <p:spPr>
          <a:xfrm>
            <a:off x="838200" y="1286404"/>
            <a:ext cx="7680494" cy="5080942"/>
          </a:xfrm>
          <a:prstGeom prst="rect">
            <a:avLst/>
          </a:prstGeom>
        </p:spPr>
      </p:pic>
      <p:sp>
        <p:nvSpPr>
          <p:cNvPr id="10" name="Oval 9"/>
          <p:cNvSpPr/>
          <p:nvPr/>
        </p:nvSpPr>
        <p:spPr>
          <a:xfrm>
            <a:off x="5341434" y="5898995"/>
            <a:ext cx="1237786" cy="32338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Elbow Connector 12"/>
          <p:cNvCxnSpPr>
            <a:cxnSpLocks/>
            <a:stCxn id="10" idx="6"/>
          </p:cNvCxnSpPr>
          <p:nvPr/>
        </p:nvCxnSpPr>
        <p:spPr>
          <a:xfrm flipV="1">
            <a:off x="6579220" y="5227925"/>
            <a:ext cx="2458005" cy="832763"/>
          </a:xfrm>
          <a:prstGeom prst="bentConnector2">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4" name="图片 13">
            <a:extLst>
              <a:ext uri="{FF2B5EF4-FFF2-40B4-BE49-F238E27FC236}">
                <a16:creationId xmlns:a16="http://schemas.microsoft.com/office/drawing/2014/main" id="{78FB42BC-F679-6903-3722-259888CDF37C}"/>
              </a:ext>
            </a:extLst>
          </p:cNvPr>
          <p:cNvPicPr>
            <a:picLocks noChangeAspect="1"/>
          </p:cNvPicPr>
          <p:nvPr/>
        </p:nvPicPr>
        <p:blipFill>
          <a:blip r:embed="rId3"/>
          <a:stretch>
            <a:fillRect/>
          </a:stretch>
        </p:blipFill>
        <p:spPr>
          <a:xfrm>
            <a:off x="4504607" y="2804845"/>
            <a:ext cx="6224316" cy="2375693"/>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Tree>
    <p:extLst>
      <p:ext uri="{BB962C8B-B14F-4D97-AF65-F5344CB8AC3E}">
        <p14:creationId xmlns:p14="http://schemas.microsoft.com/office/powerpoint/2010/main" val="71601489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D04685-86B4-4D28-8665-CA9977A21674}"/>
              </a:ext>
            </a:extLst>
          </p:cNvPr>
          <p:cNvSpPr>
            <a:spLocks noGrp="1"/>
          </p:cNvSpPr>
          <p:nvPr>
            <p:ph type="title"/>
          </p:nvPr>
        </p:nvSpPr>
        <p:spPr/>
        <p:txBody>
          <a:bodyPr>
            <a:normAutofit/>
          </a:bodyPr>
          <a:lstStyle/>
          <a:p>
            <a:r>
              <a:rPr lang="en-US" sz="3200" dirty="0"/>
              <a:t>Deep Learning: Train a neural network for digit classification</a:t>
            </a:r>
            <a:endParaRPr lang="en-HK" sz="3200" dirty="0"/>
          </a:p>
        </p:txBody>
      </p:sp>
      <p:pic>
        <p:nvPicPr>
          <p:cNvPr id="6" name="Picture 5"/>
          <p:cNvPicPr>
            <a:picLocks noChangeAspect="1"/>
          </p:cNvPicPr>
          <p:nvPr/>
        </p:nvPicPr>
        <p:blipFill>
          <a:blip r:embed="rId2"/>
          <a:stretch>
            <a:fillRect/>
          </a:stretch>
        </p:blipFill>
        <p:spPr>
          <a:xfrm>
            <a:off x="838200" y="1286404"/>
            <a:ext cx="7680494" cy="5080942"/>
          </a:xfrm>
          <a:prstGeom prst="rect">
            <a:avLst/>
          </a:prstGeom>
        </p:spPr>
      </p:pic>
      <p:sp>
        <p:nvSpPr>
          <p:cNvPr id="10" name="Oval 9"/>
          <p:cNvSpPr/>
          <p:nvPr/>
        </p:nvSpPr>
        <p:spPr>
          <a:xfrm>
            <a:off x="5341434" y="5898995"/>
            <a:ext cx="1237786" cy="32338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Elbow Connector 12"/>
          <p:cNvCxnSpPr>
            <a:cxnSpLocks/>
            <a:stCxn id="10" idx="6"/>
          </p:cNvCxnSpPr>
          <p:nvPr/>
        </p:nvCxnSpPr>
        <p:spPr>
          <a:xfrm flipV="1">
            <a:off x="6579220" y="5227925"/>
            <a:ext cx="2458005" cy="832763"/>
          </a:xfrm>
          <a:prstGeom prst="bentConnector2">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9" name="图片 8">
            <a:extLst>
              <a:ext uri="{FF2B5EF4-FFF2-40B4-BE49-F238E27FC236}">
                <a16:creationId xmlns:a16="http://schemas.microsoft.com/office/drawing/2014/main" id="{69A4C52F-A182-C455-833F-7EE66BEEFC6A}"/>
              </a:ext>
            </a:extLst>
          </p:cNvPr>
          <p:cNvPicPr>
            <a:picLocks noChangeAspect="1"/>
          </p:cNvPicPr>
          <p:nvPr/>
        </p:nvPicPr>
        <p:blipFill>
          <a:blip r:embed="rId3"/>
          <a:stretch>
            <a:fillRect/>
          </a:stretch>
        </p:blipFill>
        <p:spPr>
          <a:xfrm>
            <a:off x="3898207" y="2550300"/>
            <a:ext cx="7680494" cy="2625475"/>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Tree>
    <p:extLst>
      <p:ext uri="{BB962C8B-B14F-4D97-AF65-F5344CB8AC3E}">
        <p14:creationId xmlns:p14="http://schemas.microsoft.com/office/powerpoint/2010/main" val="204115531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D04685-86B4-4D28-8665-CA9977A21674}"/>
              </a:ext>
            </a:extLst>
          </p:cNvPr>
          <p:cNvSpPr>
            <a:spLocks noGrp="1"/>
          </p:cNvSpPr>
          <p:nvPr>
            <p:ph type="title"/>
          </p:nvPr>
        </p:nvSpPr>
        <p:spPr/>
        <p:txBody>
          <a:bodyPr>
            <a:normAutofit/>
          </a:bodyPr>
          <a:lstStyle/>
          <a:p>
            <a:r>
              <a:rPr lang="en-US" sz="3200" dirty="0"/>
              <a:t>Deep Learning: Train a neural network for digit classification</a:t>
            </a:r>
            <a:endParaRPr lang="en-HK" sz="3200" dirty="0"/>
          </a:p>
        </p:txBody>
      </p:sp>
      <p:pic>
        <p:nvPicPr>
          <p:cNvPr id="6" name="Picture 5"/>
          <p:cNvPicPr>
            <a:picLocks noChangeAspect="1"/>
          </p:cNvPicPr>
          <p:nvPr/>
        </p:nvPicPr>
        <p:blipFill>
          <a:blip r:embed="rId2"/>
          <a:stretch>
            <a:fillRect/>
          </a:stretch>
        </p:blipFill>
        <p:spPr>
          <a:xfrm>
            <a:off x="838200" y="1286404"/>
            <a:ext cx="7680494" cy="5080942"/>
          </a:xfrm>
          <a:prstGeom prst="rect">
            <a:avLst/>
          </a:prstGeom>
        </p:spPr>
      </p:pic>
      <p:sp>
        <p:nvSpPr>
          <p:cNvPr id="5" name="Oval 4"/>
          <p:cNvSpPr/>
          <p:nvPr/>
        </p:nvSpPr>
        <p:spPr>
          <a:xfrm>
            <a:off x="4304371" y="5898995"/>
            <a:ext cx="1037063" cy="32338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873512" y="4003287"/>
            <a:ext cx="3181448" cy="923330"/>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r>
              <a:rPr lang="en-HK" dirty="0"/>
              <a:t>The number of complete passes</a:t>
            </a:r>
          </a:p>
          <a:p>
            <a:r>
              <a:rPr lang="en-HK" dirty="0"/>
              <a:t>through the whole training data</a:t>
            </a:r>
          </a:p>
          <a:p>
            <a:r>
              <a:rPr lang="en-HK" dirty="0"/>
              <a:t>set.</a:t>
            </a:r>
            <a:endParaRPr lang="en-US" dirty="0"/>
          </a:p>
        </p:txBody>
      </p:sp>
      <p:cxnSp>
        <p:nvCxnSpPr>
          <p:cNvPr id="9" name="Elbow Connector 8"/>
          <p:cNvCxnSpPr/>
          <p:nvPr/>
        </p:nvCxnSpPr>
        <p:spPr>
          <a:xfrm rot="10800000">
            <a:off x="2464236" y="4926617"/>
            <a:ext cx="1840135" cy="1134071"/>
          </a:xfrm>
          <a:prstGeom prst="bentConnector2">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674182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Traditional Programming vs Machine Learning</a:t>
            </a:r>
          </a:p>
        </p:txBody>
      </p:sp>
      <p:sp>
        <p:nvSpPr>
          <p:cNvPr id="3" name="Text Placeholder 2"/>
          <p:cNvSpPr>
            <a:spLocks noGrp="1"/>
          </p:cNvSpPr>
          <p:nvPr>
            <p:ph type="body" idx="1"/>
          </p:nvPr>
        </p:nvSpPr>
        <p:spPr>
          <a:xfrm>
            <a:off x="379789" y="1124744"/>
            <a:ext cx="5520130" cy="639762"/>
          </a:xfrm>
        </p:spPr>
        <p:txBody>
          <a:bodyPr/>
          <a:lstStyle/>
          <a:p>
            <a:r>
              <a:rPr lang="en-US" dirty="0">
                <a:solidFill>
                  <a:schemeClr val="accent5"/>
                </a:solidFill>
              </a:rPr>
              <a:t>Traditional Programming</a:t>
            </a:r>
          </a:p>
        </p:txBody>
      </p:sp>
      <p:sp>
        <p:nvSpPr>
          <p:cNvPr id="4" name="Content Placeholder 3"/>
          <p:cNvSpPr>
            <a:spLocks noGrp="1"/>
          </p:cNvSpPr>
          <p:nvPr>
            <p:ph sz="half" idx="2"/>
          </p:nvPr>
        </p:nvSpPr>
        <p:spPr>
          <a:xfrm>
            <a:off x="488132" y="1764506"/>
            <a:ext cx="5116015" cy="3951288"/>
          </a:xfrm>
        </p:spPr>
        <p:txBody>
          <a:bodyPr>
            <a:normAutofit lnSpcReduction="10000"/>
          </a:bodyPr>
          <a:lstStyle/>
          <a:p>
            <a:r>
              <a:rPr lang="en-US" sz="2000" dirty="0"/>
              <a:t>There are a huge number of problems need to be solved, and different problems need different programs, no matter how similar the problems are.</a:t>
            </a:r>
          </a:p>
          <a:p>
            <a:r>
              <a:rPr lang="en-US" sz="2000" dirty="0"/>
              <a:t>Thus, we need a lot of programmers, and there are top programmers, average programmers, and poor programmers.</a:t>
            </a:r>
          </a:p>
          <a:p>
            <a:r>
              <a:rPr lang="en-US" sz="2000" dirty="0"/>
              <a:t>The programs written by top programmers are much better than those written by average programmers.</a:t>
            </a:r>
          </a:p>
          <a:p>
            <a:r>
              <a:rPr lang="en-US" sz="2000" dirty="0"/>
              <a:t>A user who has the best programs (software tools) has better chance to outperform his/her competitors.</a:t>
            </a:r>
          </a:p>
        </p:txBody>
      </p:sp>
      <p:sp>
        <p:nvSpPr>
          <p:cNvPr id="5" name="Text Placeholder 4"/>
          <p:cNvSpPr>
            <a:spLocks noGrp="1"/>
          </p:cNvSpPr>
          <p:nvPr>
            <p:ph type="body" sz="quarter" idx="3"/>
          </p:nvPr>
        </p:nvSpPr>
        <p:spPr>
          <a:xfrm>
            <a:off x="6064146" y="1206024"/>
            <a:ext cx="4041775" cy="639762"/>
          </a:xfrm>
        </p:spPr>
        <p:txBody>
          <a:bodyPr/>
          <a:lstStyle/>
          <a:p>
            <a:r>
              <a:rPr lang="en-US" dirty="0">
                <a:solidFill>
                  <a:srgbClr val="FF0000"/>
                </a:solidFill>
              </a:rPr>
              <a:t>Machine Learning</a:t>
            </a:r>
          </a:p>
        </p:txBody>
      </p:sp>
      <p:sp>
        <p:nvSpPr>
          <p:cNvPr id="6" name="Content Placeholder 5"/>
          <p:cNvSpPr>
            <a:spLocks noGrp="1"/>
          </p:cNvSpPr>
          <p:nvPr>
            <p:ph sz="quarter" idx="4"/>
          </p:nvPr>
        </p:nvSpPr>
        <p:spPr>
          <a:xfrm>
            <a:off x="6064146" y="1845786"/>
            <a:ext cx="5727396" cy="3951288"/>
          </a:xfrm>
        </p:spPr>
        <p:txBody>
          <a:bodyPr>
            <a:normAutofit/>
          </a:bodyPr>
          <a:lstStyle/>
          <a:p>
            <a:r>
              <a:rPr lang="en-US" sz="2000" dirty="0"/>
              <a:t>Similarly, there are a huge number of data sets for which we need to build models for them.</a:t>
            </a:r>
          </a:p>
          <a:p>
            <a:r>
              <a:rPr lang="en-US" sz="2000" dirty="0"/>
              <a:t>But, there are a much smaller number of model building algorithms (e.g., </a:t>
            </a:r>
            <a:r>
              <a:rPr lang="en-US" sz="2000" dirty="0" err="1"/>
              <a:t>Kmean</a:t>
            </a:r>
            <a:r>
              <a:rPr lang="en-US" sz="2000" dirty="0"/>
              <a:t>, Linear regression, Neural network)</a:t>
            </a:r>
          </a:p>
          <a:p>
            <a:r>
              <a:rPr lang="en-US" sz="2000" dirty="0"/>
              <a:t>Most of these model building algorithms have been implemented by the best programmers in the world, and their programs can be assessed easily via internet. </a:t>
            </a:r>
          </a:p>
          <a:p>
            <a:r>
              <a:rPr lang="en-US" sz="2000" dirty="0"/>
              <a:t>A user who has the best data has better change to outperform his/her competitors.</a:t>
            </a:r>
          </a:p>
        </p:txBody>
      </p:sp>
      <p:sp>
        <p:nvSpPr>
          <p:cNvPr id="7" name="Slide Number Placeholder 6"/>
          <p:cNvSpPr>
            <a:spLocks noGrp="1"/>
          </p:cNvSpPr>
          <p:nvPr>
            <p:ph type="sldNum" sz="quarter" idx="12"/>
          </p:nvPr>
        </p:nvSpPr>
        <p:spPr/>
        <p:txBody>
          <a:bodyPr/>
          <a:lstStyle/>
          <a:p>
            <a:fld id="{4D293FED-3968-494D-9506-17D4A14AF90C}" type="slidenum">
              <a:rPr lang="en-US" smtClean="0"/>
              <a:t>6</a:t>
            </a:fld>
            <a:endParaRPr lang="en-US" dirty="0"/>
          </a:p>
        </p:txBody>
      </p:sp>
    </p:spTree>
    <p:extLst>
      <p:ext uri="{BB962C8B-B14F-4D97-AF65-F5344CB8AC3E}">
        <p14:creationId xmlns:p14="http://schemas.microsoft.com/office/powerpoint/2010/main" val="16844799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6"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Traditional Programming vs Machine Learning</a:t>
            </a:r>
          </a:p>
        </p:txBody>
      </p:sp>
      <p:sp>
        <p:nvSpPr>
          <p:cNvPr id="3" name="Text Placeholder 2"/>
          <p:cNvSpPr>
            <a:spLocks noGrp="1"/>
          </p:cNvSpPr>
          <p:nvPr>
            <p:ph type="body" idx="1"/>
          </p:nvPr>
        </p:nvSpPr>
        <p:spPr>
          <a:xfrm>
            <a:off x="379789" y="1124744"/>
            <a:ext cx="5520130" cy="639762"/>
          </a:xfrm>
        </p:spPr>
        <p:txBody>
          <a:bodyPr/>
          <a:lstStyle/>
          <a:p>
            <a:r>
              <a:rPr lang="en-US" dirty="0">
                <a:solidFill>
                  <a:schemeClr val="accent5"/>
                </a:solidFill>
              </a:rPr>
              <a:t>Traditional Programming</a:t>
            </a:r>
          </a:p>
        </p:txBody>
      </p:sp>
      <p:sp>
        <p:nvSpPr>
          <p:cNvPr id="4" name="Content Placeholder 3"/>
          <p:cNvSpPr>
            <a:spLocks noGrp="1"/>
          </p:cNvSpPr>
          <p:nvPr>
            <p:ph sz="half" idx="2"/>
          </p:nvPr>
        </p:nvSpPr>
        <p:spPr>
          <a:xfrm>
            <a:off x="488132" y="1764506"/>
            <a:ext cx="5116015" cy="3951288"/>
          </a:xfrm>
        </p:spPr>
        <p:txBody>
          <a:bodyPr>
            <a:normAutofit/>
          </a:bodyPr>
          <a:lstStyle/>
          <a:p>
            <a:r>
              <a:rPr lang="en-US" sz="2400" dirty="0"/>
              <a:t>It requires </a:t>
            </a:r>
            <a:r>
              <a:rPr lang="en-US" sz="2400" dirty="0">
                <a:solidFill>
                  <a:schemeClr val="accent1"/>
                </a:solidFill>
              </a:rPr>
              <a:t>absolute correctness</a:t>
            </a:r>
            <a:r>
              <a:rPr lang="en-US" sz="2400" dirty="0"/>
              <a:t>, i.e., for any input, the program should return the correct output.</a:t>
            </a:r>
          </a:p>
        </p:txBody>
      </p:sp>
      <p:sp>
        <p:nvSpPr>
          <p:cNvPr id="5" name="Text Placeholder 4"/>
          <p:cNvSpPr>
            <a:spLocks noGrp="1"/>
          </p:cNvSpPr>
          <p:nvPr>
            <p:ph type="body" sz="quarter" idx="3"/>
          </p:nvPr>
        </p:nvSpPr>
        <p:spPr>
          <a:xfrm>
            <a:off x="379789" y="2589762"/>
            <a:ext cx="4041775" cy="639762"/>
          </a:xfrm>
        </p:spPr>
        <p:txBody>
          <a:bodyPr/>
          <a:lstStyle/>
          <a:p>
            <a:r>
              <a:rPr lang="en-US" dirty="0">
                <a:solidFill>
                  <a:srgbClr val="FF0000"/>
                </a:solidFill>
              </a:rPr>
              <a:t>Machine Learning</a:t>
            </a:r>
          </a:p>
        </p:txBody>
      </p:sp>
      <p:sp>
        <p:nvSpPr>
          <p:cNvPr id="6" name="Content Placeholder 5"/>
          <p:cNvSpPr>
            <a:spLocks noGrp="1"/>
          </p:cNvSpPr>
          <p:nvPr>
            <p:ph sz="quarter" idx="4"/>
          </p:nvPr>
        </p:nvSpPr>
        <p:spPr>
          <a:xfrm>
            <a:off x="336750" y="3229524"/>
            <a:ext cx="5727396" cy="3951288"/>
          </a:xfrm>
        </p:spPr>
        <p:txBody>
          <a:bodyPr>
            <a:normAutofit/>
          </a:bodyPr>
          <a:lstStyle/>
          <a:p>
            <a:r>
              <a:rPr lang="en-US" sz="2400" dirty="0"/>
              <a:t>It requires </a:t>
            </a:r>
            <a:r>
              <a:rPr lang="en-US" sz="2400" dirty="0">
                <a:solidFill>
                  <a:schemeClr val="accent1">
                    <a:lumMod val="75000"/>
                  </a:schemeClr>
                </a:solidFill>
              </a:rPr>
              <a:t>probably approximately correct.</a:t>
            </a:r>
          </a:p>
          <a:p>
            <a:r>
              <a:rPr lang="en-US" sz="2400" dirty="0">
                <a:solidFill>
                  <a:schemeClr val="accent1">
                    <a:lumMod val="75000"/>
                  </a:schemeClr>
                </a:solidFill>
              </a:rPr>
              <a:t>Example</a:t>
            </a:r>
          </a:p>
          <a:p>
            <a:pPr marL="914400" lvl="1" indent="-457200">
              <a:buFont typeface="+mj-lt"/>
              <a:buAutoNum type="arabicPeriod"/>
            </a:pPr>
            <a:r>
              <a:rPr lang="en-US" sz="2000" dirty="0"/>
              <a:t>The model (i.e., the red line,) approximates most of the points well (i.e., the points are close to the line).</a:t>
            </a:r>
          </a:p>
          <a:p>
            <a:pPr marL="914400" lvl="1" indent="-457200">
              <a:buFont typeface="+mj-lt"/>
              <a:buAutoNum type="arabicPeriod"/>
            </a:pPr>
            <a:r>
              <a:rPr lang="en-US" sz="2000" dirty="0"/>
              <a:t>The model gives poor approximation for some points (the red one), but that is okay because red points are rare, and the probability that we “see” them is very small.</a:t>
            </a:r>
          </a:p>
          <a:p>
            <a:endParaRPr lang="en-US" dirty="0">
              <a:solidFill>
                <a:schemeClr val="accent1">
                  <a:lumMod val="75000"/>
                </a:schemeClr>
              </a:solidFill>
            </a:endParaRPr>
          </a:p>
          <a:p>
            <a:endParaRPr lang="en-US" dirty="0">
              <a:solidFill>
                <a:schemeClr val="accent1">
                  <a:lumMod val="75000"/>
                </a:schemeClr>
              </a:solidFill>
            </a:endParaRPr>
          </a:p>
          <a:p>
            <a:endParaRPr lang="en-US" sz="2000" dirty="0">
              <a:solidFill>
                <a:schemeClr val="accent1">
                  <a:lumMod val="75000"/>
                </a:schemeClr>
              </a:solidFill>
            </a:endParaRPr>
          </a:p>
          <a:p>
            <a:endParaRPr lang="en-US" sz="2000" dirty="0">
              <a:solidFill>
                <a:schemeClr val="accent1">
                  <a:lumMod val="75000"/>
                </a:schemeClr>
              </a:solidFill>
            </a:endParaRPr>
          </a:p>
          <a:p>
            <a:endParaRPr lang="en-US" sz="2000" dirty="0">
              <a:solidFill>
                <a:schemeClr val="accent1">
                  <a:lumMod val="75000"/>
                </a:schemeClr>
              </a:solidFill>
            </a:endParaRPr>
          </a:p>
          <a:p>
            <a:endParaRPr lang="en-US" sz="2000" dirty="0">
              <a:solidFill>
                <a:schemeClr val="accent1">
                  <a:lumMod val="75000"/>
                </a:schemeClr>
              </a:solidFill>
            </a:endParaRPr>
          </a:p>
          <a:p>
            <a:endParaRPr lang="en-US" sz="2000" dirty="0">
              <a:solidFill>
                <a:schemeClr val="accent1">
                  <a:lumMod val="75000"/>
                </a:schemeClr>
              </a:solidFill>
            </a:endParaRPr>
          </a:p>
          <a:p>
            <a:endParaRPr lang="en-US" sz="2000" dirty="0">
              <a:solidFill>
                <a:schemeClr val="accent1">
                  <a:lumMod val="75000"/>
                </a:schemeClr>
              </a:solidFill>
            </a:endParaRPr>
          </a:p>
          <a:p>
            <a:endParaRPr lang="en-US" sz="2000" dirty="0">
              <a:solidFill>
                <a:schemeClr val="accent1">
                  <a:lumMod val="75000"/>
                </a:schemeClr>
              </a:solidFill>
            </a:endParaRPr>
          </a:p>
          <a:p>
            <a:endParaRPr lang="en-US" sz="2000" dirty="0">
              <a:solidFill>
                <a:schemeClr val="accent1">
                  <a:lumMod val="75000"/>
                </a:schemeClr>
              </a:solidFill>
            </a:endParaRPr>
          </a:p>
          <a:p>
            <a:endParaRPr lang="en-US" sz="2000" dirty="0"/>
          </a:p>
        </p:txBody>
      </p:sp>
      <p:sp>
        <p:nvSpPr>
          <p:cNvPr id="7" name="Slide Number Placeholder 6"/>
          <p:cNvSpPr>
            <a:spLocks noGrp="1"/>
          </p:cNvSpPr>
          <p:nvPr>
            <p:ph type="sldNum" sz="quarter" idx="12"/>
          </p:nvPr>
        </p:nvSpPr>
        <p:spPr/>
        <p:txBody>
          <a:bodyPr/>
          <a:lstStyle/>
          <a:p>
            <a:fld id="{4D293FED-3968-494D-9506-17D4A14AF90C}" type="slidenum">
              <a:rPr lang="en-US" smtClean="0"/>
              <a:t>7</a:t>
            </a:fld>
            <a:endParaRPr lang="en-US" dirty="0"/>
          </a:p>
        </p:txBody>
      </p:sp>
      <p:pic>
        <p:nvPicPr>
          <p:cNvPr id="10" name="Picture 9">
            <a:extLst>
              <a:ext uri="{FF2B5EF4-FFF2-40B4-BE49-F238E27FC236}">
                <a16:creationId xmlns:a16="http://schemas.microsoft.com/office/drawing/2014/main" id="{332A4DC3-C8F8-4CB8-A741-98568F207621}"/>
              </a:ext>
            </a:extLst>
          </p:cNvPr>
          <p:cNvPicPr>
            <a:picLocks noChangeAspect="1"/>
          </p:cNvPicPr>
          <p:nvPr/>
        </p:nvPicPr>
        <p:blipFill>
          <a:blip r:embed="rId3"/>
          <a:stretch>
            <a:fillRect/>
          </a:stretch>
        </p:blipFill>
        <p:spPr>
          <a:xfrm>
            <a:off x="6620130" y="3698264"/>
            <a:ext cx="3633531" cy="2658086"/>
          </a:xfrm>
          <a:prstGeom prst="rect">
            <a:avLst/>
          </a:prstGeom>
        </p:spPr>
      </p:pic>
    </p:spTree>
    <p:extLst>
      <p:ext uri="{BB962C8B-B14F-4D97-AF65-F5344CB8AC3E}">
        <p14:creationId xmlns:p14="http://schemas.microsoft.com/office/powerpoint/2010/main" val="30261935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6"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Different Types of Machine Learning</a:t>
            </a:r>
          </a:p>
        </p:txBody>
      </p:sp>
      <p:graphicFrame>
        <p:nvGraphicFramePr>
          <p:cNvPr id="5" name="Table 5">
            <a:extLst>
              <a:ext uri="{FF2B5EF4-FFF2-40B4-BE49-F238E27FC236}">
                <a16:creationId xmlns:a16="http://schemas.microsoft.com/office/drawing/2014/main" id="{2FE46BC6-D057-4962-AC14-E75302DC6AF2}"/>
              </a:ext>
            </a:extLst>
          </p:cNvPr>
          <p:cNvGraphicFramePr>
            <a:graphicFrameLocks noGrp="1"/>
          </p:cNvGraphicFramePr>
          <p:nvPr>
            <p:ph idx="1"/>
            <p:extLst>
              <p:ext uri="{D42A27DB-BD31-4B8C-83A1-F6EECF244321}">
                <p14:modId xmlns:p14="http://schemas.microsoft.com/office/powerpoint/2010/main" val="3599584623"/>
              </p:ext>
            </p:extLst>
          </p:nvPr>
        </p:nvGraphicFramePr>
        <p:xfrm>
          <a:off x="838200" y="1825625"/>
          <a:ext cx="10368280" cy="2588260"/>
        </p:xfrm>
        <a:graphic>
          <a:graphicData uri="http://schemas.openxmlformats.org/drawingml/2006/table">
            <a:tbl>
              <a:tblPr firstRow="1" bandRow="1">
                <a:tableStyleId>{5C22544A-7EE6-4342-B048-85BDC9FD1C3A}</a:tableStyleId>
              </a:tblPr>
              <a:tblGrid>
                <a:gridCol w="1509731">
                  <a:extLst>
                    <a:ext uri="{9D8B030D-6E8A-4147-A177-3AD203B41FA5}">
                      <a16:colId xmlns:a16="http://schemas.microsoft.com/office/drawing/2014/main" val="294126522"/>
                    </a:ext>
                  </a:extLst>
                </a:gridCol>
                <a:gridCol w="2075649">
                  <a:extLst>
                    <a:ext uri="{9D8B030D-6E8A-4147-A177-3AD203B41FA5}">
                      <a16:colId xmlns:a16="http://schemas.microsoft.com/office/drawing/2014/main" val="2553028157"/>
                    </a:ext>
                  </a:extLst>
                </a:gridCol>
                <a:gridCol w="1811727">
                  <a:extLst>
                    <a:ext uri="{9D8B030D-6E8A-4147-A177-3AD203B41FA5}">
                      <a16:colId xmlns:a16="http://schemas.microsoft.com/office/drawing/2014/main" val="4031126297"/>
                    </a:ext>
                  </a:extLst>
                </a:gridCol>
                <a:gridCol w="1967781">
                  <a:extLst>
                    <a:ext uri="{9D8B030D-6E8A-4147-A177-3AD203B41FA5}">
                      <a16:colId xmlns:a16="http://schemas.microsoft.com/office/drawing/2014/main" val="928771053"/>
                    </a:ext>
                  </a:extLst>
                </a:gridCol>
                <a:gridCol w="1501696">
                  <a:extLst>
                    <a:ext uri="{9D8B030D-6E8A-4147-A177-3AD203B41FA5}">
                      <a16:colId xmlns:a16="http://schemas.microsoft.com/office/drawing/2014/main" val="2983759005"/>
                    </a:ext>
                  </a:extLst>
                </a:gridCol>
                <a:gridCol w="1501696">
                  <a:extLst>
                    <a:ext uri="{9D8B030D-6E8A-4147-A177-3AD203B41FA5}">
                      <a16:colId xmlns:a16="http://schemas.microsoft.com/office/drawing/2014/main" val="2698049994"/>
                    </a:ext>
                  </a:extLst>
                </a:gridCol>
              </a:tblGrid>
              <a:tr h="370840">
                <a:tc gridSpan="2">
                  <a:txBody>
                    <a:bodyPr/>
                    <a:lstStyle/>
                    <a:p>
                      <a:r>
                        <a:rPr lang="en-US" dirty="0"/>
                        <a:t>Unsupervised Learning</a:t>
                      </a:r>
                      <a:endParaRPr lang="en-HK" dirty="0"/>
                    </a:p>
                  </a:txBody>
                  <a:tcPr/>
                </a:tc>
                <a:tc hMerge="1">
                  <a:txBody>
                    <a:bodyPr/>
                    <a:lstStyle/>
                    <a:p>
                      <a:endParaRPr lang="en-HK"/>
                    </a:p>
                  </a:txBody>
                  <a:tcPr/>
                </a:tc>
                <a:tc gridSpan="2">
                  <a:txBody>
                    <a:bodyPr/>
                    <a:lstStyle/>
                    <a:p>
                      <a:r>
                        <a:rPr lang="en-US" dirty="0"/>
                        <a:t>Supervised Learning</a:t>
                      </a:r>
                      <a:endParaRPr lang="en-HK" dirty="0"/>
                    </a:p>
                  </a:txBody>
                  <a:tcPr/>
                </a:tc>
                <a:tc hMerge="1">
                  <a:txBody>
                    <a:bodyPr/>
                    <a:lstStyle/>
                    <a:p>
                      <a:endParaRPr lang="en-HK"/>
                    </a:p>
                  </a:txBody>
                  <a:tcPr/>
                </a:tc>
                <a:tc gridSpan="2">
                  <a:txBody>
                    <a:bodyPr/>
                    <a:lstStyle/>
                    <a:p>
                      <a:r>
                        <a:rPr lang="en-US" dirty="0"/>
                        <a:t>Reinforcement Learning</a:t>
                      </a:r>
                      <a:endParaRPr lang="en-HK" dirty="0"/>
                    </a:p>
                  </a:txBody>
                  <a:tcPr/>
                </a:tc>
                <a:tc hMerge="1">
                  <a:txBody>
                    <a:bodyPr/>
                    <a:lstStyle/>
                    <a:p>
                      <a:endParaRPr lang="en-HK"/>
                    </a:p>
                  </a:txBody>
                  <a:tcPr/>
                </a:tc>
                <a:extLst>
                  <a:ext uri="{0D108BD9-81ED-4DB2-BD59-A6C34878D82A}">
                    <a16:rowId xmlns:a16="http://schemas.microsoft.com/office/drawing/2014/main" val="2340732370"/>
                  </a:ext>
                </a:extLst>
              </a:tr>
              <a:tr h="556260">
                <a:tc rowSpan="4">
                  <a:txBody>
                    <a:bodyPr/>
                    <a:lstStyle/>
                    <a:p>
                      <a:pPr>
                        <a:lnSpc>
                          <a:spcPct val="250000"/>
                        </a:lnSpc>
                      </a:pPr>
                      <a:r>
                        <a:rPr lang="en-US" dirty="0">
                          <a:solidFill>
                            <a:schemeClr val="accent2">
                              <a:lumMod val="50000"/>
                            </a:schemeClr>
                          </a:solidFill>
                        </a:rPr>
                        <a:t>Clustering</a:t>
                      </a:r>
                      <a:endParaRPr lang="en-HK" dirty="0">
                        <a:solidFill>
                          <a:schemeClr val="accent2">
                            <a:lumMod val="50000"/>
                          </a:schemeClr>
                        </a:solidFill>
                      </a:endParaRPr>
                    </a:p>
                  </a:txBody>
                  <a:tcPr/>
                </a:tc>
                <a:tc rowSpan="2">
                  <a:txBody>
                    <a:bodyPr/>
                    <a:lstStyle/>
                    <a:p>
                      <a:r>
                        <a:rPr lang="en-US" sz="1600" dirty="0"/>
                        <a:t>Consumer segmentation</a:t>
                      </a:r>
                      <a:endParaRPr lang="en-HK" sz="1600" dirty="0"/>
                    </a:p>
                  </a:txBody>
                  <a:tcPr>
                    <a:solidFill>
                      <a:schemeClr val="accent1">
                        <a:lumMod val="20000"/>
                        <a:lumOff val="80000"/>
                      </a:schemeClr>
                    </a:solidFill>
                  </a:tcPr>
                </a:tc>
                <a:tc rowSpan="4">
                  <a:txBody>
                    <a:bodyPr/>
                    <a:lstStyle/>
                    <a:p>
                      <a:pPr>
                        <a:lnSpc>
                          <a:spcPct val="250000"/>
                        </a:lnSpc>
                      </a:pPr>
                      <a:r>
                        <a:rPr lang="en-US" dirty="0">
                          <a:solidFill>
                            <a:schemeClr val="accent2">
                              <a:lumMod val="50000"/>
                            </a:schemeClr>
                          </a:solidFill>
                        </a:rPr>
                        <a:t>Classification</a:t>
                      </a:r>
                      <a:endParaRPr lang="en-HK" dirty="0">
                        <a:solidFill>
                          <a:schemeClr val="accent2">
                            <a:lumMod val="50000"/>
                          </a:schemeClr>
                        </a:solidFill>
                      </a:endParaRPr>
                    </a:p>
                  </a:txBody>
                  <a:tcPr/>
                </a:tc>
                <a:tc rowSpan="2">
                  <a:txBody>
                    <a:bodyPr/>
                    <a:lstStyle/>
                    <a:p>
                      <a:r>
                        <a:rPr lang="en-US" sz="1600" dirty="0"/>
                        <a:t>Fraud detection</a:t>
                      </a:r>
                      <a:endParaRPr lang="en-HK" sz="1600" dirty="0"/>
                    </a:p>
                  </a:txBody>
                  <a:tcPr>
                    <a:solidFill>
                      <a:schemeClr val="accent1">
                        <a:lumMod val="20000"/>
                        <a:lumOff val="80000"/>
                      </a:schemeClr>
                    </a:solidFill>
                  </a:tcPr>
                </a:tc>
                <a:tc rowSpan="7">
                  <a:txBody>
                    <a:bodyPr/>
                    <a:lstStyle/>
                    <a:p>
                      <a:pPr>
                        <a:lnSpc>
                          <a:spcPct val="300000"/>
                        </a:lnSpc>
                      </a:pPr>
                      <a:endParaRPr lang="en-US" sz="1600" dirty="0">
                        <a:solidFill>
                          <a:schemeClr val="accent2">
                            <a:lumMod val="50000"/>
                          </a:schemeClr>
                        </a:solidFill>
                      </a:endParaRPr>
                    </a:p>
                    <a:p>
                      <a:pPr>
                        <a:lnSpc>
                          <a:spcPct val="300000"/>
                        </a:lnSpc>
                      </a:pPr>
                      <a:r>
                        <a:rPr lang="en-US" sz="1600" dirty="0"/>
                        <a:t>-</a:t>
                      </a:r>
                      <a:endParaRPr lang="en-HK" sz="1600" dirty="0"/>
                    </a:p>
                  </a:txBody>
                  <a:tcPr>
                    <a:solidFill>
                      <a:srgbClr val="CFD5EA"/>
                    </a:solidFill>
                  </a:tcPr>
                </a:tc>
                <a:tc>
                  <a:txBody>
                    <a:bodyPr/>
                    <a:lstStyle/>
                    <a:p>
                      <a:r>
                        <a:rPr lang="en-US" sz="1600" dirty="0"/>
                        <a:t>Real-time decisions</a:t>
                      </a:r>
                      <a:endParaRPr lang="en-HK" sz="1600" dirty="0"/>
                    </a:p>
                  </a:txBody>
                  <a:tcPr>
                    <a:solidFill>
                      <a:schemeClr val="accent1">
                        <a:lumMod val="20000"/>
                        <a:lumOff val="80000"/>
                      </a:schemeClr>
                    </a:solidFill>
                  </a:tcPr>
                </a:tc>
                <a:extLst>
                  <a:ext uri="{0D108BD9-81ED-4DB2-BD59-A6C34878D82A}">
                    <a16:rowId xmlns:a16="http://schemas.microsoft.com/office/drawing/2014/main" val="3436566144"/>
                  </a:ext>
                </a:extLst>
              </a:tr>
              <a:tr h="0">
                <a:tc vMerge="1">
                  <a:txBody>
                    <a:bodyPr/>
                    <a:lstStyle/>
                    <a:p>
                      <a:endParaRPr lang="en-HK"/>
                    </a:p>
                  </a:txBody>
                  <a:tcPr/>
                </a:tc>
                <a:tc vMerge="1">
                  <a:txBody>
                    <a:bodyPr/>
                    <a:lstStyle/>
                    <a:p>
                      <a:endParaRPr lang="en-HK"/>
                    </a:p>
                  </a:txBody>
                  <a:tcPr/>
                </a:tc>
                <a:tc vMerge="1">
                  <a:txBody>
                    <a:bodyPr/>
                    <a:lstStyle/>
                    <a:p>
                      <a:endParaRPr lang="en-HK"/>
                    </a:p>
                  </a:txBody>
                  <a:tcPr/>
                </a:tc>
                <a:tc vMerge="1">
                  <a:txBody>
                    <a:bodyPr/>
                    <a:lstStyle/>
                    <a:p>
                      <a:endParaRPr lang="en-HK"/>
                    </a:p>
                  </a:txBody>
                  <a:tcPr/>
                </a:tc>
                <a:tc vMerge="1">
                  <a:txBody>
                    <a:bodyPr/>
                    <a:lstStyle/>
                    <a:p>
                      <a:endParaRPr lang="en-HK" sz="1600" dirty="0"/>
                    </a:p>
                  </a:txBody>
                  <a:tcPr>
                    <a:solidFill>
                      <a:schemeClr val="accent1">
                        <a:lumMod val="20000"/>
                        <a:lumOff val="80000"/>
                      </a:schemeClr>
                    </a:solidFill>
                  </a:tcPr>
                </a:tc>
                <a:tc rowSpan="2">
                  <a:txBody>
                    <a:bodyPr/>
                    <a:lstStyle/>
                    <a:p>
                      <a:r>
                        <a:rPr lang="en-US" sz="1600" dirty="0"/>
                        <a:t>Robot Navigation</a:t>
                      </a:r>
                      <a:endParaRPr lang="en-HK" sz="1600" dirty="0"/>
                    </a:p>
                  </a:txBody>
                  <a:tcPr>
                    <a:solidFill>
                      <a:schemeClr val="accent1">
                        <a:lumMod val="20000"/>
                        <a:lumOff val="80000"/>
                      </a:schemeClr>
                    </a:solidFill>
                  </a:tcPr>
                </a:tc>
                <a:extLst>
                  <a:ext uri="{0D108BD9-81ED-4DB2-BD59-A6C34878D82A}">
                    <a16:rowId xmlns:a16="http://schemas.microsoft.com/office/drawing/2014/main" val="2540567369"/>
                  </a:ext>
                </a:extLst>
              </a:tr>
              <a:tr h="533400">
                <a:tc vMerge="1">
                  <a:txBody>
                    <a:bodyPr/>
                    <a:lstStyle/>
                    <a:p>
                      <a:endParaRPr lang="en-HK" dirty="0"/>
                    </a:p>
                  </a:txBody>
                  <a:tcPr/>
                </a:tc>
                <a:tc rowSpan="2">
                  <a:txBody>
                    <a:bodyPr/>
                    <a:lstStyle/>
                    <a:p>
                      <a:r>
                        <a:rPr lang="en-US" sz="1600" dirty="0"/>
                        <a:t>Recommendation System</a:t>
                      </a:r>
                      <a:endParaRPr lang="en-HK" sz="1600" dirty="0"/>
                    </a:p>
                  </a:txBody>
                  <a:tcPr>
                    <a:solidFill>
                      <a:schemeClr val="accent1">
                        <a:lumMod val="20000"/>
                        <a:lumOff val="80000"/>
                      </a:schemeClr>
                    </a:solidFill>
                  </a:tcPr>
                </a:tc>
                <a:tc vMerge="1">
                  <a:txBody>
                    <a:bodyPr/>
                    <a:lstStyle/>
                    <a:p>
                      <a:endParaRPr lang="en-HK" dirty="0"/>
                    </a:p>
                  </a:txBody>
                  <a:tcPr/>
                </a:tc>
                <a:tc rowSpan="2">
                  <a:txBody>
                    <a:bodyPr/>
                    <a:lstStyle/>
                    <a:p>
                      <a:r>
                        <a:rPr lang="en-US" sz="1600" dirty="0"/>
                        <a:t>Image classification</a:t>
                      </a:r>
                      <a:endParaRPr lang="en-HK" sz="1600" dirty="0"/>
                    </a:p>
                  </a:txBody>
                  <a:tcPr>
                    <a:solidFill>
                      <a:schemeClr val="accent1">
                        <a:lumMod val="20000"/>
                        <a:lumOff val="80000"/>
                      </a:schemeClr>
                    </a:solidFill>
                  </a:tcPr>
                </a:tc>
                <a:tc vMerge="1">
                  <a:txBody>
                    <a:bodyPr/>
                    <a:lstStyle/>
                    <a:p>
                      <a:endParaRPr lang="en-HK"/>
                    </a:p>
                  </a:txBody>
                  <a:tcPr/>
                </a:tc>
                <a:tc vMerge="1">
                  <a:txBody>
                    <a:bodyPr/>
                    <a:lstStyle/>
                    <a:p>
                      <a:endParaRPr lang="en-HK"/>
                    </a:p>
                  </a:txBody>
                  <a:tcPr/>
                </a:tc>
                <a:extLst>
                  <a:ext uri="{0D108BD9-81ED-4DB2-BD59-A6C34878D82A}">
                    <a16:rowId xmlns:a16="http://schemas.microsoft.com/office/drawing/2014/main" val="2003518528"/>
                  </a:ext>
                </a:extLst>
              </a:tr>
              <a:tr h="0">
                <a:tc vMerge="1">
                  <a:txBody>
                    <a:bodyPr/>
                    <a:lstStyle/>
                    <a:p>
                      <a:endParaRPr lang="en-HK"/>
                    </a:p>
                  </a:txBody>
                  <a:tcPr/>
                </a:tc>
                <a:tc vMerge="1">
                  <a:txBody>
                    <a:bodyPr/>
                    <a:lstStyle/>
                    <a:p>
                      <a:endParaRPr lang="en-HK"/>
                    </a:p>
                  </a:txBody>
                  <a:tcPr/>
                </a:tc>
                <a:tc vMerge="1">
                  <a:txBody>
                    <a:bodyPr/>
                    <a:lstStyle/>
                    <a:p>
                      <a:endParaRPr lang="en-HK"/>
                    </a:p>
                  </a:txBody>
                  <a:tcPr/>
                </a:tc>
                <a:tc vMerge="1">
                  <a:txBody>
                    <a:bodyPr/>
                    <a:lstStyle/>
                    <a:p>
                      <a:endParaRPr lang="en-HK"/>
                    </a:p>
                  </a:txBody>
                  <a:tcPr/>
                </a:tc>
                <a:tc vMerge="1">
                  <a:txBody>
                    <a:bodyPr/>
                    <a:lstStyle/>
                    <a:p>
                      <a:endParaRPr lang="en-HK" sz="1600" dirty="0"/>
                    </a:p>
                  </a:txBody>
                  <a:tcPr>
                    <a:solidFill>
                      <a:schemeClr val="accent1">
                        <a:lumMod val="20000"/>
                        <a:lumOff val="80000"/>
                      </a:schemeClr>
                    </a:solidFill>
                  </a:tcPr>
                </a:tc>
                <a:tc rowSpan="3">
                  <a:txBody>
                    <a:bodyPr/>
                    <a:lstStyle/>
                    <a:p>
                      <a:r>
                        <a:rPr lang="en-US" sz="1600" dirty="0"/>
                        <a:t>Skill acquisition</a:t>
                      </a:r>
                      <a:endParaRPr lang="en-HK" sz="1600" dirty="0"/>
                    </a:p>
                  </a:txBody>
                  <a:tcPr>
                    <a:solidFill>
                      <a:schemeClr val="accent1">
                        <a:lumMod val="20000"/>
                        <a:lumOff val="80000"/>
                      </a:schemeClr>
                    </a:solidFill>
                  </a:tcPr>
                </a:tc>
                <a:extLst>
                  <a:ext uri="{0D108BD9-81ED-4DB2-BD59-A6C34878D82A}">
                    <a16:rowId xmlns:a16="http://schemas.microsoft.com/office/drawing/2014/main" val="3057796846"/>
                  </a:ext>
                </a:extLst>
              </a:tr>
              <a:tr h="185420">
                <a:tc rowSpan="3">
                  <a:txBody>
                    <a:bodyPr/>
                    <a:lstStyle/>
                    <a:p>
                      <a:r>
                        <a:rPr lang="en-US" dirty="0">
                          <a:solidFill>
                            <a:schemeClr val="accent2">
                              <a:lumMod val="50000"/>
                            </a:schemeClr>
                          </a:solidFill>
                        </a:rPr>
                        <a:t>Density Estimation</a:t>
                      </a:r>
                      <a:endParaRPr lang="en-HK" dirty="0">
                        <a:solidFill>
                          <a:schemeClr val="accent2">
                            <a:lumMod val="50000"/>
                          </a:schemeClr>
                        </a:solidFill>
                      </a:endParaRPr>
                    </a:p>
                  </a:txBody>
                  <a:tcPr/>
                </a:tc>
                <a:tc rowSpan="3">
                  <a:txBody>
                    <a:bodyPr/>
                    <a:lstStyle/>
                    <a:p>
                      <a:r>
                        <a:rPr lang="en-US" dirty="0"/>
                        <a:t>-</a:t>
                      </a:r>
                      <a:endParaRPr lang="en-HK" dirty="0"/>
                    </a:p>
                  </a:txBody>
                  <a:tcPr>
                    <a:solidFill>
                      <a:schemeClr val="accent1">
                        <a:lumMod val="20000"/>
                        <a:lumOff val="80000"/>
                      </a:schemeClr>
                    </a:solidFill>
                  </a:tcPr>
                </a:tc>
                <a:tc rowSpan="3">
                  <a:txBody>
                    <a:bodyPr/>
                    <a:lstStyle/>
                    <a:p>
                      <a:pPr>
                        <a:lnSpc>
                          <a:spcPct val="200000"/>
                        </a:lnSpc>
                      </a:pPr>
                      <a:r>
                        <a:rPr lang="en-US" dirty="0">
                          <a:solidFill>
                            <a:schemeClr val="accent2">
                              <a:lumMod val="50000"/>
                            </a:schemeClr>
                          </a:solidFill>
                        </a:rPr>
                        <a:t>Regression</a:t>
                      </a:r>
                      <a:endParaRPr lang="en-HK" dirty="0">
                        <a:solidFill>
                          <a:schemeClr val="accent2">
                            <a:lumMod val="50000"/>
                          </a:schemeClr>
                        </a:solidFill>
                      </a:endParaRPr>
                    </a:p>
                  </a:txBody>
                  <a:tcPr/>
                </a:tc>
                <a:tc>
                  <a:txBody>
                    <a:bodyPr/>
                    <a:lstStyle/>
                    <a:p>
                      <a:r>
                        <a:rPr lang="en-US" sz="1600" dirty="0"/>
                        <a:t>Price prediction</a:t>
                      </a:r>
                      <a:endParaRPr lang="en-HK" sz="1600" dirty="0"/>
                    </a:p>
                  </a:txBody>
                  <a:tcPr>
                    <a:solidFill>
                      <a:schemeClr val="accent1">
                        <a:lumMod val="20000"/>
                        <a:lumOff val="80000"/>
                      </a:schemeClr>
                    </a:solidFill>
                  </a:tcPr>
                </a:tc>
                <a:tc vMerge="1">
                  <a:txBody>
                    <a:bodyPr/>
                    <a:lstStyle/>
                    <a:p>
                      <a:endParaRPr lang="en-HK" dirty="0"/>
                    </a:p>
                  </a:txBody>
                  <a:tcPr/>
                </a:tc>
                <a:tc vMerge="1">
                  <a:txBody>
                    <a:bodyPr/>
                    <a:lstStyle/>
                    <a:p>
                      <a:endParaRPr lang="en-HK"/>
                    </a:p>
                  </a:txBody>
                  <a:tcPr/>
                </a:tc>
                <a:extLst>
                  <a:ext uri="{0D108BD9-81ED-4DB2-BD59-A6C34878D82A}">
                    <a16:rowId xmlns:a16="http://schemas.microsoft.com/office/drawing/2014/main" val="11898430"/>
                  </a:ext>
                </a:extLst>
              </a:tr>
              <a:tr h="0">
                <a:tc vMerge="1">
                  <a:txBody>
                    <a:bodyPr/>
                    <a:lstStyle/>
                    <a:p>
                      <a:endParaRPr lang="en-HK"/>
                    </a:p>
                  </a:txBody>
                  <a:tcPr/>
                </a:tc>
                <a:tc vMerge="1">
                  <a:txBody>
                    <a:bodyPr/>
                    <a:lstStyle/>
                    <a:p>
                      <a:endParaRPr lang="en-HK"/>
                    </a:p>
                  </a:txBody>
                  <a:tcPr/>
                </a:tc>
                <a:tc vMerge="1">
                  <a:txBody>
                    <a:bodyPr/>
                    <a:lstStyle/>
                    <a:p>
                      <a:endParaRPr lang="en-HK" dirty="0"/>
                    </a:p>
                  </a:txBody>
                  <a:tcPr/>
                </a:tc>
                <a:tc rowSpan="2">
                  <a:txBody>
                    <a:bodyPr/>
                    <a:lstStyle/>
                    <a:p>
                      <a:r>
                        <a:rPr lang="en-US" sz="1600" dirty="0"/>
                        <a:t>Weather forecast</a:t>
                      </a:r>
                      <a:endParaRPr lang="en-HK" sz="1600" dirty="0"/>
                    </a:p>
                  </a:txBody>
                  <a:tcPr>
                    <a:solidFill>
                      <a:schemeClr val="accent1">
                        <a:lumMod val="20000"/>
                        <a:lumOff val="80000"/>
                      </a:schemeClr>
                    </a:solidFill>
                  </a:tcPr>
                </a:tc>
                <a:tc vMerge="1">
                  <a:txBody>
                    <a:bodyPr/>
                    <a:lstStyle/>
                    <a:p>
                      <a:endParaRPr lang="en-HK"/>
                    </a:p>
                  </a:txBody>
                  <a:tcPr/>
                </a:tc>
                <a:tc vMerge="1">
                  <a:txBody>
                    <a:bodyPr/>
                    <a:lstStyle/>
                    <a:p>
                      <a:endParaRPr lang="en-HK"/>
                    </a:p>
                  </a:txBody>
                  <a:tcPr/>
                </a:tc>
                <a:extLst>
                  <a:ext uri="{0D108BD9-81ED-4DB2-BD59-A6C34878D82A}">
                    <a16:rowId xmlns:a16="http://schemas.microsoft.com/office/drawing/2014/main" val="2699897543"/>
                  </a:ext>
                </a:extLst>
              </a:tr>
              <a:tr h="556260">
                <a:tc vMerge="1">
                  <a:txBody>
                    <a:bodyPr/>
                    <a:lstStyle/>
                    <a:p>
                      <a:endParaRPr lang="en-HK"/>
                    </a:p>
                  </a:txBody>
                  <a:tcPr/>
                </a:tc>
                <a:tc vMerge="1">
                  <a:txBody>
                    <a:bodyPr/>
                    <a:lstStyle/>
                    <a:p>
                      <a:endParaRPr lang="en-HK"/>
                    </a:p>
                  </a:txBody>
                  <a:tcPr/>
                </a:tc>
                <a:tc vMerge="1">
                  <a:txBody>
                    <a:bodyPr/>
                    <a:lstStyle/>
                    <a:p>
                      <a:endParaRPr lang="en-HK"/>
                    </a:p>
                  </a:txBody>
                  <a:tcPr/>
                </a:tc>
                <a:tc vMerge="1">
                  <a:txBody>
                    <a:bodyPr/>
                    <a:lstStyle/>
                    <a:p>
                      <a:endParaRPr lang="en-HK"/>
                    </a:p>
                  </a:txBody>
                  <a:tcPr/>
                </a:tc>
                <a:tc vMerge="1">
                  <a:txBody>
                    <a:bodyPr/>
                    <a:lstStyle/>
                    <a:p>
                      <a:endParaRPr lang="en-HK" sz="1600" dirty="0"/>
                    </a:p>
                  </a:txBody>
                  <a:tcPr>
                    <a:solidFill>
                      <a:schemeClr val="accent1">
                        <a:lumMod val="20000"/>
                        <a:lumOff val="80000"/>
                      </a:schemeClr>
                    </a:solidFill>
                  </a:tcPr>
                </a:tc>
                <a:tc>
                  <a:txBody>
                    <a:bodyPr/>
                    <a:lstStyle/>
                    <a:p>
                      <a:r>
                        <a:rPr lang="en-US" sz="1600" dirty="0"/>
                        <a:t>Game AI</a:t>
                      </a:r>
                      <a:endParaRPr lang="en-HK" sz="1600" dirty="0"/>
                    </a:p>
                  </a:txBody>
                  <a:tcPr>
                    <a:solidFill>
                      <a:schemeClr val="accent1">
                        <a:lumMod val="20000"/>
                        <a:lumOff val="80000"/>
                      </a:schemeClr>
                    </a:solidFill>
                  </a:tcPr>
                </a:tc>
                <a:extLst>
                  <a:ext uri="{0D108BD9-81ED-4DB2-BD59-A6C34878D82A}">
                    <a16:rowId xmlns:a16="http://schemas.microsoft.com/office/drawing/2014/main" val="3935195540"/>
                  </a:ext>
                </a:extLst>
              </a:tr>
            </a:tbl>
          </a:graphicData>
        </a:graphic>
      </p:graphicFrame>
      <p:sp>
        <p:nvSpPr>
          <p:cNvPr id="4" name="Slide Number Placeholder 3"/>
          <p:cNvSpPr>
            <a:spLocks noGrp="1"/>
          </p:cNvSpPr>
          <p:nvPr>
            <p:ph type="sldNum" sz="quarter" idx="12"/>
          </p:nvPr>
        </p:nvSpPr>
        <p:spPr/>
        <p:txBody>
          <a:bodyPr/>
          <a:lstStyle/>
          <a:p>
            <a:fld id="{4D293FED-3968-494D-9506-17D4A14AF90C}" type="slidenum">
              <a:rPr lang="en-US" smtClean="0"/>
              <a:t>8</a:t>
            </a:fld>
            <a:endParaRPr lang="en-US" dirty="0"/>
          </a:p>
        </p:txBody>
      </p:sp>
    </p:spTree>
    <p:extLst>
      <p:ext uri="{BB962C8B-B14F-4D97-AF65-F5344CB8AC3E}">
        <p14:creationId xmlns:p14="http://schemas.microsoft.com/office/powerpoint/2010/main" val="709526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Supervised Learning</a:t>
            </a:r>
          </a:p>
        </p:txBody>
      </p:sp>
      <p:sp>
        <p:nvSpPr>
          <p:cNvPr id="3" name="Content Placeholder 2"/>
          <p:cNvSpPr>
            <a:spLocks noGrp="1"/>
          </p:cNvSpPr>
          <p:nvPr>
            <p:ph idx="1"/>
          </p:nvPr>
        </p:nvSpPr>
        <p:spPr/>
        <p:txBody>
          <a:bodyPr>
            <a:normAutofit/>
          </a:bodyPr>
          <a:lstStyle/>
          <a:p>
            <a:r>
              <a:rPr lang="en-US" sz="2000" dirty="0"/>
              <a:t>To learn a function that maps an input to an output based on examples of input + label (which is the correct output) pairs</a:t>
            </a:r>
          </a:p>
          <a:p>
            <a:r>
              <a:rPr lang="en-US" sz="2000" dirty="0"/>
              <a:t>The model is trained on a input + label </a:t>
            </a:r>
            <a:r>
              <a:rPr lang="en-US" sz="2000" dirty="0">
                <a:solidFill>
                  <a:schemeClr val="accent6"/>
                </a:solidFill>
              </a:rPr>
              <a:t>dataset</a:t>
            </a:r>
            <a:r>
              <a:rPr lang="en-US" sz="2000" dirty="0"/>
              <a:t> (build model that gives good prediction on the label for the inputs in the dataset).</a:t>
            </a:r>
          </a:p>
          <a:p>
            <a:r>
              <a:rPr lang="en-US" sz="2000" dirty="0"/>
              <a:t>Then, it can use this model to </a:t>
            </a:r>
            <a:r>
              <a:rPr lang="en-US" sz="2000" dirty="0">
                <a:solidFill>
                  <a:schemeClr val="accent2"/>
                </a:solidFill>
              </a:rPr>
              <a:t>predict the outcome (i.e., the labels) of out-of-sample data.</a:t>
            </a:r>
          </a:p>
          <a:p>
            <a:r>
              <a:rPr lang="en-US" sz="2000" dirty="0"/>
              <a:t>Example on the input-label dataset</a:t>
            </a:r>
          </a:p>
        </p:txBody>
      </p:sp>
      <p:sp>
        <p:nvSpPr>
          <p:cNvPr id="4" name="Slide Number Placeholder 3"/>
          <p:cNvSpPr>
            <a:spLocks noGrp="1"/>
          </p:cNvSpPr>
          <p:nvPr>
            <p:ph type="sldNum" sz="quarter" idx="12"/>
          </p:nvPr>
        </p:nvSpPr>
        <p:spPr/>
        <p:txBody>
          <a:bodyPr/>
          <a:lstStyle/>
          <a:p>
            <a:fld id="{4D293FED-3968-494D-9506-17D4A14AF90C}" type="slidenum">
              <a:rPr lang="en-US" smtClean="0"/>
              <a:t>9</a:t>
            </a:fld>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870767037"/>
              </p:ext>
            </p:extLst>
          </p:nvPr>
        </p:nvGraphicFramePr>
        <p:xfrm>
          <a:off x="5105913" y="3629660"/>
          <a:ext cx="3637126" cy="2682240"/>
        </p:xfrm>
        <a:graphic>
          <a:graphicData uri="http://schemas.openxmlformats.org/drawingml/2006/table">
            <a:tbl>
              <a:tblPr firstRow="1" bandRow="1">
                <a:tableStyleId>{7DF18680-E054-41AD-8BC1-D1AEF772440D}</a:tableStyleId>
              </a:tblPr>
              <a:tblGrid>
                <a:gridCol w="823384">
                  <a:extLst>
                    <a:ext uri="{9D8B030D-6E8A-4147-A177-3AD203B41FA5}">
                      <a16:colId xmlns:a16="http://schemas.microsoft.com/office/drawing/2014/main" val="20000"/>
                    </a:ext>
                  </a:extLst>
                </a:gridCol>
                <a:gridCol w="823384">
                  <a:extLst>
                    <a:ext uri="{9D8B030D-6E8A-4147-A177-3AD203B41FA5}">
                      <a16:colId xmlns:a16="http://schemas.microsoft.com/office/drawing/2014/main" val="20001"/>
                    </a:ext>
                  </a:extLst>
                </a:gridCol>
                <a:gridCol w="1166974">
                  <a:extLst>
                    <a:ext uri="{9D8B030D-6E8A-4147-A177-3AD203B41FA5}">
                      <a16:colId xmlns:a16="http://schemas.microsoft.com/office/drawing/2014/main" val="20002"/>
                    </a:ext>
                  </a:extLst>
                </a:gridCol>
                <a:gridCol w="823384">
                  <a:extLst>
                    <a:ext uri="{9D8B030D-6E8A-4147-A177-3AD203B41FA5}">
                      <a16:colId xmlns:a16="http://schemas.microsoft.com/office/drawing/2014/main" val="20003"/>
                    </a:ext>
                  </a:extLst>
                </a:gridCol>
              </a:tblGrid>
              <a:tr h="334624">
                <a:tc>
                  <a:txBody>
                    <a:bodyPr/>
                    <a:lstStyle/>
                    <a:p>
                      <a:pPr algn="ctr"/>
                      <a:r>
                        <a:rPr lang="en-US" sz="1600" dirty="0"/>
                        <a:t>Item</a:t>
                      </a:r>
                    </a:p>
                  </a:txBody>
                  <a:tcPr/>
                </a:tc>
                <a:tc>
                  <a:txBody>
                    <a:bodyPr/>
                    <a:lstStyle/>
                    <a:p>
                      <a:pPr algn="ctr"/>
                      <a:r>
                        <a:rPr lang="en-US" sz="1600" dirty="0"/>
                        <a:t>Color</a:t>
                      </a:r>
                    </a:p>
                  </a:txBody>
                  <a:tcPr/>
                </a:tc>
                <a:tc>
                  <a:txBody>
                    <a:bodyPr/>
                    <a:lstStyle/>
                    <a:p>
                      <a:pPr algn="ctr"/>
                      <a:r>
                        <a:rPr lang="en-US" sz="1600" dirty="0"/>
                        <a:t>Shape</a:t>
                      </a:r>
                    </a:p>
                  </a:txBody>
                  <a:tcPr/>
                </a:tc>
                <a:tc>
                  <a:txBody>
                    <a:bodyPr/>
                    <a:lstStyle/>
                    <a:p>
                      <a:pPr algn="ctr"/>
                      <a:r>
                        <a:rPr lang="en-US" sz="1600" dirty="0">
                          <a:solidFill>
                            <a:srgbClr val="FF0000"/>
                          </a:solidFill>
                        </a:rPr>
                        <a:t>Label</a:t>
                      </a:r>
                    </a:p>
                  </a:txBody>
                  <a:tcPr>
                    <a:solidFill>
                      <a:schemeClr val="accent4">
                        <a:lumMod val="20000"/>
                        <a:lumOff val="80000"/>
                      </a:schemeClr>
                    </a:solidFill>
                  </a:tcPr>
                </a:tc>
                <a:extLst>
                  <a:ext uri="{0D108BD9-81ED-4DB2-BD59-A6C34878D82A}">
                    <a16:rowId xmlns:a16="http://schemas.microsoft.com/office/drawing/2014/main" val="10000"/>
                  </a:ext>
                </a:extLst>
              </a:tr>
              <a:tr h="334624">
                <a:tc>
                  <a:txBody>
                    <a:bodyPr/>
                    <a:lstStyle/>
                    <a:p>
                      <a:pPr algn="ctr"/>
                      <a:r>
                        <a:rPr lang="en-US" sz="1600" dirty="0"/>
                        <a:t>1</a:t>
                      </a:r>
                    </a:p>
                  </a:txBody>
                  <a:tcPr/>
                </a:tc>
                <a:tc>
                  <a:txBody>
                    <a:bodyPr/>
                    <a:lstStyle/>
                    <a:p>
                      <a:endParaRPr lang="en-US" sz="1600" dirty="0"/>
                    </a:p>
                  </a:txBody>
                  <a:tcPr>
                    <a:solidFill>
                      <a:srgbClr val="FF2121"/>
                    </a:solidFill>
                  </a:tcPr>
                </a:tc>
                <a:tc>
                  <a:txBody>
                    <a:bodyPr/>
                    <a:lstStyle/>
                    <a:p>
                      <a:pPr algn="ctr"/>
                      <a:r>
                        <a:rPr lang="en-US" sz="1600" dirty="0"/>
                        <a:t>small round</a:t>
                      </a:r>
                    </a:p>
                  </a:txBody>
                  <a:tcPr/>
                </a:tc>
                <a:tc>
                  <a:txBody>
                    <a:bodyPr/>
                    <a:lstStyle/>
                    <a:p>
                      <a:pPr algn="ctr"/>
                      <a:r>
                        <a:rPr lang="en-US" sz="1600" dirty="0"/>
                        <a:t>Apple</a:t>
                      </a:r>
                    </a:p>
                  </a:txBody>
                  <a:tcPr>
                    <a:solidFill>
                      <a:schemeClr val="accent4">
                        <a:lumMod val="20000"/>
                        <a:lumOff val="80000"/>
                      </a:schemeClr>
                    </a:solidFill>
                  </a:tcPr>
                </a:tc>
                <a:extLst>
                  <a:ext uri="{0D108BD9-81ED-4DB2-BD59-A6C34878D82A}">
                    <a16:rowId xmlns:a16="http://schemas.microsoft.com/office/drawing/2014/main" val="10001"/>
                  </a:ext>
                </a:extLst>
              </a:tr>
              <a:tr h="334624">
                <a:tc>
                  <a:txBody>
                    <a:bodyPr/>
                    <a:lstStyle/>
                    <a:p>
                      <a:pPr algn="ctr"/>
                      <a:r>
                        <a:rPr lang="en-US" sz="1600" dirty="0"/>
                        <a:t>2</a:t>
                      </a:r>
                    </a:p>
                  </a:txBody>
                  <a:tcPr/>
                </a:tc>
                <a:tc>
                  <a:txBody>
                    <a:bodyPr/>
                    <a:lstStyle/>
                    <a:p>
                      <a:endParaRPr lang="en-US" sz="1600" dirty="0"/>
                    </a:p>
                  </a:txBody>
                  <a:tcPr>
                    <a:solidFill>
                      <a:srgbClr val="FFFF00"/>
                    </a:solidFill>
                  </a:tcPr>
                </a:tc>
                <a:tc>
                  <a:txBody>
                    <a:bodyPr/>
                    <a:lstStyle/>
                    <a:p>
                      <a:pPr algn="ctr"/>
                      <a:r>
                        <a:rPr lang="en-US" sz="1600" dirty="0"/>
                        <a:t>big oval</a:t>
                      </a:r>
                    </a:p>
                  </a:txBody>
                  <a:tcPr/>
                </a:tc>
                <a:tc>
                  <a:txBody>
                    <a:bodyPr/>
                    <a:lstStyle/>
                    <a:p>
                      <a:pPr algn="ctr"/>
                      <a:r>
                        <a:rPr lang="en-US" sz="1600" dirty="0"/>
                        <a:t>Pear</a:t>
                      </a:r>
                    </a:p>
                  </a:txBody>
                  <a:tcPr>
                    <a:solidFill>
                      <a:schemeClr val="accent4">
                        <a:lumMod val="20000"/>
                        <a:lumOff val="80000"/>
                      </a:schemeClr>
                    </a:solidFill>
                  </a:tcPr>
                </a:tc>
                <a:extLst>
                  <a:ext uri="{0D108BD9-81ED-4DB2-BD59-A6C34878D82A}">
                    <a16:rowId xmlns:a16="http://schemas.microsoft.com/office/drawing/2014/main" val="10002"/>
                  </a:ext>
                </a:extLst>
              </a:tr>
              <a:tr h="334624">
                <a:tc>
                  <a:txBody>
                    <a:bodyPr/>
                    <a:lstStyle/>
                    <a:p>
                      <a:pPr algn="ctr"/>
                      <a:r>
                        <a:rPr lang="en-US" sz="1600" dirty="0"/>
                        <a:t>3</a:t>
                      </a:r>
                    </a:p>
                  </a:txBody>
                  <a:tcPr/>
                </a:tc>
                <a:tc>
                  <a:txBody>
                    <a:bodyPr/>
                    <a:lstStyle/>
                    <a:p>
                      <a:endParaRPr lang="en-US" sz="1600" dirty="0">
                        <a:solidFill>
                          <a:srgbClr val="92D050"/>
                        </a:solidFill>
                      </a:endParaRPr>
                    </a:p>
                  </a:txBody>
                  <a:tcPr>
                    <a:solidFill>
                      <a:srgbClr val="92D05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small round</a:t>
                      </a:r>
                    </a:p>
                  </a:txBody>
                  <a:tcPr/>
                </a:tc>
                <a:tc>
                  <a:txBody>
                    <a:bodyPr/>
                    <a:lstStyle/>
                    <a:p>
                      <a:pPr algn="ctr"/>
                      <a:r>
                        <a:rPr lang="en-US" sz="1600" dirty="0"/>
                        <a:t>Apple</a:t>
                      </a:r>
                    </a:p>
                  </a:txBody>
                  <a:tcPr>
                    <a:solidFill>
                      <a:schemeClr val="accent4">
                        <a:lumMod val="20000"/>
                        <a:lumOff val="80000"/>
                      </a:schemeClr>
                    </a:solidFill>
                  </a:tcPr>
                </a:tc>
                <a:extLst>
                  <a:ext uri="{0D108BD9-81ED-4DB2-BD59-A6C34878D82A}">
                    <a16:rowId xmlns:a16="http://schemas.microsoft.com/office/drawing/2014/main" val="10003"/>
                  </a:ext>
                </a:extLst>
              </a:tr>
              <a:tr h="334624">
                <a:tc>
                  <a:txBody>
                    <a:bodyPr/>
                    <a:lstStyle/>
                    <a:p>
                      <a:pPr algn="ctr"/>
                      <a:r>
                        <a:rPr lang="en-US" sz="1600" dirty="0"/>
                        <a:t>4</a:t>
                      </a:r>
                    </a:p>
                  </a:txBody>
                  <a:tcPr/>
                </a:tc>
                <a:tc>
                  <a:txBody>
                    <a:bodyPr/>
                    <a:lstStyle/>
                    <a:p>
                      <a:endParaRPr lang="en-US" sz="1600" dirty="0"/>
                    </a:p>
                  </a:txBody>
                  <a:tcPr>
                    <a:solidFill>
                      <a:srgbClr val="FF2121"/>
                    </a:solidFill>
                  </a:tcPr>
                </a:tc>
                <a:tc>
                  <a:txBody>
                    <a:bodyPr/>
                    <a:lstStyle/>
                    <a:p>
                      <a:pPr algn="ctr"/>
                      <a:r>
                        <a:rPr lang="en-US" sz="1600" dirty="0"/>
                        <a:t>big round</a:t>
                      </a:r>
                    </a:p>
                  </a:txBody>
                  <a:tcPr/>
                </a:tc>
                <a:tc>
                  <a:txBody>
                    <a:bodyPr/>
                    <a:lstStyle/>
                    <a:p>
                      <a:pPr algn="ctr"/>
                      <a:r>
                        <a:rPr lang="en-US" sz="1600" dirty="0"/>
                        <a:t>Apple</a:t>
                      </a:r>
                    </a:p>
                  </a:txBody>
                  <a:tcPr>
                    <a:solidFill>
                      <a:schemeClr val="accent4">
                        <a:lumMod val="20000"/>
                        <a:lumOff val="80000"/>
                      </a:schemeClr>
                    </a:solidFill>
                  </a:tcPr>
                </a:tc>
                <a:extLst>
                  <a:ext uri="{0D108BD9-81ED-4DB2-BD59-A6C34878D82A}">
                    <a16:rowId xmlns:a16="http://schemas.microsoft.com/office/drawing/2014/main" val="10004"/>
                  </a:ext>
                </a:extLst>
              </a:tr>
              <a:tr h="334624">
                <a:tc>
                  <a:txBody>
                    <a:bodyPr/>
                    <a:lstStyle/>
                    <a:p>
                      <a:pPr algn="ctr"/>
                      <a:r>
                        <a:rPr lang="en-US" sz="1600" dirty="0"/>
                        <a:t>:</a:t>
                      </a:r>
                    </a:p>
                  </a:txBody>
                  <a:tcPr/>
                </a:tc>
                <a:tc>
                  <a:txBody>
                    <a:bodyPr/>
                    <a:lstStyle/>
                    <a:p>
                      <a:pPr algn="ctr"/>
                      <a:r>
                        <a:rPr lang="en-US" sz="1600" dirty="0"/>
                        <a:t>:</a:t>
                      </a:r>
                    </a:p>
                  </a:txBody>
                  <a:tcPr/>
                </a:tc>
                <a:tc>
                  <a:txBody>
                    <a:bodyPr/>
                    <a:lstStyle/>
                    <a:p>
                      <a:pPr algn="ctr"/>
                      <a:r>
                        <a:rPr lang="en-US" sz="1600" dirty="0"/>
                        <a:t>:</a:t>
                      </a:r>
                    </a:p>
                  </a:txBody>
                  <a:tcPr/>
                </a:tc>
                <a:tc>
                  <a:txBody>
                    <a:bodyPr/>
                    <a:lstStyle/>
                    <a:p>
                      <a:pPr algn="ctr"/>
                      <a:r>
                        <a:rPr lang="en-US" sz="1600" dirty="0"/>
                        <a:t>:</a:t>
                      </a:r>
                    </a:p>
                  </a:txBody>
                  <a:tcPr>
                    <a:solidFill>
                      <a:schemeClr val="accent4">
                        <a:lumMod val="20000"/>
                        <a:lumOff val="80000"/>
                      </a:schemeClr>
                    </a:solidFill>
                  </a:tcPr>
                </a:tc>
                <a:extLst>
                  <a:ext uri="{0D108BD9-81ED-4DB2-BD59-A6C34878D82A}">
                    <a16:rowId xmlns:a16="http://schemas.microsoft.com/office/drawing/2014/main" val="10005"/>
                  </a:ext>
                </a:extLst>
              </a:tr>
              <a:tr h="334624">
                <a:tc>
                  <a:txBody>
                    <a:bodyPr/>
                    <a:lstStyle/>
                    <a:p>
                      <a:pPr algn="ctr"/>
                      <a:r>
                        <a:rPr lang="en-US" sz="1600" dirty="0"/>
                        <a:t>:</a:t>
                      </a:r>
                    </a:p>
                  </a:txBody>
                  <a:tcPr/>
                </a:tc>
                <a:tc>
                  <a:txBody>
                    <a:bodyPr/>
                    <a:lstStyle/>
                    <a:p>
                      <a:pPr algn="ctr"/>
                      <a:r>
                        <a:rPr lang="en-US" sz="1600" dirty="0"/>
                        <a:t>:</a:t>
                      </a:r>
                    </a:p>
                  </a:txBody>
                  <a:tcPr/>
                </a:tc>
                <a:tc>
                  <a:txBody>
                    <a:bodyPr/>
                    <a:lstStyle/>
                    <a:p>
                      <a:pPr algn="ctr"/>
                      <a:r>
                        <a:rPr lang="en-US" sz="1600" dirty="0"/>
                        <a:t>:</a:t>
                      </a:r>
                    </a:p>
                  </a:txBody>
                  <a:tcPr/>
                </a:tc>
                <a:tc>
                  <a:txBody>
                    <a:bodyPr/>
                    <a:lstStyle/>
                    <a:p>
                      <a:pPr algn="ctr"/>
                      <a:r>
                        <a:rPr lang="en-US" sz="1600" dirty="0"/>
                        <a:t>:</a:t>
                      </a:r>
                    </a:p>
                  </a:txBody>
                  <a:tcPr>
                    <a:solidFill>
                      <a:schemeClr val="accent4">
                        <a:lumMod val="20000"/>
                        <a:lumOff val="80000"/>
                      </a:schemeClr>
                    </a:solidFill>
                  </a:tcPr>
                </a:tc>
                <a:extLst>
                  <a:ext uri="{0D108BD9-81ED-4DB2-BD59-A6C34878D82A}">
                    <a16:rowId xmlns:a16="http://schemas.microsoft.com/office/drawing/2014/main" val="10006"/>
                  </a:ext>
                </a:extLst>
              </a:tr>
              <a:tr h="334624">
                <a:tc>
                  <a:txBody>
                    <a:bodyPr/>
                    <a:lstStyle/>
                    <a:p>
                      <a:pPr algn="ctr"/>
                      <a:r>
                        <a:rPr lang="en-US" sz="1600" dirty="0"/>
                        <a:t>1000</a:t>
                      </a:r>
                    </a:p>
                  </a:txBody>
                  <a:tcPr/>
                </a:tc>
                <a:tc>
                  <a:txBody>
                    <a:bodyPr/>
                    <a:lstStyle/>
                    <a:p>
                      <a:endParaRPr lang="en-US" sz="1600" dirty="0"/>
                    </a:p>
                  </a:txBody>
                  <a:tcPr>
                    <a:solidFill>
                      <a:srgbClr val="92D050"/>
                    </a:solidFill>
                  </a:tcPr>
                </a:tc>
                <a:tc>
                  <a:txBody>
                    <a:bodyPr/>
                    <a:lstStyle/>
                    <a:p>
                      <a:pPr algn="ctr"/>
                      <a:r>
                        <a:rPr lang="en-US" sz="1600" dirty="0"/>
                        <a:t>big triangle</a:t>
                      </a:r>
                    </a:p>
                  </a:txBody>
                  <a:tcPr/>
                </a:tc>
                <a:tc>
                  <a:txBody>
                    <a:bodyPr/>
                    <a:lstStyle/>
                    <a:p>
                      <a:pPr algn="ctr"/>
                      <a:r>
                        <a:rPr lang="en-US" sz="1600" dirty="0"/>
                        <a:t>Pear</a:t>
                      </a:r>
                    </a:p>
                  </a:txBody>
                  <a:tcPr>
                    <a:solidFill>
                      <a:schemeClr val="accent4">
                        <a:lumMod val="20000"/>
                        <a:lumOff val="80000"/>
                      </a:schemeClr>
                    </a:solid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3609367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2422</TotalTime>
  <Words>4535</Words>
  <Application>Microsoft Office PowerPoint</Application>
  <PresentationFormat>宽屏</PresentationFormat>
  <Paragraphs>630</Paragraphs>
  <Slides>55</Slides>
  <Notes>20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55</vt:i4>
      </vt:variant>
    </vt:vector>
  </HeadingPairs>
  <TitlesOfParts>
    <vt:vector size="59" baseType="lpstr">
      <vt:lpstr>Arial</vt:lpstr>
      <vt:lpstr>Calibri</vt:lpstr>
      <vt:lpstr>Calibri Light</vt:lpstr>
      <vt:lpstr>Office Theme</vt:lpstr>
      <vt:lpstr>Machine Learning basics</vt:lpstr>
      <vt:lpstr>Traditional Programming </vt:lpstr>
      <vt:lpstr>Machine Learning</vt:lpstr>
      <vt:lpstr>Machine Learning</vt:lpstr>
      <vt:lpstr>Example</vt:lpstr>
      <vt:lpstr>Traditional Programming vs Machine Learning</vt:lpstr>
      <vt:lpstr>Traditional Programming vs Machine Learning</vt:lpstr>
      <vt:lpstr>Different Types of Machine Learning</vt:lpstr>
      <vt:lpstr>Supervised Learning</vt:lpstr>
      <vt:lpstr>Supervised learning: Regression</vt:lpstr>
      <vt:lpstr>PowerPoint 演示文稿</vt:lpstr>
      <vt:lpstr>Unsupervised Learning: Clustering</vt:lpstr>
      <vt:lpstr>Unsupervised Learning: Clustering</vt:lpstr>
      <vt:lpstr>Unsupervised Learning: Clustering</vt:lpstr>
      <vt:lpstr>Reinforcement Learning</vt:lpstr>
      <vt:lpstr>How to do Machine Learning? 7 steps of Machine Learning</vt:lpstr>
      <vt:lpstr>A Classification Example</vt:lpstr>
      <vt:lpstr>7 steps of Machine Learning (a classification example)</vt:lpstr>
      <vt:lpstr>7 steps of Machine Learning (a classification example)</vt:lpstr>
      <vt:lpstr>7 steps of Machine Learning (a classification example)</vt:lpstr>
      <vt:lpstr>7 steps of Machine Learning (a classification example)</vt:lpstr>
      <vt:lpstr>7 steps of Machine Learning (a classification example)</vt:lpstr>
      <vt:lpstr>Why we need to split the data into three sets?</vt:lpstr>
      <vt:lpstr>Why we need to split the data into three sets?</vt:lpstr>
      <vt:lpstr>Why we need to split the data into three sets?</vt:lpstr>
      <vt:lpstr>Software libraries for ML</vt:lpstr>
      <vt:lpstr>Traditional ML methods: scikit-learn </vt:lpstr>
      <vt:lpstr>PowerPoint 演示文稿</vt:lpstr>
      <vt:lpstr>Some examples</vt:lpstr>
      <vt:lpstr>Supervised learning: Linear Regression model for predicting ice cream sales</vt:lpstr>
      <vt:lpstr>Supervised learning: Linear Regression model for predicting ice cream sales</vt:lpstr>
      <vt:lpstr>Supervised learning: Linear Regression model for predicting ice cream sales</vt:lpstr>
      <vt:lpstr>Supervised learning: Classifying Apple vs Pear</vt:lpstr>
      <vt:lpstr>Supervised learning: Classifying Apple vs Pear</vt:lpstr>
      <vt:lpstr>Supervised learning: Classifying Apple vs Pear</vt:lpstr>
      <vt:lpstr>Unsupervised learning: clustering points on 2D plane</vt:lpstr>
      <vt:lpstr>The K-means algorithm for clustering</vt:lpstr>
      <vt:lpstr>Deep learning: TensorFlow and Keras</vt:lpstr>
      <vt:lpstr>Deep learning: Tensorflow and Keras</vt:lpstr>
      <vt:lpstr>Example: classifying digits</vt:lpstr>
      <vt:lpstr>Deep Learning: Train a neural network for digit classification</vt:lpstr>
      <vt:lpstr>PowerPoint 演示文稿</vt:lpstr>
      <vt:lpstr>Deep Learning: Train a neural network for digit classification</vt:lpstr>
      <vt:lpstr>Deep Learning: Train a neural network for digit classification</vt:lpstr>
      <vt:lpstr>Deep Learning: Train a neural network for digit classification</vt:lpstr>
      <vt:lpstr>Deep Learning: Train a neural network for digit classification</vt:lpstr>
      <vt:lpstr>Deep Learning: Train a neural network for digit classification</vt:lpstr>
      <vt:lpstr>Deep Learning: Train a neural network for digit classification</vt:lpstr>
      <vt:lpstr>Deep Learning: Train a neural network for digit classification</vt:lpstr>
      <vt:lpstr>Deep Learning: Train a neural network for digit classification</vt:lpstr>
      <vt:lpstr>Deep Learning: Train a neural network for digit classification</vt:lpstr>
      <vt:lpstr>Deep Learning: Train a neural network for digit classification</vt:lpstr>
      <vt:lpstr>Deep Learning: Train a neural network for digit classification</vt:lpstr>
      <vt:lpstr>Deep Learning: Train a neural network for digit classification</vt:lpstr>
      <vt:lpstr>Deep Learning: Train a neural network for digit classification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COMP2501  Introduction to data science and Engineering</dc:title>
  <dc:creator>cscarmen</dc:creator>
  <cp:lastModifiedBy>u3619819@connect.hku.hk</cp:lastModifiedBy>
  <cp:revision>77</cp:revision>
  <dcterms:created xsi:type="dcterms:W3CDTF">2021-05-21T02:21:59Z</dcterms:created>
  <dcterms:modified xsi:type="dcterms:W3CDTF">2023-12-18T17:49:48Z</dcterms:modified>
</cp:coreProperties>
</file>