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heme/theme3.xml" ContentType="application/vnd.openxmlformats-officedocument.theme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heme/themeOverride1.xml" ContentType="application/vnd.openxmlformats-officedocument.themeOverride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1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heme/themeOverride2.xml" ContentType="application/vnd.openxmlformats-officedocument.themeOverr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9" r:id="rId5"/>
  </p:sldMasterIdLst>
  <p:notesMasterIdLst>
    <p:notesMasterId r:id="rId17"/>
  </p:notesMasterIdLst>
  <p:sldIdLst>
    <p:sldId id="256" r:id="rId6"/>
    <p:sldId id="272" r:id="rId7"/>
    <p:sldId id="259" r:id="rId8"/>
    <p:sldId id="271" r:id="rId9"/>
    <p:sldId id="274" r:id="rId10"/>
    <p:sldId id="275" r:id="rId11"/>
    <p:sldId id="277" r:id="rId12"/>
    <p:sldId id="278" r:id="rId13"/>
    <p:sldId id="279" r:id="rId14"/>
    <p:sldId id="276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B460B-B8E9-4CFB-A9E5-256750D6A706}" v="3" dt="2020-11-03T10:18:38.496"/>
    <p1510:client id="{9975A136-CDB7-4E04-8ECB-7F8471A1A6F9}" v="92" dt="2020-11-02T11:18:45.449"/>
    <p1510:client id="{9E58DAB4-2D89-4A28-B901-BB3FDDAA95D0}" v="1345" dt="2020-11-02T12:31:41.589"/>
    <p1510:client id="{A903A684-932E-4069-A741-DBF897666ED7}" v="9" dt="2020-11-03T09:54:33.091"/>
    <p1510:client id="{CB5375C3-278E-42BA-BA0C-B9F01C5B3597}" v="13" dt="2020-11-03T08:44:20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ayev, Daulet" userId="S::zcabdb0@ucl.ac.uk::3902836a-9e5f-4e37-87fc-a8ad4c3cc0e6" providerId="AD" clId="Web-{9975A136-CDB7-4E04-8ECB-7F8471A1A6F9}"/>
    <pc:docChg chg="modSld">
      <pc:chgData name="Batayev, Daulet" userId="S::zcabdb0@ucl.ac.uk::3902836a-9e5f-4e37-87fc-a8ad4c3cc0e6" providerId="AD" clId="Web-{9975A136-CDB7-4E04-8ECB-7F8471A1A6F9}" dt="2020-11-02T11:18:45.449" v="88" actId="20577"/>
      <pc:docMkLst>
        <pc:docMk/>
      </pc:docMkLst>
      <pc:sldChg chg="modSp">
        <pc:chgData name="Batayev, Daulet" userId="S::zcabdb0@ucl.ac.uk::3902836a-9e5f-4e37-87fc-a8ad4c3cc0e6" providerId="AD" clId="Web-{9975A136-CDB7-4E04-8ECB-7F8471A1A6F9}" dt="2020-11-02T11:17:51.727" v="39" actId="1076"/>
        <pc:sldMkLst>
          <pc:docMk/>
          <pc:sldMk cId="0" sldId="256"/>
        </pc:sldMkLst>
        <pc:spChg chg="mod">
          <ac:chgData name="Batayev, Daulet" userId="S::zcabdb0@ucl.ac.uk::3902836a-9e5f-4e37-87fc-a8ad4c3cc0e6" providerId="AD" clId="Web-{9975A136-CDB7-4E04-8ECB-7F8471A1A6F9}" dt="2020-11-02T11:17:51.727" v="39" actId="1076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Batayev, Daulet" userId="S::zcabdb0@ucl.ac.uk::3902836a-9e5f-4e37-87fc-a8ad4c3cc0e6" providerId="AD" clId="Web-{9975A136-CDB7-4E04-8ECB-7F8471A1A6F9}" dt="2020-11-02T11:18:45.448" v="87" actId="20577"/>
        <pc:sldMkLst>
          <pc:docMk/>
          <pc:sldMk cId="0" sldId="259"/>
        </pc:sldMkLst>
        <pc:spChg chg="mod">
          <ac:chgData name="Batayev, Daulet" userId="S::zcabdb0@ucl.ac.uk::3902836a-9e5f-4e37-87fc-a8ad4c3cc0e6" providerId="AD" clId="Web-{9975A136-CDB7-4E04-8ECB-7F8471A1A6F9}" dt="2020-11-02T11:18:21.567" v="48" actId="20577"/>
          <ac:spMkLst>
            <pc:docMk/>
            <pc:sldMk cId="0" sldId="259"/>
            <ac:spMk id="23" creationId="{BA7B3BDE-54AF-48E2-B375-A71BEFBA0463}"/>
          </ac:spMkLst>
        </pc:spChg>
        <pc:spChg chg="mod">
          <ac:chgData name="Batayev, Daulet" userId="S::zcabdb0@ucl.ac.uk::3902836a-9e5f-4e37-87fc-a8ad4c3cc0e6" providerId="AD" clId="Web-{9975A136-CDB7-4E04-8ECB-7F8471A1A6F9}" dt="2020-11-02T11:18:31.368" v="74" actId="20577"/>
          <ac:spMkLst>
            <pc:docMk/>
            <pc:sldMk cId="0" sldId="259"/>
            <ac:spMk id="24" creationId="{76FB840A-8833-4C64-8A5A-604E613529B7}"/>
          </ac:spMkLst>
        </pc:spChg>
        <pc:spChg chg="mod">
          <ac:chgData name="Batayev, Daulet" userId="S::zcabdb0@ucl.ac.uk::3902836a-9e5f-4e37-87fc-a8ad4c3cc0e6" providerId="AD" clId="Web-{9975A136-CDB7-4E04-8ECB-7F8471A1A6F9}" dt="2020-11-02T11:18:45.448" v="87" actId="20577"/>
          <ac:spMkLst>
            <pc:docMk/>
            <pc:sldMk cId="0" sldId="259"/>
            <ac:spMk id="53" creationId="{00000000-0000-0000-0000-000000000000}"/>
          </ac:spMkLst>
        </pc:spChg>
      </pc:sldChg>
      <pc:sldChg chg="modSp">
        <pc:chgData name="Batayev, Daulet" userId="S::zcabdb0@ucl.ac.uk::3902836a-9e5f-4e37-87fc-a8ad4c3cc0e6" providerId="AD" clId="Web-{9975A136-CDB7-4E04-8ECB-7F8471A1A6F9}" dt="2020-11-02T11:16:13.115" v="4" actId="20577"/>
        <pc:sldMkLst>
          <pc:docMk/>
          <pc:sldMk cId="3013139378" sldId="274"/>
        </pc:sldMkLst>
        <pc:spChg chg="mod">
          <ac:chgData name="Batayev, Daulet" userId="S::zcabdb0@ucl.ac.uk::3902836a-9e5f-4e37-87fc-a8ad4c3cc0e6" providerId="AD" clId="Web-{9975A136-CDB7-4E04-8ECB-7F8471A1A6F9}" dt="2020-11-02T11:16:13.115" v="4" actId="20577"/>
          <ac:spMkLst>
            <pc:docMk/>
            <pc:sldMk cId="3013139378" sldId="274"/>
            <ac:spMk id="3" creationId="{00000000-0000-0000-0000-000000000000}"/>
          </ac:spMkLst>
        </pc:spChg>
      </pc:sldChg>
    </pc:docChg>
  </pc:docChgLst>
  <pc:docChgLst>
    <pc:chgData name="Chen, Tianang" userId="S::zcabtch@ucl.ac.uk::f195d0cb-4186-4897-8384-6a08ffc3496c" providerId="AD" clId="Web-{A903A684-932E-4069-A741-DBF897666ED7}"/>
    <pc:docChg chg="modSld">
      <pc:chgData name="Chen, Tianang" userId="S::zcabtch@ucl.ac.uk::f195d0cb-4186-4897-8384-6a08ffc3496c" providerId="AD" clId="Web-{A903A684-932E-4069-A741-DBF897666ED7}" dt="2020-11-03T09:54:33.091" v="8"/>
      <pc:docMkLst>
        <pc:docMk/>
      </pc:docMkLst>
      <pc:sldChg chg="addAnim delAnim modAnim">
        <pc:chgData name="Chen, Tianang" userId="S::zcabtch@ucl.ac.uk::f195d0cb-4186-4897-8384-6a08ffc3496c" providerId="AD" clId="Web-{A903A684-932E-4069-A741-DBF897666ED7}" dt="2020-11-03T09:54:33.091" v="8"/>
        <pc:sldMkLst>
          <pc:docMk/>
          <pc:sldMk cId="3013139378" sldId="274"/>
        </pc:sldMkLst>
      </pc:sldChg>
    </pc:docChg>
  </pc:docChgLst>
  <pc:docChgLst>
    <pc:chgData name="Ching, Henry" userId="S::zcabhyc@ucl.ac.uk::4eb1b7cb-b688-4fd8-a015-454e63a7d107" providerId="AD" clId="Web-{1EAD0C20-092F-4C68-AA51-89AD78829674}"/>
    <pc:docChg chg="addSld delSld modSld sldOrd">
      <pc:chgData name="Ching, Henry" userId="S::zcabhyc@ucl.ac.uk::4eb1b7cb-b688-4fd8-a015-454e63a7d107" providerId="AD" clId="Web-{1EAD0C20-092F-4C68-AA51-89AD78829674}" dt="2020-10-28T10:10:49.715" v="39" actId="20577"/>
      <pc:docMkLst>
        <pc:docMk/>
      </pc:docMkLst>
      <pc:sldChg chg="new">
        <pc:chgData name="Ching, Henry" userId="S::zcabhyc@ucl.ac.uk::4eb1b7cb-b688-4fd8-a015-454e63a7d107" providerId="AD" clId="Web-{1EAD0C20-092F-4C68-AA51-89AD78829674}" dt="2020-10-28T10:08:13.512" v="0"/>
        <pc:sldMkLst>
          <pc:docMk/>
          <pc:sldMk cId="3836700155" sldId="270"/>
        </pc:sldMkLst>
      </pc:sldChg>
      <pc:sldChg chg="modSp new del">
        <pc:chgData name="Ching, Henry" userId="S::zcabhyc@ucl.ac.uk::4eb1b7cb-b688-4fd8-a015-454e63a7d107" providerId="AD" clId="Web-{1EAD0C20-092F-4C68-AA51-89AD78829674}" dt="2020-10-28T10:10:22.199" v="7"/>
        <pc:sldMkLst>
          <pc:docMk/>
          <pc:sldMk cId="3142784643" sldId="272"/>
        </pc:sldMkLst>
        <pc:spChg chg="mod">
          <ac:chgData name="Ching, Henry" userId="S::zcabhyc@ucl.ac.uk::4eb1b7cb-b688-4fd8-a015-454e63a7d107" providerId="AD" clId="Web-{1EAD0C20-092F-4C68-AA51-89AD78829674}" dt="2020-10-28T10:10:20.903" v="6" actId="20577"/>
          <ac:spMkLst>
            <pc:docMk/>
            <pc:sldMk cId="3142784643" sldId="272"/>
            <ac:spMk id="2" creationId="{D39B058F-621E-4A67-89AB-C1F775C3261D}"/>
          </ac:spMkLst>
        </pc:spChg>
      </pc:sldChg>
      <pc:sldChg chg="modSp add ord replId">
        <pc:chgData name="Ching, Henry" userId="S::zcabhyc@ucl.ac.uk::4eb1b7cb-b688-4fd8-a015-454e63a7d107" providerId="AD" clId="Web-{1EAD0C20-092F-4C68-AA51-89AD78829674}" dt="2020-10-28T10:10:49.715" v="39" actId="20577"/>
        <pc:sldMkLst>
          <pc:docMk/>
          <pc:sldMk cId="3531400207" sldId="272"/>
        </pc:sldMkLst>
        <pc:spChg chg="mod">
          <ac:chgData name="Ching, Henry" userId="S::zcabhyc@ucl.ac.uk::4eb1b7cb-b688-4fd8-a015-454e63a7d107" providerId="AD" clId="Web-{1EAD0C20-092F-4C68-AA51-89AD78829674}" dt="2020-10-28T10:10:49.715" v="39" actId="20577"/>
          <ac:spMkLst>
            <pc:docMk/>
            <pc:sldMk cId="3531400207" sldId="272"/>
            <ac:spMk id="2" creationId="{00000000-0000-0000-0000-000000000000}"/>
          </ac:spMkLst>
        </pc:spChg>
      </pc:sldChg>
    </pc:docChg>
  </pc:docChgLst>
  <pc:docChgLst>
    <pc:chgData name="Batayev, Daulet" userId="S::zcabdb0@ucl.ac.uk::3902836a-9e5f-4e37-87fc-a8ad4c3cc0e6" providerId="AD" clId="Web-{EB662008-B0A7-4C2E-824C-7BF48B9B5C1B}"/>
    <pc:docChg chg="addSld delSld modSld sldOrd">
      <pc:chgData name="Batayev, Daulet" userId="S::zcabdb0@ucl.ac.uk::3902836a-9e5f-4e37-87fc-a8ad4c3cc0e6" providerId="AD" clId="Web-{EB662008-B0A7-4C2E-824C-7BF48B9B5C1B}" dt="2020-10-28T10:11:30.238" v="30"/>
      <pc:docMkLst>
        <pc:docMk/>
      </pc:docMkLst>
      <pc:sldChg chg="delSp modSp">
        <pc:chgData name="Batayev, Daulet" userId="S::zcabdb0@ucl.ac.uk::3902836a-9e5f-4e37-87fc-a8ad4c3cc0e6" providerId="AD" clId="Web-{EB662008-B0A7-4C2E-824C-7BF48B9B5C1B}" dt="2020-10-28T10:07:37.548" v="3"/>
        <pc:sldMkLst>
          <pc:docMk/>
          <pc:sldMk cId="0" sldId="256"/>
        </pc:sldMkLst>
        <pc:spChg chg="del mod">
          <ac:chgData name="Batayev, Daulet" userId="S::zcabdb0@ucl.ac.uk::3902836a-9e5f-4e37-87fc-a8ad4c3cc0e6" providerId="AD" clId="Web-{EB662008-B0A7-4C2E-824C-7BF48B9B5C1B}" dt="2020-10-28T10:07:37.548" v="3"/>
          <ac:spMkLst>
            <pc:docMk/>
            <pc:sldMk cId="0" sldId="256"/>
            <ac:spMk id="6" creationId="{00000000-0000-0000-0000-000000000000}"/>
          </ac:spMkLst>
        </pc:spChg>
      </pc:sldChg>
      <pc:sldChg chg="modSp del">
        <pc:chgData name="Batayev, Daulet" userId="S::zcabdb0@ucl.ac.uk::3902836a-9e5f-4e37-87fc-a8ad4c3cc0e6" providerId="AD" clId="Web-{EB662008-B0A7-4C2E-824C-7BF48B9B5C1B}" dt="2020-10-28T10:07:43.735" v="7"/>
        <pc:sldMkLst>
          <pc:docMk/>
          <pc:sldMk cId="0" sldId="257"/>
        </pc:sldMkLst>
        <pc:spChg chg="mod">
          <ac:chgData name="Batayev, Daulet" userId="S::zcabdb0@ucl.ac.uk::3902836a-9e5f-4e37-87fc-a8ad4c3cc0e6" providerId="AD" clId="Web-{EB662008-B0A7-4C2E-824C-7BF48B9B5C1B}" dt="2020-10-28T10:07:42.814" v="6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Batayev, Daulet" userId="S::zcabdb0@ucl.ac.uk::3902836a-9e5f-4e37-87fc-a8ad4c3cc0e6" providerId="AD" clId="Web-{EB662008-B0A7-4C2E-824C-7BF48B9B5C1B}" dt="2020-10-28T10:07:51.876" v="10"/>
        <pc:sldMkLst>
          <pc:docMk/>
          <pc:sldMk cId="0" sldId="258"/>
        </pc:sldMkLst>
      </pc:sldChg>
      <pc:sldChg chg="add del">
        <pc:chgData name="Batayev, Daulet" userId="S::zcabdb0@ucl.ac.uk::3902836a-9e5f-4e37-87fc-a8ad4c3cc0e6" providerId="AD" clId="Web-{EB662008-B0A7-4C2E-824C-7BF48B9B5C1B}" dt="2020-10-28T10:07:48.376" v="9"/>
        <pc:sldMkLst>
          <pc:docMk/>
          <pc:sldMk cId="0" sldId="259"/>
        </pc:sldMkLst>
      </pc:sldChg>
      <pc:sldChg chg="del">
        <pc:chgData name="Batayev, Daulet" userId="S::zcabdb0@ucl.ac.uk::3902836a-9e5f-4e37-87fc-a8ad4c3cc0e6" providerId="AD" clId="Web-{EB662008-B0A7-4C2E-824C-7BF48B9B5C1B}" dt="2020-10-28T10:07:53.923" v="12"/>
        <pc:sldMkLst>
          <pc:docMk/>
          <pc:sldMk cId="0" sldId="260"/>
        </pc:sldMkLst>
      </pc:sldChg>
      <pc:sldChg chg="del">
        <pc:chgData name="Batayev, Daulet" userId="S::zcabdb0@ucl.ac.uk::3902836a-9e5f-4e37-87fc-a8ad4c3cc0e6" providerId="AD" clId="Web-{EB662008-B0A7-4C2E-824C-7BF48B9B5C1B}" dt="2020-10-28T10:07:53.126" v="11"/>
        <pc:sldMkLst>
          <pc:docMk/>
          <pc:sldMk cId="0" sldId="262"/>
        </pc:sldMkLst>
      </pc:sldChg>
      <pc:sldChg chg="del">
        <pc:chgData name="Batayev, Daulet" userId="S::zcabdb0@ucl.ac.uk::3902836a-9e5f-4e37-87fc-a8ad4c3cc0e6" providerId="AD" clId="Web-{EB662008-B0A7-4C2E-824C-7BF48B9B5C1B}" dt="2020-10-28T10:07:55.861" v="14"/>
        <pc:sldMkLst>
          <pc:docMk/>
          <pc:sldMk cId="0" sldId="263"/>
        </pc:sldMkLst>
      </pc:sldChg>
      <pc:sldChg chg="del">
        <pc:chgData name="Batayev, Daulet" userId="S::zcabdb0@ucl.ac.uk::3902836a-9e5f-4e37-87fc-a8ad4c3cc0e6" providerId="AD" clId="Web-{EB662008-B0A7-4C2E-824C-7BF48B9B5C1B}" dt="2020-10-28T10:07:55.220" v="13"/>
        <pc:sldMkLst>
          <pc:docMk/>
          <pc:sldMk cId="0" sldId="265"/>
        </pc:sldMkLst>
      </pc:sldChg>
      <pc:sldChg chg="addSp delSp modSp ord">
        <pc:chgData name="Batayev, Daulet" userId="S::zcabdb0@ucl.ac.uk::3902836a-9e5f-4e37-87fc-a8ad4c3cc0e6" providerId="AD" clId="Web-{EB662008-B0A7-4C2E-824C-7BF48B9B5C1B}" dt="2020-10-28T10:11:00.503" v="23" actId="20577"/>
        <pc:sldMkLst>
          <pc:docMk/>
          <pc:sldMk cId="0" sldId="266"/>
        </pc:sldMkLst>
        <pc:spChg chg="mod">
          <ac:chgData name="Batayev, Daulet" userId="S::zcabdb0@ucl.ac.uk::3902836a-9e5f-4e37-87fc-a8ad4c3cc0e6" providerId="AD" clId="Web-{EB662008-B0A7-4C2E-824C-7BF48B9B5C1B}" dt="2020-10-28T10:11:00.503" v="23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Batayev, Daulet" userId="S::zcabdb0@ucl.ac.uk::3902836a-9e5f-4e37-87fc-a8ad4c3cc0e6" providerId="AD" clId="Web-{EB662008-B0A7-4C2E-824C-7BF48B9B5C1B}" dt="2020-10-28T10:10:02.956" v="18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Batayev, Daulet" userId="S::zcabdb0@ucl.ac.uk::3902836a-9e5f-4e37-87fc-a8ad4c3cc0e6" providerId="AD" clId="Web-{EB662008-B0A7-4C2E-824C-7BF48B9B5C1B}" dt="2020-10-28T10:10:11.956" v="22"/>
          <ac:spMkLst>
            <pc:docMk/>
            <pc:sldMk cId="0" sldId="266"/>
            <ac:spMk id="6" creationId="{D8C8CA2B-A80B-4EE3-8E6F-064E02188AEA}"/>
          </ac:spMkLst>
        </pc:spChg>
        <pc:picChg chg="add del mod ord">
          <ac:chgData name="Batayev, Daulet" userId="S::zcabdb0@ucl.ac.uk::3902836a-9e5f-4e37-87fc-a8ad4c3cc0e6" providerId="AD" clId="Web-{EB662008-B0A7-4C2E-824C-7BF48B9B5C1B}" dt="2020-10-28T10:10:11.956" v="22"/>
          <ac:picMkLst>
            <pc:docMk/>
            <pc:sldMk cId="0" sldId="266"/>
            <ac:picMk id="4" creationId="{C3E5D8B6-D51D-449F-BD20-28080A247463}"/>
          </ac:picMkLst>
        </pc:picChg>
      </pc:sldChg>
      <pc:sldChg chg="del">
        <pc:chgData name="Batayev, Daulet" userId="S::zcabdb0@ucl.ac.uk::3902836a-9e5f-4e37-87fc-a8ad4c3cc0e6" providerId="AD" clId="Web-{EB662008-B0A7-4C2E-824C-7BF48B9B5C1B}" dt="2020-10-28T10:08:35.158" v="16"/>
        <pc:sldMkLst>
          <pc:docMk/>
          <pc:sldMk cId="3836700155" sldId="270"/>
        </pc:sldMkLst>
      </pc:sldChg>
      <pc:sldChg chg="add replId">
        <pc:chgData name="Batayev, Daulet" userId="S::zcabdb0@ucl.ac.uk::3902836a-9e5f-4e37-87fc-a8ad4c3cc0e6" providerId="AD" clId="Web-{EB662008-B0A7-4C2E-824C-7BF48B9B5C1B}" dt="2020-10-28T10:08:31.611" v="15"/>
        <pc:sldMkLst>
          <pc:docMk/>
          <pc:sldMk cId="4202151095" sldId="271"/>
        </pc:sldMkLst>
      </pc:sldChg>
      <pc:sldChg chg="addSp delSp modSp ord">
        <pc:chgData name="Batayev, Daulet" userId="S::zcabdb0@ucl.ac.uk::3902836a-9e5f-4e37-87fc-a8ad4c3cc0e6" providerId="AD" clId="Web-{EB662008-B0A7-4C2E-824C-7BF48B9B5C1B}" dt="2020-10-28T10:11:30.238" v="30"/>
        <pc:sldMkLst>
          <pc:docMk/>
          <pc:sldMk cId="3531400207" sldId="272"/>
        </pc:sldMkLst>
        <pc:spChg chg="del">
          <ac:chgData name="Batayev, Daulet" userId="S::zcabdb0@ucl.ac.uk::3902836a-9e5f-4e37-87fc-a8ad4c3cc0e6" providerId="AD" clId="Web-{EB662008-B0A7-4C2E-824C-7BF48B9B5C1B}" dt="2020-10-28T10:11:10.925" v="25"/>
          <ac:spMkLst>
            <pc:docMk/>
            <pc:sldMk cId="3531400207" sldId="272"/>
            <ac:spMk id="3" creationId="{00000000-0000-0000-0000-000000000000}"/>
          </ac:spMkLst>
        </pc:spChg>
        <pc:picChg chg="add del mod">
          <ac:chgData name="Batayev, Daulet" userId="S::zcabdb0@ucl.ac.uk::3902836a-9e5f-4e37-87fc-a8ad4c3cc0e6" providerId="AD" clId="Web-{EB662008-B0A7-4C2E-824C-7BF48B9B5C1B}" dt="2020-10-28T10:11:29.472" v="29"/>
          <ac:picMkLst>
            <pc:docMk/>
            <pc:sldMk cId="3531400207" sldId="272"/>
            <ac:picMk id="4" creationId="{05935764-1F14-4BDC-9B41-35A60324C805}"/>
          </ac:picMkLst>
        </pc:picChg>
        <pc:picChg chg="add mod">
          <ac:chgData name="Batayev, Daulet" userId="S::zcabdb0@ucl.ac.uk::3902836a-9e5f-4e37-87fc-a8ad4c3cc0e6" providerId="AD" clId="Web-{EB662008-B0A7-4C2E-824C-7BF48B9B5C1B}" dt="2020-10-28T10:11:30.238" v="30"/>
          <ac:picMkLst>
            <pc:docMk/>
            <pc:sldMk cId="3531400207" sldId="272"/>
            <ac:picMk id="5" creationId="{15A70A2B-A3AC-4EE1-9586-E04A8EA4CF09}"/>
          </ac:picMkLst>
        </pc:picChg>
      </pc:sldChg>
    </pc:docChg>
  </pc:docChgLst>
  <pc:docChgLst>
    <pc:chgData name="Batayev, Daulet" userId="S::zcabdb0@ucl.ac.uk::3902836a-9e5f-4e37-87fc-a8ad4c3cc0e6" providerId="AD" clId="Web-{398B460B-B8E9-4CFB-A9E5-256750D6A706}"/>
    <pc:docChg chg="modSld">
      <pc:chgData name="Batayev, Daulet" userId="S::zcabdb0@ucl.ac.uk::3902836a-9e5f-4e37-87fc-a8ad4c3cc0e6" providerId="AD" clId="Web-{398B460B-B8E9-4CFB-A9E5-256750D6A706}" dt="2020-11-03T10:18:38.496" v="2"/>
      <pc:docMkLst>
        <pc:docMk/>
      </pc:docMkLst>
      <pc:sldChg chg="addAnim delAnim modAnim">
        <pc:chgData name="Batayev, Daulet" userId="S::zcabdb0@ucl.ac.uk::3902836a-9e5f-4e37-87fc-a8ad4c3cc0e6" providerId="AD" clId="Web-{398B460B-B8E9-4CFB-A9E5-256750D6A706}" dt="2020-11-03T10:18:38.496" v="2"/>
        <pc:sldMkLst>
          <pc:docMk/>
          <pc:sldMk cId="3013139378" sldId="274"/>
        </pc:sldMkLst>
      </pc:sldChg>
    </pc:docChg>
  </pc:docChgLst>
  <pc:docChgLst>
    <pc:chgData name="Ching, Henry" userId="S::zcabhyc@ucl.ac.uk::4eb1b7cb-b688-4fd8-a015-454e63a7d107" providerId="AD" clId="Web-{3E759299-86AC-4BDB-AC2F-1C1E84045668}"/>
    <pc:docChg chg="addSld modSld sldOrd">
      <pc:chgData name="Ching, Henry" userId="S::zcabhyc@ucl.ac.uk::4eb1b7cb-b688-4fd8-a015-454e63a7d107" providerId="AD" clId="Web-{3E759299-86AC-4BDB-AC2F-1C1E84045668}" dt="2020-10-28T10:13:21.134" v="159" actId="20577"/>
      <pc:docMkLst>
        <pc:docMk/>
      </pc:docMkLst>
      <pc:sldChg chg="modSp new ord">
        <pc:chgData name="Ching, Henry" userId="S::zcabhyc@ucl.ac.uk::4eb1b7cb-b688-4fd8-a015-454e63a7d107" providerId="AD" clId="Web-{3E759299-86AC-4BDB-AC2F-1C1E84045668}" dt="2020-10-28T10:13:21.134" v="158" actId="20577"/>
        <pc:sldMkLst>
          <pc:docMk/>
          <pc:sldMk cId="1031634905" sldId="273"/>
        </pc:sldMkLst>
        <pc:spChg chg="mod">
          <ac:chgData name="Ching, Henry" userId="S::zcabhyc@ucl.ac.uk::4eb1b7cb-b688-4fd8-a015-454e63a7d107" providerId="AD" clId="Web-{3E759299-86AC-4BDB-AC2F-1C1E84045668}" dt="2020-10-28T10:13:21.134" v="158" actId="20577"/>
          <ac:spMkLst>
            <pc:docMk/>
            <pc:sldMk cId="1031634905" sldId="273"/>
            <ac:spMk id="3" creationId="{D26C9CDB-283D-41CE-9633-7B9710B2F37D}"/>
          </ac:spMkLst>
        </pc:spChg>
      </pc:sldChg>
    </pc:docChg>
  </pc:docChgLst>
  <pc:docChgLst>
    <pc:chgData name="Ching, Henry" userId="S::zcabhyc@ucl.ac.uk::4eb1b7cb-b688-4fd8-a015-454e63a7d107" providerId="AD" clId="Web-{E4CFB446-BA0E-4250-BE67-419BEEC9591B}"/>
    <pc:docChg chg="modSld">
      <pc:chgData name="Ching, Henry" userId="S::zcabhyc@ucl.ac.uk::4eb1b7cb-b688-4fd8-a015-454e63a7d107" providerId="AD" clId="Web-{E4CFB446-BA0E-4250-BE67-419BEEC9591B}" dt="2020-10-29T08:26:29.228" v="16" actId="20577"/>
      <pc:docMkLst>
        <pc:docMk/>
      </pc:docMkLst>
      <pc:sldChg chg="modSp">
        <pc:chgData name="Ching, Henry" userId="S::zcabhyc@ucl.ac.uk::4eb1b7cb-b688-4fd8-a015-454e63a7d107" providerId="AD" clId="Web-{E4CFB446-BA0E-4250-BE67-419BEEC9591B}" dt="2020-10-29T08:26:27.384" v="14" actId="20577"/>
        <pc:sldMkLst>
          <pc:docMk/>
          <pc:sldMk cId="3013139378" sldId="274"/>
        </pc:sldMkLst>
        <pc:spChg chg="mod">
          <ac:chgData name="Ching, Henry" userId="S::zcabhyc@ucl.ac.uk::4eb1b7cb-b688-4fd8-a015-454e63a7d107" providerId="AD" clId="Web-{E4CFB446-BA0E-4250-BE67-419BEEC9591B}" dt="2020-10-29T08:26:27.384" v="14" actId="20577"/>
          <ac:spMkLst>
            <pc:docMk/>
            <pc:sldMk cId="3013139378" sldId="274"/>
            <ac:spMk id="3" creationId="{00000000-0000-0000-0000-000000000000}"/>
          </ac:spMkLst>
        </pc:spChg>
      </pc:sldChg>
    </pc:docChg>
  </pc:docChgLst>
  <pc:docChgLst>
    <pc:chgData name="Chen, Tianang" userId="S::zcabtch@ucl.ac.uk::f195d0cb-4186-4897-8384-6a08ffc3496c" providerId="AD" clId="Web-{37383B8C-D74D-4A91-B1AE-A9DBFAACF99D}"/>
    <pc:docChg chg="modSld">
      <pc:chgData name="Chen, Tianang" userId="S::zcabtch@ucl.ac.uk::f195d0cb-4186-4897-8384-6a08ffc3496c" providerId="AD" clId="Web-{37383B8C-D74D-4A91-B1AE-A9DBFAACF99D}" dt="2020-10-29T10:42:30.731" v="1586" actId="1076"/>
      <pc:docMkLst>
        <pc:docMk/>
      </pc:docMkLst>
      <pc:sldChg chg="modSp">
        <pc:chgData name="Chen, Tianang" userId="S::zcabtch@ucl.ac.uk::f195d0cb-4186-4897-8384-6a08ffc3496c" providerId="AD" clId="Web-{37383B8C-D74D-4A91-B1AE-A9DBFAACF99D}" dt="2020-10-29T10:41:00.560" v="1583" actId="20577"/>
        <pc:sldMkLst>
          <pc:docMk/>
          <pc:sldMk cId="0" sldId="259"/>
        </pc:sldMkLst>
        <pc:spChg chg="mod">
          <ac:chgData name="Chen, Tianang" userId="S::zcabtch@ucl.ac.uk::f195d0cb-4186-4897-8384-6a08ffc3496c" providerId="AD" clId="Web-{37383B8C-D74D-4A91-B1AE-A9DBFAACF99D}" dt="2020-10-29T10:41:00.560" v="1583" actId="20577"/>
          <ac:spMkLst>
            <pc:docMk/>
            <pc:sldMk cId="0" sldId="259"/>
            <ac:spMk id="68" creationId="{00000000-0000-0000-0000-000000000000}"/>
          </ac:spMkLst>
        </pc:spChg>
      </pc:sldChg>
      <pc:sldChg chg="addSp delSp modSp">
        <pc:chgData name="Chen, Tianang" userId="S::zcabtch@ucl.ac.uk::f195d0cb-4186-4897-8384-6a08ffc3496c" providerId="AD" clId="Web-{37383B8C-D74D-4A91-B1AE-A9DBFAACF99D}" dt="2020-10-29T10:12:34.074" v="1212" actId="20577"/>
        <pc:sldMkLst>
          <pc:docMk/>
          <pc:sldMk cId="4202151095" sldId="271"/>
        </pc:sldMkLst>
        <pc:spChg chg="del">
          <ac:chgData name="Chen, Tianang" userId="S::zcabtch@ucl.ac.uk::f195d0cb-4186-4897-8384-6a08ffc3496c" providerId="AD" clId="Web-{37383B8C-D74D-4A91-B1AE-A9DBFAACF99D}" dt="2020-10-29T09:18:19.164" v="0"/>
          <ac:spMkLst>
            <pc:docMk/>
            <pc:sldMk cId="4202151095" sldId="271"/>
            <ac:spMk id="3" creationId="{00000000-0000-0000-0000-000000000000}"/>
          </ac:spMkLst>
        </pc:spChg>
        <pc:spChg chg="add mod">
          <ac:chgData name="Chen, Tianang" userId="S::zcabtch@ucl.ac.uk::f195d0cb-4186-4897-8384-6a08ffc3496c" providerId="AD" clId="Web-{37383B8C-D74D-4A91-B1AE-A9DBFAACF99D}" dt="2020-10-29T09:30:09.408" v="23" actId="1076"/>
          <ac:spMkLst>
            <pc:docMk/>
            <pc:sldMk cId="4202151095" sldId="271"/>
            <ac:spMk id="5" creationId="{4CE09458-CA7F-4ACA-9C37-C69EF55EA708}"/>
          </ac:spMkLst>
        </pc:spChg>
        <pc:spChg chg="add del">
          <ac:chgData name="Chen, Tianang" userId="S::zcabtch@ucl.ac.uk::f195d0cb-4186-4897-8384-6a08ffc3496c" providerId="AD" clId="Web-{37383B8C-D74D-4A91-B1AE-A9DBFAACF99D}" dt="2020-10-29T09:30:03.627" v="13"/>
          <ac:spMkLst>
            <pc:docMk/>
            <pc:sldMk cId="4202151095" sldId="271"/>
            <ac:spMk id="6" creationId="{799DC765-506C-46FC-A2F1-7733109A9BDE}"/>
          </ac:spMkLst>
        </pc:spChg>
        <pc:spChg chg="add del">
          <ac:chgData name="Chen, Tianang" userId="S::zcabtch@ucl.ac.uk::f195d0cb-4186-4897-8384-6a08ffc3496c" providerId="AD" clId="Web-{37383B8C-D74D-4A91-B1AE-A9DBFAACF99D}" dt="2020-10-29T09:30:03.002" v="12"/>
          <ac:spMkLst>
            <pc:docMk/>
            <pc:sldMk cId="4202151095" sldId="271"/>
            <ac:spMk id="7" creationId="{9B4CAB33-41DB-4D64-B329-8A5AF6131D10}"/>
          </ac:spMkLst>
        </pc:spChg>
        <pc:spChg chg="add del mod">
          <ac:chgData name="Chen, Tianang" userId="S::zcabtch@ucl.ac.uk::f195d0cb-4186-4897-8384-6a08ffc3496c" providerId="AD" clId="Web-{37383B8C-D74D-4A91-B1AE-A9DBFAACF99D}" dt="2020-10-29T09:31:20.813" v="26"/>
          <ac:spMkLst>
            <pc:docMk/>
            <pc:sldMk cId="4202151095" sldId="271"/>
            <ac:spMk id="9" creationId="{EAFE3FF0-A163-40B2-A4EF-79049E1EC825}"/>
          </ac:spMkLst>
        </pc:spChg>
        <pc:spChg chg="add del mod">
          <ac:chgData name="Chen, Tianang" userId="S::zcabtch@ucl.ac.uk::f195d0cb-4186-4897-8384-6a08ffc3496c" providerId="AD" clId="Web-{37383B8C-D74D-4A91-B1AE-A9DBFAACF99D}" dt="2020-10-29T10:12:34.074" v="1212" actId="20577"/>
          <ac:spMkLst>
            <pc:docMk/>
            <pc:sldMk cId="4202151095" sldId="271"/>
            <ac:spMk id="12" creationId="{70AAB91E-F3BB-4F43-9BE3-301D0533B92A}"/>
          </ac:spMkLst>
        </pc:spChg>
        <pc:spChg chg="add del mod">
          <ac:chgData name="Chen, Tianang" userId="S::zcabtch@ucl.ac.uk::f195d0cb-4186-4897-8384-6a08ffc3496c" providerId="AD" clId="Web-{37383B8C-D74D-4A91-B1AE-A9DBFAACF99D}" dt="2020-10-29T09:38:25.841" v="224"/>
          <ac:spMkLst>
            <pc:docMk/>
            <pc:sldMk cId="4202151095" sldId="271"/>
            <ac:spMk id="17" creationId="{95E146D7-675A-455F-B26A-1FDB4CF32275}"/>
          </ac:spMkLst>
        </pc:spChg>
        <pc:spChg chg="add del mod">
          <ac:chgData name="Chen, Tianang" userId="S::zcabtch@ucl.ac.uk::f195d0cb-4186-4897-8384-6a08ffc3496c" providerId="AD" clId="Web-{37383B8C-D74D-4A91-B1AE-A9DBFAACF99D}" dt="2020-10-29T09:45:26.775" v="767"/>
          <ac:spMkLst>
            <pc:docMk/>
            <pc:sldMk cId="4202151095" sldId="271"/>
            <ac:spMk id="18" creationId="{F0E43C22-4A23-4128-9054-9E2E0BB5D9D6}"/>
          </ac:spMkLst>
        </pc:spChg>
        <pc:picChg chg="add del mod ord">
          <ac:chgData name="Chen, Tianang" userId="S::zcabtch@ucl.ac.uk::f195d0cb-4186-4897-8384-6a08ffc3496c" providerId="AD" clId="Web-{37383B8C-D74D-4A91-B1AE-A9DBFAACF99D}" dt="2020-10-29T09:30:21.564" v="25"/>
          <ac:picMkLst>
            <pc:docMk/>
            <pc:sldMk cId="4202151095" sldId="271"/>
            <ac:picMk id="4" creationId="{7D50F2DC-FCB4-46B6-ADD5-2F6B7A3BFE42}"/>
          </ac:picMkLst>
        </pc:picChg>
        <pc:picChg chg="add del mod ord">
          <ac:chgData name="Chen, Tianang" userId="S::zcabtch@ucl.ac.uk::f195d0cb-4186-4897-8384-6a08ffc3496c" providerId="AD" clId="Web-{37383B8C-D74D-4A91-B1AE-A9DBFAACF99D}" dt="2020-10-29T09:31:24.095" v="27"/>
          <ac:picMkLst>
            <pc:docMk/>
            <pc:sldMk cId="4202151095" sldId="271"/>
            <ac:picMk id="10" creationId="{2DBAC111-E3A0-475C-9124-D276D50B61C6}"/>
          </ac:picMkLst>
        </pc:picChg>
        <pc:picChg chg="add del mod ord">
          <ac:chgData name="Chen, Tianang" userId="S::zcabtch@ucl.ac.uk::f195d0cb-4186-4897-8384-6a08ffc3496c" providerId="AD" clId="Web-{37383B8C-D74D-4A91-B1AE-A9DBFAACF99D}" dt="2020-10-29T09:31:38.298" v="29"/>
          <ac:picMkLst>
            <pc:docMk/>
            <pc:sldMk cId="4202151095" sldId="271"/>
            <ac:picMk id="13" creationId="{25C659C4-4B8E-4C79-B1B3-8F4C1F81AB2D}"/>
          </ac:picMkLst>
        </pc:picChg>
        <pc:picChg chg="add del mod ord">
          <ac:chgData name="Chen, Tianang" userId="S::zcabtch@ucl.ac.uk::f195d0cb-4186-4897-8384-6a08ffc3496c" providerId="AD" clId="Web-{37383B8C-D74D-4A91-B1AE-A9DBFAACF99D}" dt="2020-10-29T09:32:25.047" v="32"/>
          <ac:picMkLst>
            <pc:docMk/>
            <pc:sldMk cId="4202151095" sldId="271"/>
            <ac:picMk id="14" creationId="{5EDF1B5E-4689-43E3-8E72-69E7ABFC6C79}"/>
          </ac:picMkLst>
        </pc:picChg>
        <pc:picChg chg="add mod">
          <ac:chgData name="Chen, Tianang" userId="S::zcabtch@ucl.ac.uk::f195d0cb-4186-4897-8384-6a08ffc3496c" providerId="AD" clId="Web-{37383B8C-D74D-4A91-B1AE-A9DBFAACF99D}" dt="2020-10-29T09:45:44.197" v="774" actId="1076"/>
          <ac:picMkLst>
            <pc:docMk/>
            <pc:sldMk cId="4202151095" sldId="271"/>
            <ac:picMk id="15" creationId="{25D3D10A-3D2D-499F-A2B6-4A093558201F}"/>
          </ac:picMkLst>
        </pc:picChg>
      </pc:sldChg>
      <pc:sldChg chg="modSp">
        <pc:chgData name="Chen, Tianang" userId="S::zcabtch@ucl.ac.uk::f195d0cb-4186-4897-8384-6a08ffc3496c" providerId="AD" clId="Web-{37383B8C-D74D-4A91-B1AE-A9DBFAACF99D}" dt="2020-10-29T10:28:20.347" v="1489" actId="20577"/>
        <pc:sldMkLst>
          <pc:docMk/>
          <pc:sldMk cId="3544037984" sldId="276"/>
        </pc:sldMkLst>
        <pc:spChg chg="mod">
          <ac:chgData name="Chen, Tianang" userId="S::zcabtch@ucl.ac.uk::f195d0cb-4186-4897-8384-6a08ffc3496c" providerId="AD" clId="Web-{37383B8C-D74D-4A91-B1AE-A9DBFAACF99D}" dt="2020-10-29T10:28:20.347" v="1489" actId="20577"/>
          <ac:spMkLst>
            <pc:docMk/>
            <pc:sldMk cId="3544037984" sldId="276"/>
            <ac:spMk id="3" creationId="{00000000-0000-0000-0000-000000000000}"/>
          </ac:spMkLst>
        </pc:spChg>
      </pc:sldChg>
      <pc:sldChg chg="addSp modSp">
        <pc:chgData name="Chen, Tianang" userId="S::zcabtch@ucl.ac.uk::f195d0cb-4186-4897-8384-6a08ffc3496c" providerId="AD" clId="Web-{37383B8C-D74D-4A91-B1AE-A9DBFAACF99D}" dt="2020-10-29T10:42:30.731" v="1586" actId="1076"/>
        <pc:sldMkLst>
          <pc:docMk/>
          <pc:sldMk cId="3574482629" sldId="278"/>
        </pc:sldMkLst>
        <pc:spChg chg="mod">
          <ac:chgData name="Chen, Tianang" userId="S::zcabtch@ucl.ac.uk::f195d0cb-4186-4897-8384-6a08ffc3496c" providerId="AD" clId="Web-{37383B8C-D74D-4A91-B1AE-A9DBFAACF99D}" dt="2020-10-29T10:17:58.165" v="1271" actId="20577"/>
          <ac:spMkLst>
            <pc:docMk/>
            <pc:sldMk cId="3574482629" sldId="278"/>
            <ac:spMk id="3" creationId="{00000000-0000-0000-0000-000000000000}"/>
          </ac:spMkLst>
        </pc:spChg>
        <pc:picChg chg="add mod">
          <ac:chgData name="Chen, Tianang" userId="S::zcabtch@ucl.ac.uk::f195d0cb-4186-4897-8384-6a08ffc3496c" providerId="AD" clId="Web-{37383B8C-D74D-4A91-B1AE-A9DBFAACF99D}" dt="2020-10-29T10:16:45.744" v="1225" actId="1076"/>
          <ac:picMkLst>
            <pc:docMk/>
            <pc:sldMk cId="3574482629" sldId="278"/>
            <ac:picMk id="4" creationId="{B2CC17E5-BE72-4D34-8D44-57C6EDBBAD42}"/>
          </ac:picMkLst>
        </pc:picChg>
        <pc:picChg chg="add mod">
          <ac:chgData name="Chen, Tianang" userId="S::zcabtch@ucl.ac.uk::f195d0cb-4186-4897-8384-6a08ffc3496c" providerId="AD" clId="Web-{37383B8C-D74D-4A91-B1AE-A9DBFAACF99D}" dt="2020-10-29T10:42:30.731" v="1586" actId="1076"/>
          <ac:picMkLst>
            <pc:docMk/>
            <pc:sldMk cId="3574482629" sldId="278"/>
            <ac:picMk id="5" creationId="{E73FB172-EF47-4227-A433-2602B3D36AE1}"/>
          </ac:picMkLst>
        </pc:picChg>
      </pc:sldChg>
      <pc:sldChg chg="addSp modSp">
        <pc:chgData name="Chen, Tianang" userId="S::zcabtch@ucl.ac.uk::f195d0cb-4186-4897-8384-6a08ffc3496c" providerId="AD" clId="Web-{37383B8C-D74D-4A91-B1AE-A9DBFAACF99D}" dt="2020-10-29T10:28:53.394" v="1505" actId="20577"/>
        <pc:sldMkLst>
          <pc:docMk/>
          <pc:sldMk cId="2872262941" sldId="279"/>
        </pc:sldMkLst>
        <pc:spChg chg="mod">
          <ac:chgData name="Chen, Tianang" userId="S::zcabtch@ucl.ac.uk::f195d0cb-4186-4897-8384-6a08ffc3496c" providerId="AD" clId="Web-{37383B8C-D74D-4A91-B1AE-A9DBFAACF99D}" dt="2020-10-29T10:28:53.394" v="1505" actId="20577"/>
          <ac:spMkLst>
            <pc:docMk/>
            <pc:sldMk cId="2872262941" sldId="279"/>
            <ac:spMk id="3" creationId="{00000000-0000-0000-0000-000000000000}"/>
          </ac:spMkLst>
        </pc:spChg>
        <pc:picChg chg="add mod">
          <ac:chgData name="Chen, Tianang" userId="S::zcabtch@ucl.ac.uk::f195d0cb-4186-4897-8384-6a08ffc3496c" providerId="AD" clId="Web-{37383B8C-D74D-4A91-B1AE-A9DBFAACF99D}" dt="2020-10-29T10:22:34.163" v="1286" actId="1076"/>
          <ac:picMkLst>
            <pc:docMk/>
            <pc:sldMk cId="2872262941" sldId="279"/>
            <ac:picMk id="4" creationId="{DC911885-21B7-43A3-9EDE-A2C9B8444658}"/>
          </ac:picMkLst>
        </pc:picChg>
        <pc:picChg chg="add mod">
          <ac:chgData name="Chen, Tianang" userId="S::zcabtch@ucl.ac.uk::f195d0cb-4186-4897-8384-6a08ffc3496c" providerId="AD" clId="Web-{37383B8C-D74D-4A91-B1AE-A9DBFAACF99D}" dt="2020-10-29T10:22:30.835" v="1285" actId="1076"/>
          <ac:picMkLst>
            <pc:docMk/>
            <pc:sldMk cId="2872262941" sldId="279"/>
            <ac:picMk id="5" creationId="{6680459E-3EC4-4B1C-ACD1-2B095934B421}"/>
          </ac:picMkLst>
        </pc:picChg>
      </pc:sldChg>
    </pc:docChg>
  </pc:docChgLst>
  <pc:docChgLst>
    <pc:chgData name="Chen, Tianang" userId="S::zcabtch@ucl.ac.uk::f195d0cb-4186-4897-8384-6a08ffc3496c" providerId="AD" clId="Web-{CB5375C3-278E-42BA-BA0C-B9F01C5B3597}"/>
    <pc:docChg chg="modSld">
      <pc:chgData name="Chen, Tianang" userId="S::zcabtch@ucl.ac.uk::f195d0cb-4186-4897-8384-6a08ffc3496c" providerId="AD" clId="Web-{CB5375C3-278E-42BA-BA0C-B9F01C5B3597}" dt="2020-11-03T08:44:20.310" v="12" actId="14100"/>
      <pc:docMkLst>
        <pc:docMk/>
      </pc:docMkLst>
      <pc:sldChg chg="addSp modSp">
        <pc:chgData name="Chen, Tianang" userId="S::zcabtch@ucl.ac.uk::f195d0cb-4186-4897-8384-6a08ffc3496c" providerId="AD" clId="Web-{CB5375C3-278E-42BA-BA0C-B9F01C5B3597}" dt="2020-11-03T08:44:20.310" v="12" actId="14100"/>
        <pc:sldMkLst>
          <pc:docMk/>
          <pc:sldMk cId="4202151095" sldId="271"/>
        </pc:sldMkLst>
        <pc:spChg chg="mod">
          <ac:chgData name="Chen, Tianang" userId="S::zcabtch@ucl.ac.uk::f195d0cb-4186-4897-8384-6a08ffc3496c" providerId="AD" clId="Web-{CB5375C3-278E-42BA-BA0C-B9F01C5B3597}" dt="2020-11-03T07:42:02.642" v="1" actId="20577"/>
          <ac:spMkLst>
            <pc:docMk/>
            <pc:sldMk cId="4202151095" sldId="271"/>
            <ac:spMk id="12" creationId="{70AAB91E-F3BB-4F43-9BE3-301D0533B92A}"/>
          </ac:spMkLst>
        </pc:spChg>
        <pc:picChg chg="add mod">
          <ac:chgData name="Chen, Tianang" userId="S::zcabtch@ucl.ac.uk::f195d0cb-4186-4897-8384-6a08ffc3496c" providerId="AD" clId="Web-{CB5375C3-278E-42BA-BA0C-B9F01C5B3597}" dt="2020-11-03T08:44:20.310" v="12" actId="14100"/>
          <ac:picMkLst>
            <pc:docMk/>
            <pc:sldMk cId="4202151095" sldId="271"/>
            <ac:picMk id="4" creationId="{7182B49B-22B6-4765-94E9-ACDFDBED5FDD}"/>
          </ac:picMkLst>
        </pc:picChg>
        <pc:picChg chg="mod">
          <ac:chgData name="Chen, Tianang" userId="S::zcabtch@ucl.ac.uk::f195d0cb-4186-4897-8384-6a08ffc3496c" providerId="AD" clId="Web-{CB5375C3-278E-42BA-BA0C-B9F01C5B3597}" dt="2020-11-03T08:44:04.731" v="8" actId="1076"/>
          <ac:picMkLst>
            <pc:docMk/>
            <pc:sldMk cId="4202151095" sldId="271"/>
            <ac:picMk id="15" creationId="{25D3D10A-3D2D-499F-A2B6-4A093558201F}"/>
          </ac:picMkLst>
        </pc:picChg>
      </pc:sldChg>
      <pc:sldChg chg="delAnim modAnim">
        <pc:chgData name="Chen, Tianang" userId="S::zcabtch@ucl.ac.uk::f195d0cb-4186-4897-8384-6a08ffc3496c" providerId="AD" clId="Web-{CB5375C3-278E-42BA-BA0C-B9F01C5B3597}" dt="2020-11-03T08:15:44" v="6"/>
        <pc:sldMkLst>
          <pc:docMk/>
          <pc:sldMk cId="3013139378" sldId="274"/>
        </pc:sldMkLst>
      </pc:sldChg>
    </pc:docChg>
  </pc:docChgLst>
  <pc:docChgLst>
    <pc:chgData name="Batayev, Daulet" userId="3902836a-9e5f-4e37-87fc-a8ad4c3cc0e6" providerId="ADAL" clId="{9E58DAB4-2D89-4A28-B901-BB3FDDAA95D0}"/>
    <pc:docChg chg="undo redo custSel delSld modSld sldOrd modMainMaster">
      <pc:chgData name="Batayev, Daulet" userId="3902836a-9e5f-4e37-87fc-a8ad4c3cc0e6" providerId="ADAL" clId="{9E58DAB4-2D89-4A28-B901-BB3FDDAA95D0}" dt="2020-11-02T12:31:41.589" v="1342"/>
      <pc:docMkLst>
        <pc:docMk/>
      </pc:docMkLst>
      <pc:sldChg chg="addSp delSp modSp modTransition">
        <pc:chgData name="Batayev, Daulet" userId="3902836a-9e5f-4e37-87fc-a8ad4c3cc0e6" providerId="ADAL" clId="{9E58DAB4-2D89-4A28-B901-BB3FDDAA95D0}" dt="2020-11-02T12:31:26.364" v="1334"/>
        <pc:sldMkLst>
          <pc:docMk/>
          <pc:sldMk cId="0" sldId="259"/>
        </pc:sldMkLst>
        <pc:spChg chg="add mod">
          <ac:chgData name="Batayev, Daulet" userId="3902836a-9e5f-4e37-87fc-a8ad4c3cc0e6" providerId="ADAL" clId="{9E58DAB4-2D89-4A28-B901-BB3FDDAA95D0}" dt="2020-11-02T12:06:31.759" v="1179" actId="14100"/>
          <ac:spMkLst>
            <pc:docMk/>
            <pc:sldMk cId="0" sldId="259"/>
            <ac:spMk id="15" creationId="{EC4661F2-4BCB-4F6E-9787-7C6A79D0BD0F}"/>
          </ac:spMkLst>
        </pc:spChg>
        <pc:spChg chg="mod">
          <ac:chgData name="Batayev, Daulet" userId="3902836a-9e5f-4e37-87fc-a8ad4c3cc0e6" providerId="ADAL" clId="{9E58DAB4-2D89-4A28-B901-BB3FDDAA95D0}" dt="2020-11-02T12:07:22.454" v="1184" actId="14100"/>
          <ac:spMkLst>
            <pc:docMk/>
            <pc:sldMk cId="0" sldId="259"/>
            <ac:spMk id="23" creationId="{BA7B3BDE-54AF-48E2-B375-A71BEFBA0463}"/>
          </ac:spMkLst>
        </pc:spChg>
        <pc:spChg chg="mod">
          <ac:chgData name="Batayev, Daulet" userId="3902836a-9e5f-4e37-87fc-a8ad4c3cc0e6" providerId="ADAL" clId="{9E58DAB4-2D89-4A28-B901-BB3FDDAA95D0}" dt="2020-11-02T12:05:28.387" v="1173" actId="1038"/>
          <ac:spMkLst>
            <pc:docMk/>
            <pc:sldMk cId="0" sldId="259"/>
            <ac:spMk id="24" creationId="{76FB840A-8833-4C64-8A5A-604E613529B7}"/>
          </ac:spMkLst>
        </pc:spChg>
        <pc:spChg chg="mod ord">
          <ac:chgData name="Batayev, Daulet" userId="3902836a-9e5f-4e37-87fc-a8ad4c3cc0e6" providerId="ADAL" clId="{9E58DAB4-2D89-4A28-B901-BB3FDDAA95D0}" dt="2020-11-02T12:05:41.929" v="1174" actId="166"/>
          <ac:spMkLst>
            <pc:docMk/>
            <pc:sldMk cId="0" sldId="259"/>
            <ac:spMk id="35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2:08:17.231" v="1188" actId="14100"/>
          <ac:spMkLst>
            <pc:docMk/>
            <pc:sldMk cId="0" sldId="259"/>
            <ac:spMk id="36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2:04:50.519" v="1153" actId="14100"/>
          <ac:spMkLst>
            <pc:docMk/>
            <pc:sldMk cId="0" sldId="259"/>
            <ac:spMk id="47" creationId="{00000000-0000-0000-0000-000000000000}"/>
          </ac:spMkLst>
        </pc:spChg>
        <pc:spChg chg="mod ord">
          <ac:chgData name="Batayev, Daulet" userId="3902836a-9e5f-4e37-87fc-a8ad4c3cc0e6" providerId="ADAL" clId="{9E58DAB4-2D89-4A28-B901-BB3FDDAA95D0}" dt="2020-11-02T12:07:26.567" v="1185" actId="14100"/>
          <ac:spMkLst>
            <pc:docMk/>
            <pc:sldMk cId="0" sldId="259"/>
            <ac:spMk id="53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2:08:21.798" v="1189" actId="14100"/>
          <ac:spMkLst>
            <pc:docMk/>
            <pc:sldMk cId="0" sldId="259"/>
            <ac:spMk id="54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2:04:50.519" v="1153" actId="14100"/>
          <ac:spMkLst>
            <pc:docMk/>
            <pc:sldMk cId="0" sldId="259"/>
            <ac:spMk id="61" creationId="{00000000-0000-0000-0000-000000000000}"/>
          </ac:spMkLst>
        </pc:spChg>
        <pc:spChg chg="mod ord">
          <ac:chgData name="Batayev, Daulet" userId="3902836a-9e5f-4e37-87fc-a8ad4c3cc0e6" providerId="ADAL" clId="{9E58DAB4-2D89-4A28-B901-BB3FDDAA95D0}" dt="2020-11-02T12:07:39.839" v="1187" actId="14100"/>
          <ac:spMkLst>
            <pc:docMk/>
            <pc:sldMk cId="0" sldId="259"/>
            <ac:spMk id="67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2:08:31.470" v="1190" actId="14100"/>
          <ac:spMkLst>
            <pc:docMk/>
            <pc:sldMk cId="0" sldId="259"/>
            <ac:spMk id="68" creationId="{00000000-0000-0000-0000-000000000000}"/>
          </ac:spMkLst>
        </pc:spChg>
        <pc:spChg chg="del mod">
          <ac:chgData name="Batayev, Daulet" userId="3902836a-9e5f-4e37-87fc-a8ad4c3cc0e6" providerId="ADAL" clId="{9E58DAB4-2D89-4A28-B901-BB3FDDAA95D0}" dt="2020-11-02T11:21:56.089" v="79" actId="478"/>
          <ac:spMkLst>
            <pc:docMk/>
            <pc:sldMk cId="0" sldId="259"/>
            <ac:spMk id="74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2:04:50.519" v="1153" actId="14100"/>
          <ac:spMkLst>
            <pc:docMk/>
            <pc:sldMk cId="0" sldId="259"/>
            <ac:spMk id="75" creationId="{00000000-0000-0000-0000-000000000000}"/>
          </ac:spMkLst>
        </pc:spChg>
        <pc:grpChg chg="add mod">
          <ac:chgData name="Batayev, Daulet" userId="3902836a-9e5f-4e37-87fc-a8ad4c3cc0e6" providerId="ADAL" clId="{9E58DAB4-2D89-4A28-B901-BB3FDDAA95D0}" dt="2020-11-02T12:05:12.895" v="1158" actId="1076"/>
          <ac:grpSpMkLst>
            <pc:docMk/>
            <pc:sldMk cId="0" sldId="259"/>
            <ac:grpSpMk id="2" creationId="{D30EE057-0E82-49AB-94BE-B57EB345B084}"/>
          </ac:grpSpMkLst>
        </pc:grpChg>
        <pc:picChg chg="add mod">
          <ac:chgData name="Batayev, Daulet" userId="3902836a-9e5f-4e37-87fc-a8ad4c3cc0e6" providerId="ADAL" clId="{9E58DAB4-2D89-4A28-B901-BB3FDDAA95D0}" dt="2020-11-02T12:25:35.986" v="1247" actId="1076"/>
          <ac:picMkLst>
            <pc:docMk/>
            <pc:sldMk cId="0" sldId="259"/>
            <ac:picMk id="3" creationId="{2DEADA24-C813-49C1-AFDD-6F823E7B8EA8}"/>
          </ac:picMkLst>
        </pc:picChg>
      </pc:sldChg>
      <pc:sldChg chg="modTransition">
        <pc:chgData name="Batayev, Daulet" userId="3902836a-9e5f-4e37-87fc-a8ad4c3cc0e6" providerId="ADAL" clId="{9E58DAB4-2D89-4A28-B901-BB3FDDAA95D0}" dt="2020-11-02T12:31:41.589" v="1342"/>
        <pc:sldMkLst>
          <pc:docMk/>
          <pc:sldMk cId="0" sldId="269"/>
        </pc:sldMkLst>
      </pc:sldChg>
      <pc:sldChg chg="addSp modSp ord modTransition modAnim">
        <pc:chgData name="Batayev, Daulet" userId="3902836a-9e5f-4e37-87fc-a8ad4c3cc0e6" providerId="ADAL" clId="{9E58DAB4-2D89-4A28-B901-BB3FDDAA95D0}" dt="2020-11-02T12:31:27.853" v="1335"/>
        <pc:sldMkLst>
          <pc:docMk/>
          <pc:sldMk cId="4202151095" sldId="271"/>
        </pc:sldMkLst>
        <pc:spChg chg="mod">
          <ac:chgData name="Batayev, Daulet" userId="3902836a-9e5f-4e37-87fc-a8ad4c3cc0e6" providerId="ADAL" clId="{9E58DAB4-2D89-4A28-B901-BB3FDDAA95D0}" dt="2020-11-02T11:46:42.725" v="698" actId="123"/>
          <ac:spMkLst>
            <pc:docMk/>
            <pc:sldMk cId="4202151095" sldId="271"/>
            <ac:spMk id="12" creationId="{70AAB91E-F3BB-4F43-9BE3-301D0533B92A}"/>
          </ac:spMkLst>
        </pc:spChg>
        <pc:picChg chg="add mod modCrop">
          <ac:chgData name="Batayev, Daulet" userId="3902836a-9e5f-4e37-87fc-a8ad4c3cc0e6" providerId="ADAL" clId="{9E58DAB4-2D89-4A28-B901-BB3FDDAA95D0}" dt="2020-11-02T11:46:18.552" v="697" actId="732"/>
          <ac:picMkLst>
            <pc:docMk/>
            <pc:sldMk cId="4202151095" sldId="271"/>
            <ac:picMk id="3" creationId="{98EE750B-EB1A-4130-9659-707AC1610491}"/>
          </ac:picMkLst>
        </pc:picChg>
        <pc:picChg chg="mod">
          <ac:chgData name="Batayev, Daulet" userId="3902836a-9e5f-4e37-87fc-a8ad4c3cc0e6" providerId="ADAL" clId="{9E58DAB4-2D89-4A28-B901-BB3FDDAA95D0}" dt="2020-11-02T12:27:27.733" v="1252" actId="1076"/>
          <ac:picMkLst>
            <pc:docMk/>
            <pc:sldMk cId="4202151095" sldId="271"/>
            <ac:picMk id="15" creationId="{25D3D10A-3D2D-499F-A2B6-4A093558201F}"/>
          </ac:picMkLst>
        </pc:picChg>
      </pc:sldChg>
      <pc:sldChg chg="modSp modTransition modAnim">
        <pc:chgData name="Batayev, Daulet" userId="3902836a-9e5f-4e37-87fc-a8ad4c3cc0e6" providerId="ADAL" clId="{9E58DAB4-2D89-4A28-B901-BB3FDDAA95D0}" dt="2020-11-02T12:31:23.028" v="1333"/>
        <pc:sldMkLst>
          <pc:docMk/>
          <pc:sldMk cId="3531400207" sldId="272"/>
        </pc:sldMkLst>
        <pc:spChg chg="mod">
          <ac:chgData name="Batayev, Daulet" userId="3902836a-9e5f-4e37-87fc-a8ad4c3cc0e6" providerId="ADAL" clId="{9E58DAB4-2D89-4A28-B901-BB3FDDAA95D0}" dt="2020-11-02T12:24:26.325" v="1236" actId="14100"/>
          <ac:spMkLst>
            <pc:docMk/>
            <pc:sldMk cId="3531400207" sldId="272"/>
            <ac:spMk id="4" creationId="{CC64FF26-0BA0-4389-931C-43C660C03E07}"/>
          </ac:spMkLst>
        </pc:spChg>
      </pc:sldChg>
      <pc:sldChg chg="del">
        <pc:chgData name="Batayev, Daulet" userId="3902836a-9e5f-4e37-87fc-a8ad4c3cc0e6" providerId="ADAL" clId="{9E58DAB4-2D89-4A28-B901-BB3FDDAA95D0}" dt="2020-11-02T12:23:59.452" v="1229" actId="2696"/>
        <pc:sldMkLst>
          <pc:docMk/>
          <pc:sldMk cId="1031634905" sldId="273"/>
        </pc:sldMkLst>
      </pc:sldChg>
      <pc:sldChg chg="addSp modSp modTransition modAnim">
        <pc:chgData name="Batayev, Daulet" userId="3902836a-9e5f-4e37-87fc-a8ad4c3cc0e6" providerId="ADAL" clId="{9E58DAB4-2D89-4A28-B901-BB3FDDAA95D0}" dt="2020-11-02T12:31:29.694" v="1336"/>
        <pc:sldMkLst>
          <pc:docMk/>
          <pc:sldMk cId="3013139378" sldId="274"/>
        </pc:sldMkLst>
        <pc:spChg chg="mod">
          <ac:chgData name="Batayev, Daulet" userId="3902836a-9e5f-4e37-87fc-a8ad4c3cc0e6" providerId="ADAL" clId="{9E58DAB4-2D89-4A28-B901-BB3FDDAA95D0}" dt="2020-11-02T11:47:51.970" v="702" actId="20577"/>
          <ac:spMkLst>
            <pc:docMk/>
            <pc:sldMk cId="3013139378" sldId="274"/>
            <ac:spMk id="2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1:57:03.902" v="882" actId="1076"/>
          <ac:spMkLst>
            <pc:docMk/>
            <pc:sldMk cId="3013139378" sldId="274"/>
            <ac:spMk id="3" creationId="{00000000-0000-0000-0000-000000000000}"/>
          </ac:spMkLst>
        </pc:spChg>
        <pc:picChg chg="mod">
          <ac:chgData name="Batayev, Daulet" userId="3902836a-9e5f-4e37-87fc-a8ad4c3cc0e6" providerId="ADAL" clId="{9E58DAB4-2D89-4A28-B901-BB3FDDAA95D0}" dt="2020-11-02T12:28:32.701" v="1258" actId="14100"/>
          <ac:picMkLst>
            <pc:docMk/>
            <pc:sldMk cId="3013139378" sldId="274"/>
            <ac:picMk id="4" creationId="{75FB30EC-CC28-4660-AAFC-4CB18A198DAA}"/>
          </ac:picMkLst>
        </pc:picChg>
        <pc:picChg chg="mod">
          <ac:chgData name="Batayev, Daulet" userId="3902836a-9e5f-4e37-87fc-a8ad4c3cc0e6" providerId="ADAL" clId="{9E58DAB4-2D89-4A28-B901-BB3FDDAA95D0}" dt="2020-11-02T11:44:05.287" v="682" actId="14100"/>
          <ac:picMkLst>
            <pc:docMk/>
            <pc:sldMk cId="3013139378" sldId="274"/>
            <ac:picMk id="5" creationId="{100A5466-8E0B-4E6B-B35C-EC278E34197E}"/>
          </ac:picMkLst>
        </pc:picChg>
        <pc:picChg chg="add mod">
          <ac:chgData name="Batayev, Daulet" userId="3902836a-9e5f-4e37-87fc-a8ad4c3cc0e6" providerId="ADAL" clId="{9E58DAB4-2D89-4A28-B901-BB3FDDAA95D0}" dt="2020-11-02T11:57:06.526" v="883" actId="1076"/>
          <ac:picMkLst>
            <pc:docMk/>
            <pc:sldMk cId="3013139378" sldId="274"/>
            <ac:picMk id="6" creationId="{D634783D-9B61-4E45-8616-59D3939F6AE4}"/>
          </ac:picMkLst>
        </pc:picChg>
        <pc:picChg chg="add mod">
          <ac:chgData name="Batayev, Daulet" userId="3902836a-9e5f-4e37-87fc-a8ad4c3cc0e6" providerId="ADAL" clId="{9E58DAB4-2D89-4A28-B901-BB3FDDAA95D0}" dt="2020-11-02T11:57:37.510" v="890" actId="14100"/>
          <ac:picMkLst>
            <pc:docMk/>
            <pc:sldMk cId="3013139378" sldId="274"/>
            <ac:picMk id="7" creationId="{EF03E49C-3598-4E49-8ACE-4E97A3F9E28E}"/>
          </ac:picMkLst>
        </pc:picChg>
      </pc:sldChg>
      <pc:sldChg chg="addSp modSp modTransition modAnim">
        <pc:chgData name="Batayev, Daulet" userId="3902836a-9e5f-4e37-87fc-a8ad4c3cc0e6" providerId="ADAL" clId="{9E58DAB4-2D89-4A28-B901-BB3FDDAA95D0}" dt="2020-11-02T12:31:32.563" v="1337"/>
        <pc:sldMkLst>
          <pc:docMk/>
          <pc:sldMk cId="78071147" sldId="275"/>
        </pc:sldMkLst>
        <pc:spChg chg="mod">
          <ac:chgData name="Batayev, Daulet" userId="3902836a-9e5f-4e37-87fc-a8ad4c3cc0e6" providerId="ADAL" clId="{9E58DAB4-2D89-4A28-B901-BB3FDDAA95D0}" dt="2020-11-02T12:09:17.357" v="1191" actId="20577"/>
          <ac:spMkLst>
            <pc:docMk/>
            <pc:sldMk cId="78071147" sldId="275"/>
            <ac:spMk id="2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2:03:23.142" v="1140" actId="123"/>
          <ac:spMkLst>
            <pc:docMk/>
            <pc:sldMk cId="78071147" sldId="275"/>
            <ac:spMk id="3" creationId="{00000000-0000-0000-0000-000000000000}"/>
          </ac:spMkLst>
        </pc:spChg>
        <pc:picChg chg="mod modCrop">
          <ac:chgData name="Batayev, Daulet" userId="3902836a-9e5f-4e37-87fc-a8ad4c3cc0e6" providerId="ADAL" clId="{9E58DAB4-2D89-4A28-B901-BB3FDDAA95D0}" dt="2020-11-02T12:03:32.678" v="1142" actId="1076"/>
          <ac:picMkLst>
            <pc:docMk/>
            <pc:sldMk cId="78071147" sldId="275"/>
            <ac:picMk id="4" creationId="{6538EA07-BCF2-4028-98FD-8F4F5BEC0760}"/>
          </ac:picMkLst>
        </pc:picChg>
        <pc:picChg chg="add mod modCrop">
          <ac:chgData name="Batayev, Daulet" userId="3902836a-9e5f-4e37-87fc-a8ad4c3cc0e6" providerId="ADAL" clId="{9E58DAB4-2D89-4A28-B901-BB3FDDAA95D0}" dt="2020-11-02T12:29:31.660" v="1282" actId="1076"/>
          <ac:picMkLst>
            <pc:docMk/>
            <pc:sldMk cId="78071147" sldId="275"/>
            <ac:picMk id="5" creationId="{CAF88F86-77D1-4B28-807F-305B9C7091D9}"/>
          </ac:picMkLst>
        </pc:picChg>
        <pc:picChg chg="add mod modCrop">
          <ac:chgData name="Batayev, Daulet" userId="3902836a-9e5f-4e37-87fc-a8ad4c3cc0e6" providerId="ADAL" clId="{9E58DAB4-2D89-4A28-B901-BB3FDDAA95D0}" dt="2020-11-02T12:29:31.660" v="1282" actId="1076"/>
          <ac:picMkLst>
            <pc:docMk/>
            <pc:sldMk cId="78071147" sldId="275"/>
            <ac:picMk id="6" creationId="{BB63D2C8-C0D4-4EB5-961A-248893D7B889}"/>
          </ac:picMkLst>
        </pc:picChg>
        <pc:picChg chg="add mod">
          <ac:chgData name="Batayev, Daulet" userId="3902836a-9e5f-4e37-87fc-a8ad4c3cc0e6" providerId="ADAL" clId="{9E58DAB4-2D89-4A28-B901-BB3FDDAA95D0}" dt="2020-11-02T12:29:31.660" v="1282" actId="1076"/>
          <ac:picMkLst>
            <pc:docMk/>
            <pc:sldMk cId="78071147" sldId="275"/>
            <ac:picMk id="7" creationId="{39208AC6-3C40-47B8-9E44-D4D32C438B25}"/>
          </ac:picMkLst>
        </pc:picChg>
        <pc:picChg chg="add mod">
          <ac:chgData name="Batayev, Daulet" userId="3902836a-9e5f-4e37-87fc-a8ad4c3cc0e6" providerId="ADAL" clId="{9E58DAB4-2D89-4A28-B901-BB3FDDAA95D0}" dt="2020-11-02T12:29:31.660" v="1282" actId="1076"/>
          <ac:picMkLst>
            <pc:docMk/>
            <pc:sldMk cId="78071147" sldId="275"/>
            <ac:picMk id="8" creationId="{AD0595C4-5AC6-49AA-9C53-F95BF9B166B0}"/>
          </ac:picMkLst>
        </pc:picChg>
      </pc:sldChg>
      <pc:sldChg chg="modTransition">
        <pc:chgData name="Batayev, Daulet" userId="3902836a-9e5f-4e37-87fc-a8ad4c3cc0e6" providerId="ADAL" clId="{9E58DAB4-2D89-4A28-B901-BB3FDDAA95D0}" dt="2020-11-02T12:31:39.814" v="1341"/>
        <pc:sldMkLst>
          <pc:docMk/>
          <pc:sldMk cId="3544037984" sldId="276"/>
        </pc:sldMkLst>
      </pc:sldChg>
      <pc:sldChg chg="addSp delSp modSp modTransition modAnim">
        <pc:chgData name="Batayev, Daulet" userId="3902836a-9e5f-4e37-87fc-a8ad4c3cc0e6" providerId="ADAL" clId="{9E58DAB4-2D89-4A28-B901-BB3FDDAA95D0}" dt="2020-11-02T12:31:34.301" v="1338"/>
        <pc:sldMkLst>
          <pc:docMk/>
          <pc:sldMk cId="3790104671" sldId="277"/>
        </pc:sldMkLst>
        <pc:spChg chg="mod">
          <ac:chgData name="Batayev, Daulet" userId="3902836a-9e5f-4e37-87fc-a8ad4c3cc0e6" providerId="ADAL" clId="{9E58DAB4-2D89-4A28-B901-BB3FDDAA95D0}" dt="2020-11-02T12:23:19.250" v="1228" actId="2711"/>
          <ac:spMkLst>
            <pc:docMk/>
            <pc:sldMk cId="3790104671" sldId="277"/>
            <ac:spMk id="3" creationId="{00000000-0000-0000-0000-000000000000}"/>
          </ac:spMkLst>
        </pc:spChg>
        <pc:picChg chg="add del mod">
          <ac:chgData name="Batayev, Daulet" userId="3902836a-9e5f-4e37-87fc-a8ad4c3cc0e6" providerId="ADAL" clId="{9E58DAB4-2D89-4A28-B901-BB3FDDAA95D0}" dt="2020-11-02T12:23:01.820" v="1224" actId="478"/>
          <ac:picMkLst>
            <pc:docMk/>
            <pc:sldMk cId="3790104671" sldId="277"/>
            <ac:picMk id="4" creationId="{967B3138-5E60-49D2-B11A-87ED2722686F}"/>
          </ac:picMkLst>
        </pc:picChg>
        <pc:picChg chg="add mod">
          <ac:chgData name="Batayev, Daulet" userId="3902836a-9e5f-4e37-87fc-a8ad4c3cc0e6" providerId="ADAL" clId="{9E58DAB4-2D89-4A28-B901-BB3FDDAA95D0}" dt="2020-11-02T12:23:10.279" v="1227" actId="14100"/>
          <ac:picMkLst>
            <pc:docMk/>
            <pc:sldMk cId="3790104671" sldId="277"/>
            <ac:picMk id="5" creationId="{D55CB73E-8FA2-438B-B46C-63D91D63458F}"/>
          </ac:picMkLst>
        </pc:picChg>
      </pc:sldChg>
      <pc:sldChg chg="modSp modTransition">
        <pc:chgData name="Batayev, Daulet" userId="3902836a-9e5f-4e37-87fc-a8ad4c3cc0e6" providerId="ADAL" clId="{9E58DAB4-2D89-4A28-B901-BB3FDDAA95D0}" dt="2020-11-02T12:31:36.213" v="1339"/>
        <pc:sldMkLst>
          <pc:docMk/>
          <pc:sldMk cId="3574482629" sldId="278"/>
        </pc:sldMkLst>
        <pc:spChg chg="mod">
          <ac:chgData name="Batayev, Daulet" userId="3902836a-9e5f-4e37-87fc-a8ad4c3cc0e6" providerId="ADAL" clId="{9E58DAB4-2D89-4A28-B901-BB3FDDAA95D0}" dt="2020-11-02T12:30:55.616" v="1327" actId="20577"/>
          <ac:spMkLst>
            <pc:docMk/>
            <pc:sldMk cId="3574482629" sldId="278"/>
            <ac:spMk id="3" creationId="{00000000-0000-0000-0000-000000000000}"/>
          </ac:spMkLst>
        </pc:spChg>
        <pc:picChg chg="mod">
          <ac:chgData name="Batayev, Daulet" userId="3902836a-9e5f-4e37-87fc-a8ad4c3cc0e6" providerId="ADAL" clId="{9E58DAB4-2D89-4A28-B901-BB3FDDAA95D0}" dt="2020-11-02T12:30:15.246" v="1292" actId="1076"/>
          <ac:picMkLst>
            <pc:docMk/>
            <pc:sldMk cId="3574482629" sldId="278"/>
            <ac:picMk id="5" creationId="{E73FB172-EF47-4227-A433-2602B3D36AE1}"/>
          </ac:picMkLst>
        </pc:picChg>
      </pc:sldChg>
      <pc:sldChg chg="modSp modTransition">
        <pc:chgData name="Batayev, Daulet" userId="3902836a-9e5f-4e37-87fc-a8ad4c3cc0e6" providerId="ADAL" clId="{9E58DAB4-2D89-4A28-B901-BB3FDDAA95D0}" dt="2020-11-02T12:31:37.731" v="1340"/>
        <pc:sldMkLst>
          <pc:docMk/>
          <pc:sldMk cId="2872262941" sldId="279"/>
        </pc:sldMkLst>
        <pc:spChg chg="mod">
          <ac:chgData name="Batayev, Daulet" userId="3902836a-9e5f-4e37-87fc-a8ad4c3cc0e6" providerId="ADAL" clId="{9E58DAB4-2D89-4A28-B901-BB3FDDAA95D0}" dt="2020-11-02T12:20:51.594" v="1207" actId="1076"/>
          <ac:spMkLst>
            <pc:docMk/>
            <pc:sldMk cId="2872262941" sldId="279"/>
            <ac:spMk id="2" creationId="{00000000-0000-0000-0000-000000000000}"/>
          </ac:spMkLst>
        </pc:spChg>
        <pc:spChg chg="mod">
          <ac:chgData name="Batayev, Daulet" userId="3902836a-9e5f-4e37-87fc-a8ad4c3cc0e6" providerId="ADAL" clId="{9E58DAB4-2D89-4A28-B901-BB3FDDAA95D0}" dt="2020-11-02T12:21:03.823" v="1215" actId="20577"/>
          <ac:spMkLst>
            <pc:docMk/>
            <pc:sldMk cId="2872262941" sldId="279"/>
            <ac:spMk id="3" creationId="{00000000-0000-0000-0000-000000000000}"/>
          </ac:spMkLst>
        </pc:spChg>
        <pc:picChg chg="mod">
          <ac:chgData name="Batayev, Daulet" userId="3902836a-9e5f-4e37-87fc-a8ad4c3cc0e6" providerId="ADAL" clId="{9E58DAB4-2D89-4A28-B901-BB3FDDAA95D0}" dt="2020-11-02T12:20:34.093" v="1204" actId="1076"/>
          <ac:picMkLst>
            <pc:docMk/>
            <pc:sldMk cId="2872262941" sldId="279"/>
            <ac:picMk id="4" creationId="{DC911885-21B7-43A3-9EDE-A2C9B8444658}"/>
          </ac:picMkLst>
        </pc:picChg>
        <pc:picChg chg="mod">
          <ac:chgData name="Batayev, Daulet" userId="3902836a-9e5f-4e37-87fc-a8ad4c3cc0e6" providerId="ADAL" clId="{9E58DAB4-2D89-4A28-B901-BB3FDDAA95D0}" dt="2020-11-02T12:31:01.533" v="1328" actId="1076"/>
          <ac:picMkLst>
            <pc:docMk/>
            <pc:sldMk cId="2872262941" sldId="279"/>
            <ac:picMk id="5" creationId="{6680459E-3EC4-4B1C-ACD1-2B095934B421}"/>
          </ac:picMkLst>
        </pc:picChg>
      </pc:sldChg>
      <pc:sldMasterChg chg="modSldLayout">
        <pc:chgData name="Batayev, Daulet" userId="3902836a-9e5f-4e37-87fc-a8ad4c3cc0e6" providerId="ADAL" clId="{9E58DAB4-2D89-4A28-B901-BB3FDDAA95D0}" dt="2020-11-02T11:21:04.161" v="47" actId="27636"/>
        <pc:sldMasterMkLst>
          <pc:docMk/>
          <pc:sldMasterMk cId="0" sldId="2147483659"/>
        </pc:sldMasterMkLst>
        <pc:sldLayoutChg chg="modSp">
          <pc:chgData name="Batayev, Daulet" userId="3902836a-9e5f-4e37-87fc-a8ad4c3cc0e6" providerId="ADAL" clId="{9E58DAB4-2D89-4A28-B901-BB3FDDAA95D0}" dt="2020-11-02T11:21:04.161" v="47" actId="27636"/>
          <pc:sldLayoutMkLst>
            <pc:docMk/>
            <pc:sldMasterMk cId="0" sldId="2147483659"/>
            <pc:sldLayoutMk cId="0" sldId="2147483677"/>
          </pc:sldLayoutMkLst>
          <pc:spChg chg="mod">
            <ac:chgData name="Batayev, Daulet" userId="3902836a-9e5f-4e37-87fc-a8ad4c3cc0e6" providerId="ADAL" clId="{9E58DAB4-2D89-4A28-B901-BB3FDDAA95D0}" dt="2020-11-02T11:21:04.161" v="47" actId="27636"/>
            <ac:spMkLst>
              <pc:docMk/>
              <pc:sldMasterMk cId="0" sldId="2147483659"/>
              <pc:sldLayoutMk cId="0" sldId="2147483677"/>
              <ac:spMk id="29" creationId="{00000000-0000-0000-0000-000000000000}"/>
            </ac:spMkLst>
          </pc:spChg>
          <pc:spChg chg="mod">
            <ac:chgData name="Batayev, Daulet" userId="3902836a-9e5f-4e37-87fc-a8ad4c3cc0e6" providerId="ADAL" clId="{9E58DAB4-2D89-4A28-B901-BB3FDDAA95D0}" dt="2020-11-02T11:21:04.147" v="41" actId="27636"/>
            <ac:spMkLst>
              <pc:docMk/>
              <pc:sldMasterMk cId="0" sldId="2147483659"/>
              <pc:sldLayoutMk cId="0" sldId="2147483677"/>
              <ac:spMk id="33" creationId="{00000000-0000-0000-0000-000000000000}"/>
            </ac:spMkLst>
          </pc:spChg>
          <pc:spChg chg="mod">
            <ac:chgData name="Batayev, Daulet" userId="3902836a-9e5f-4e37-87fc-a8ad4c3cc0e6" providerId="ADAL" clId="{9E58DAB4-2D89-4A28-B901-BB3FDDAA95D0}" dt="2020-11-02T11:21:04.153" v="44" actId="27636"/>
            <ac:spMkLst>
              <pc:docMk/>
              <pc:sldMasterMk cId="0" sldId="2147483659"/>
              <pc:sldLayoutMk cId="0" sldId="2147483677"/>
              <ac:spMk id="35" creationId="{00000000-0000-0000-0000-000000000000}"/>
            </ac:spMkLst>
          </pc:spChg>
          <pc:spChg chg="mod">
            <ac:chgData name="Batayev, Daulet" userId="3902836a-9e5f-4e37-87fc-a8ad4c3cc0e6" providerId="ADAL" clId="{9E58DAB4-2D89-4A28-B901-BB3FDDAA95D0}" dt="2020-11-02T11:21:04.151" v="43" actId="27636"/>
            <ac:spMkLst>
              <pc:docMk/>
              <pc:sldMasterMk cId="0" sldId="2147483659"/>
              <pc:sldLayoutMk cId="0" sldId="2147483677"/>
              <ac:spMk id="38" creationId="{00000000-0000-0000-0000-000000000000}"/>
            </ac:spMkLst>
          </pc:spChg>
          <pc:spChg chg="mod">
            <ac:chgData name="Batayev, Daulet" userId="3902836a-9e5f-4e37-87fc-a8ad4c3cc0e6" providerId="ADAL" clId="{9E58DAB4-2D89-4A28-B901-BB3FDDAA95D0}" dt="2020-11-02T11:21:04.158" v="46" actId="27636"/>
            <ac:spMkLst>
              <pc:docMk/>
              <pc:sldMasterMk cId="0" sldId="2147483659"/>
              <pc:sldLayoutMk cId="0" sldId="2147483677"/>
              <ac:spMk id="57" creationId="{00000000-0000-0000-0000-000000000000}"/>
            </ac:spMkLst>
          </pc:spChg>
          <pc:spChg chg="mod">
            <ac:chgData name="Batayev, Daulet" userId="3902836a-9e5f-4e37-87fc-a8ad4c3cc0e6" providerId="ADAL" clId="{9E58DAB4-2D89-4A28-B901-BB3FDDAA95D0}" dt="2020-11-02T11:21:04.146" v="40" actId="27636"/>
            <ac:spMkLst>
              <pc:docMk/>
              <pc:sldMasterMk cId="0" sldId="2147483659"/>
              <pc:sldLayoutMk cId="0" sldId="2147483677"/>
              <ac:spMk id="61" creationId="{00000000-0000-0000-0000-000000000000}"/>
            </ac:spMkLst>
          </pc:spChg>
          <pc:spChg chg="mod">
            <ac:chgData name="Batayev, Daulet" userId="3902836a-9e5f-4e37-87fc-a8ad4c3cc0e6" providerId="ADAL" clId="{9E58DAB4-2D89-4A28-B901-BB3FDDAA95D0}" dt="2020-11-02T11:21:04.156" v="45" actId="27636"/>
            <ac:spMkLst>
              <pc:docMk/>
              <pc:sldMasterMk cId="0" sldId="2147483659"/>
              <pc:sldLayoutMk cId="0" sldId="2147483677"/>
              <ac:spMk id="63" creationId="{00000000-0000-0000-0000-000000000000}"/>
            </ac:spMkLst>
          </pc:spChg>
          <pc:spChg chg="mod">
            <ac:chgData name="Batayev, Daulet" userId="3902836a-9e5f-4e37-87fc-a8ad4c3cc0e6" providerId="ADAL" clId="{9E58DAB4-2D89-4A28-B901-BB3FDDAA95D0}" dt="2020-11-02T11:21:04.149" v="42" actId="27636"/>
            <ac:spMkLst>
              <pc:docMk/>
              <pc:sldMasterMk cId="0" sldId="2147483659"/>
              <pc:sldLayoutMk cId="0" sldId="2147483677"/>
              <ac:spMk id="66" creationId="{00000000-0000-0000-0000-000000000000}"/>
            </ac:spMkLst>
          </pc:spChg>
        </pc:sldLayoutChg>
      </pc:sldMasterChg>
    </pc:docChg>
  </pc:docChgLst>
  <pc:docChgLst>
    <pc:chgData name="Ching, Henry" userId="S::zcabhyc@ucl.ac.uk::4eb1b7cb-b688-4fd8-a015-454e63a7d107" providerId="AD" clId="Web-{4A247F34-0DD9-4818-94A5-DD2CE2737D1F}"/>
    <pc:docChg chg="modSld">
      <pc:chgData name="Ching, Henry" userId="S::zcabhyc@ucl.ac.uk::4eb1b7cb-b688-4fd8-a015-454e63a7d107" providerId="AD" clId="Web-{4A247F34-0DD9-4818-94A5-DD2CE2737D1F}" dt="2020-10-28T10:45:33.802" v="923" actId="20577"/>
      <pc:docMkLst>
        <pc:docMk/>
      </pc:docMkLst>
      <pc:sldChg chg="addSp delSp modSp">
        <pc:chgData name="Ching, Henry" userId="S::zcabhyc@ucl.ac.uk::4eb1b7cb-b688-4fd8-a015-454e63a7d107" providerId="AD" clId="Web-{4A247F34-0DD9-4818-94A5-DD2CE2737D1F}" dt="2020-10-28T10:45:33.802" v="922" actId="20577"/>
        <pc:sldMkLst>
          <pc:docMk/>
          <pc:sldMk cId="0" sldId="259"/>
        </pc:sldMkLst>
        <pc:spChg chg="add del mod">
          <ac:chgData name="Ching, Henry" userId="S::zcabhyc@ucl.ac.uk::4eb1b7cb-b688-4fd8-a015-454e63a7d107" providerId="AD" clId="Web-{4A247F34-0DD9-4818-94A5-DD2CE2737D1F}" dt="2020-10-28T10:20:29.532" v="159"/>
          <ac:spMkLst>
            <pc:docMk/>
            <pc:sldMk cId="0" sldId="259"/>
            <ac:spMk id="2" creationId="{21257D80-329E-4E56-B7B2-6C1763E56D17}"/>
          </ac:spMkLst>
        </pc:spChg>
        <pc:spChg chg="mod">
          <ac:chgData name="Ching, Henry" userId="S::zcabhyc@ucl.ac.uk::4eb1b7cb-b688-4fd8-a015-454e63a7d107" providerId="AD" clId="Web-{4A247F34-0DD9-4818-94A5-DD2CE2737D1F}" dt="2020-10-28T10:19:35.423" v="108" actId="20577"/>
          <ac:spMkLst>
            <pc:docMk/>
            <pc:sldMk cId="0" sldId="259"/>
            <ac:spMk id="35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29:23.450" v="639" actId="20577"/>
          <ac:spMkLst>
            <pc:docMk/>
            <pc:sldMk cId="0" sldId="259"/>
            <ac:spMk id="36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22:55.359" v="462" actId="20577"/>
          <ac:spMkLst>
            <pc:docMk/>
            <pc:sldMk cId="0" sldId="259"/>
            <ac:spMk id="37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19:56.876" v="148" actId="20577"/>
          <ac:spMkLst>
            <pc:docMk/>
            <pc:sldMk cId="0" sldId="259"/>
            <ac:spMk id="46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21:27.813" v="232" actId="20577"/>
          <ac:spMkLst>
            <pc:docMk/>
            <pc:sldMk cId="0" sldId="259"/>
            <ac:spMk id="53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24:13.015" v="468" actId="20577"/>
          <ac:spMkLst>
            <pc:docMk/>
            <pc:sldMk cId="0" sldId="259"/>
            <ac:spMk id="60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44:37.490" v="867" actId="20577"/>
          <ac:spMkLst>
            <pc:docMk/>
            <pc:sldMk cId="0" sldId="259"/>
            <ac:spMk id="61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24:44.937" v="631" actId="14100"/>
          <ac:spMkLst>
            <pc:docMk/>
            <pc:sldMk cId="0" sldId="259"/>
            <ac:spMk id="67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45:33.802" v="922" actId="20577"/>
          <ac:spMkLst>
            <pc:docMk/>
            <pc:sldMk cId="0" sldId="259"/>
            <ac:spMk id="68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24:46.890" v="632" actId="14100"/>
          <ac:spMkLst>
            <pc:docMk/>
            <pc:sldMk cId="0" sldId="259"/>
            <ac:spMk id="74" creationId="{00000000-0000-0000-0000-000000000000}"/>
          </ac:spMkLst>
        </pc:spChg>
        <pc:spChg chg="mod">
          <ac:chgData name="Ching, Henry" userId="S::zcabhyc@ucl.ac.uk::4eb1b7cb-b688-4fd8-a015-454e63a7d107" providerId="AD" clId="Web-{4A247F34-0DD9-4818-94A5-DD2CE2737D1F}" dt="2020-10-28T10:40:07.288" v="782" actId="20577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Ching, Henry" userId="S::zcabhyc@ucl.ac.uk::4eb1b7cb-b688-4fd8-a015-454e63a7d107" providerId="AD" clId="Web-{4A247F34-0DD9-4818-94A5-DD2CE2737D1F}" dt="2020-10-28T10:15:07.926" v="72" actId="20577"/>
        <pc:sldMkLst>
          <pc:docMk/>
          <pc:sldMk cId="1031634905" sldId="273"/>
        </pc:sldMkLst>
        <pc:spChg chg="mod">
          <ac:chgData name="Ching, Henry" userId="S::zcabhyc@ucl.ac.uk::4eb1b7cb-b688-4fd8-a015-454e63a7d107" providerId="AD" clId="Web-{4A247F34-0DD9-4818-94A5-DD2CE2737D1F}" dt="2020-10-28T10:15:07.926" v="72" actId="20577"/>
          <ac:spMkLst>
            <pc:docMk/>
            <pc:sldMk cId="1031634905" sldId="273"/>
            <ac:spMk id="3" creationId="{D26C9CDB-283D-41CE-9633-7B9710B2F37D}"/>
          </ac:spMkLst>
        </pc:spChg>
      </pc:sldChg>
    </pc:docChg>
  </pc:docChgLst>
  <pc:docChgLst>
    <pc:chgData name="Ching, Henry" userId="S::zcabhyc@ucl.ac.uk::4eb1b7cb-b688-4fd8-a015-454e63a7d107" providerId="AD" clId="Web-{DBFEFD87-8F5A-4B3D-8C38-D0934A00F97E}"/>
    <pc:docChg chg="addSld delSld modSld">
      <pc:chgData name="Ching, Henry" userId="S::zcabhyc@ucl.ac.uk::4eb1b7cb-b688-4fd8-a015-454e63a7d107" providerId="AD" clId="Web-{DBFEFD87-8F5A-4B3D-8C38-D0934A00F97E}" dt="2020-10-29T10:35:04.070" v="1925" actId="20577"/>
      <pc:docMkLst>
        <pc:docMk/>
      </pc:docMkLst>
      <pc:sldChg chg="addSp modSp">
        <pc:chgData name="Ching, Henry" userId="S::zcabhyc@ucl.ac.uk::4eb1b7cb-b688-4fd8-a015-454e63a7d107" providerId="AD" clId="Web-{DBFEFD87-8F5A-4B3D-8C38-D0934A00F97E}" dt="2020-10-29T09:41:30.854" v="638" actId="20577"/>
        <pc:sldMkLst>
          <pc:docMk/>
          <pc:sldMk cId="3013139378" sldId="274"/>
        </pc:sldMkLst>
        <pc:spChg chg="mod">
          <ac:chgData name="Ching, Henry" userId="S::zcabhyc@ucl.ac.uk::4eb1b7cb-b688-4fd8-a015-454e63a7d107" providerId="AD" clId="Web-{DBFEFD87-8F5A-4B3D-8C38-D0934A00F97E}" dt="2020-10-29T09:24:35.982" v="461" actId="20577"/>
          <ac:spMkLst>
            <pc:docMk/>
            <pc:sldMk cId="3013139378" sldId="274"/>
            <ac:spMk id="2" creationId="{00000000-0000-0000-0000-000000000000}"/>
          </ac:spMkLst>
        </pc:spChg>
        <pc:spChg chg="mod">
          <ac:chgData name="Ching, Henry" userId="S::zcabhyc@ucl.ac.uk::4eb1b7cb-b688-4fd8-a015-454e63a7d107" providerId="AD" clId="Web-{DBFEFD87-8F5A-4B3D-8C38-D0934A00F97E}" dt="2020-10-29T09:41:30.854" v="638" actId="20577"/>
          <ac:spMkLst>
            <pc:docMk/>
            <pc:sldMk cId="3013139378" sldId="274"/>
            <ac:spMk id="3" creationId="{00000000-0000-0000-0000-000000000000}"/>
          </ac:spMkLst>
        </pc:spChg>
        <pc:picChg chg="add mod">
          <ac:chgData name="Ching, Henry" userId="S::zcabhyc@ucl.ac.uk::4eb1b7cb-b688-4fd8-a015-454e63a7d107" providerId="AD" clId="Web-{DBFEFD87-8F5A-4B3D-8C38-D0934A00F97E}" dt="2020-10-29T09:17:47.783" v="410" actId="14100"/>
          <ac:picMkLst>
            <pc:docMk/>
            <pc:sldMk cId="3013139378" sldId="274"/>
            <ac:picMk id="4" creationId="{75FB30EC-CC28-4660-AAFC-4CB18A198DAA}"/>
          </ac:picMkLst>
        </pc:picChg>
        <pc:picChg chg="add mod">
          <ac:chgData name="Ching, Henry" userId="S::zcabhyc@ucl.ac.uk::4eb1b7cb-b688-4fd8-a015-454e63a7d107" providerId="AD" clId="Web-{DBFEFD87-8F5A-4B3D-8C38-D0934A00F97E}" dt="2020-10-29T09:17:55.611" v="413" actId="14100"/>
          <ac:picMkLst>
            <pc:docMk/>
            <pc:sldMk cId="3013139378" sldId="274"/>
            <ac:picMk id="5" creationId="{100A5466-8E0B-4E6B-B35C-EC278E34197E}"/>
          </ac:picMkLst>
        </pc:picChg>
      </pc:sldChg>
      <pc:sldChg chg="addSp modSp">
        <pc:chgData name="Ching, Henry" userId="S::zcabhyc@ucl.ac.uk::4eb1b7cb-b688-4fd8-a015-454e63a7d107" providerId="AD" clId="Web-{DBFEFD87-8F5A-4B3D-8C38-D0934A00F97E}" dt="2020-10-29T10:00:11.669" v="1113" actId="20577"/>
        <pc:sldMkLst>
          <pc:docMk/>
          <pc:sldMk cId="78071147" sldId="275"/>
        </pc:sldMkLst>
        <pc:spChg chg="mod">
          <ac:chgData name="Ching, Henry" userId="S::zcabhyc@ucl.ac.uk::4eb1b7cb-b688-4fd8-a015-454e63a7d107" providerId="AD" clId="Web-{DBFEFD87-8F5A-4B3D-8C38-D0934A00F97E}" dt="2020-10-29T09:25:02.904" v="490" actId="20577"/>
          <ac:spMkLst>
            <pc:docMk/>
            <pc:sldMk cId="78071147" sldId="275"/>
            <ac:spMk id="2" creationId="{00000000-0000-0000-0000-000000000000}"/>
          </ac:spMkLst>
        </pc:spChg>
        <pc:spChg chg="mod">
          <ac:chgData name="Ching, Henry" userId="S::zcabhyc@ucl.ac.uk::4eb1b7cb-b688-4fd8-a015-454e63a7d107" providerId="AD" clId="Web-{DBFEFD87-8F5A-4B3D-8C38-D0934A00F97E}" dt="2020-10-29T10:00:11.669" v="1113" actId="20577"/>
          <ac:spMkLst>
            <pc:docMk/>
            <pc:sldMk cId="78071147" sldId="275"/>
            <ac:spMk id="3" creationId="{00000000-0000-0000-0000-000000000000}"/>
          </ac:spMkLst>
        </pc:spChg>
        <pc:picChg chg="add mod">
          <ac:chgData name="Ching, Henry" userId="S::zcabhyc@ucl.ac.uk::4eb1b7cb-b688-4fd8-a015-454e63a7d107" providerId="AD" clId="Web-{DBFEFD87-8F5A-4B3D-8C38-D0934A00F97E}" dt="2020-10-29T09:43:56.311" v="648" actId="1076"/>
          <ac:picMkLst>
            <pc:docMk/>
            <pc:sldMk cId="78071147" sldId="275"/>
            <ac:picMk id="4" creationId="{6538EA07-BCF2-4028-98FD-8F4F5BEC0760}"/>
          </ac:picMkLst>
        </pc:picChg>
      </pc:sldChg>
      <pc:sldChg chg="add del replId">
        <pc:chgData name="Ching, Henry" userId="S::zcabhyc@ucl.ac.uk::4eb1b7cb-b688-4fd8-a015-454e63a7d107" providerId="AD" clId="Web-{DBFEFD87-8F5A-4B3D-8C38-D0934A00F97E}" dt="2020-10-29T09:24:39.044" v="462"/>
        <pc:sldMkLst>
          <pc:docMk/>
          <pc:sldMk cId="157894269" sldId="276"/>
        </pc:sldMkLst>
      </pc:sldChg>
      <pc:sldChg chg="modSp add replId">
        <pc:chgData name="Ching, Henry" userId="S::zcabhyc@ucl.ac.uk::4eb1b7cb-b688-4fd8-a015-454e63a7d107" providerId="AD" clId="Web-{DBFEFD87-8F5A-4B3D-8C38-D0934A00F97E}" dt="2020-10-29T10:35:04.070" v="1924" actId="20577"/>
        <pc:sldMkLst>
          <pc:docMk/>
          <pc:sldMk cId="3544037984" sldId="276"/>
        </pc:sldMkLst>
        <pc:spChg chg="mod">
          <ac:chgData name="Ching, Henry" userId="S::zcabhyc@ucl.ac.uk::4eb1b7cb-b688-4fd8-a015-454e63a7d107" providerId="AD" clId="Web-{DBFEFD87-8F5A-4B3D-8C38-D0934A00F97E}" dt="2020-10-29T10:35:04.070" v="1924" actId="20577"/>
          <ac:spMkLst>
            <pc:docMk/>
            <pc:sldMk cId="3544037984" sldId="276"/>
            <ac:spMk id="3" creationId="{00000000-0000-0000-0000-000000000000}"/>
          </ac:spMkLst>
        </pc:spChg>
      </pc:sldChg>
      <pc:sldChg chg="add del replId">
        <pc:chgData name="Ching, Henry" userId="S::zcabhyc@ucl.ac.uk::4eb1b7cb-b688-4fd8-a015-454e63a7d107" providerId="AD" clId="Web-{DBFEFD87-8F5A-4B3D-8C38-D0934A00F97E}" dt="2020-10-29T09:24:39.701" v="463"/>
        <pc:sldMkLst>
          <pc:docMk/>
          <pc:sldMk cId="2815942609" sldId="277"/>
        </pc:sldMkLst>
      </pc:sldChg>
      <pc:sldChg chg="modSp add replId">
        <pc:chgData name="Ching, Henry" userId="S::zcabhyc@ucl.ac.uk::4eb1b7cb-b688-4fd8-a015-454e63a7d107" providerId="AD" clId="Web-{DBFEFD87-8F5A-4B3D-8C38-D0934A00F97E}" dt="2020-10-29T10:23:01.269" v="1745" actId="20577"/>
        <pc:sldMkLst>
          <pc:docMk/>
          <pc:sldMk cId="3790104671" sldId="277"/>
        </pc:sldMkLst>
        <pc:spChg chg="mod">
          <ac:chgData name="Ching, Henry" userId="S::zcabhyc@ucl.ac.uk::4eb1b7cb-b688-4fd8-a015-454e63a7d107" providerId="AD" clId="Web-{DBFEFD87-8F5A-4B3D-8C38-D0934A00F97E}" dt="2020-10-29T09:25:32.733" v="511" actId="20577"/>
          <ac:spMkLst>
            <pc:docMk/>
            <pc:sldMk cId="3790104671" sldId="277"/>
            <ac:spMk id="2" creationId="{00000000-0000-0000-0000-000000000000}"/>
          </ac:spMkLst>
        </pc:spChg>
        <pc:spChg chg="mod">
          <ac:chgData name="Ching, Henry" userId="S::zcabhyc@ucl.ac.uk::4eb1b7cb-b688-4fd8-a015-454e63a7d107" providerId="AD" clId="Web-{DBFEFD87-8F5A-4B3D-8C38-D0934A00F97E}" dt="2020-10-29T10:23:01.269" v="1745" actId="20577"/>
          <ac:spMkLst>
            <pc:docMk/>
            <pc:sldMk cId="3790104671" sldId="277"/>
            <ac:spMk id="3" creationId="{00000000-0000-0000-0000-000000000000}"/>
          </ac:spMkLst>
        </pc:spChg>
      </pc:sldChg>
      <pc:sldChg chg="add del replId">
        <pc:chgData name="Ching, Henry" userId="S::zcabhyc@ucl.ac.uk::4eb1b7cb-b688-4fd8-a015-454e63a7d107" providerId="AD" clId="Web-{DBFEFD87-8F5A-4B3D-8C38-D0934A00F97E}" dt="2020-10-29T09:24:40.404" v="464"/>
        <pc:sldMkLst>
          <pc:docMk/>
          <pc:sldMk cId="1128370672" sldId="278"/>
        </pc:sldMkLst>
      </pc:sldChg>
      <pc:sldChg chg="modSp add replId">
        <pc:chgData name="Ching, Henry" userId="S::zcabhyc@ucl.ac.uk::4eb1b7cb-b688-4fd8-a015-454e63a7d107" providerId="AD" clId="Web-{DBFEFD87-8F5A-4B3D-8C38-D0934A00F97E}" dt="2020-10-29T09:27:16.845" v="531" actId="20577"/>
        <pc:sldMkLst>
          <pc:docMk/>
          <pc:sldMk cId="3574482629" sldId="278"/>
        </pc:sldMkLst>
        <pc:spChg chg="mod">
          <ac:chgData name="Ching, Henry" userId="S::zcabhyc@ucl.ac.uk::4eb1b7cb-b688-4fd8-a015-454e63a7d107" providerId="AD" clId="Web-{DBFEFD87-8F5A-4B3D-8C38-D0934A00F97E}" dt="2020-10-29T09:27:16.845" v="531" actId="20577"/>
          <ac:spMkLst>
            <pc:docMk/>
            <pc:sldMk cId="3574482629" sldId="278"/>
            <ac:spMk id="2" creationId="{00000000-0000-0000-0000-000000000000}"/>
          </ac:spMkLst>
        </pc:spChg>
      </pc:sldChg>
      <pc:sldChg chg="add del replId">
        <pc:chgData name="Ching, Henry" userId="S::zcabhyc@ucl.ac.uk::4eb1b7cb-b688-4fd8-a015-454e63a7d107" providerId="AD" clId="Web-{DBFEFD87-8F5A-4B3D-8C38-D0934A00F97E}" dt="2020-10-29T09:24:41.544" v="465"/>
        <pc:sldMkLst>
          <pc:docMk/>
          <pc:sldMk cId="1136192844" sldId="279"/>
        </pc:sldMkLst>
      </pc:sldChg>
      <pc:sldChg chg="modSp add replId">
        <pc:chgData name="Ching, Henry" userId="S::zcabhyc@ucl.ac.uk::4eb1b7cb-b688-4fd8-a015-454e63a7d107" providerId="AD" clId="Web-{DBFEFD87-8F5A-4B3D-8C38-D0934A00F97E}" dt="2020-10-29T09:29:45.506" v="562" actId="20577"/>
        <pc:sldMkLst>
          <pc:docMk/>
          <pc:sldMk cId="2872262941" sldId="279"/>
        </pc:sldMkLst>
        <pc:spChg chg="mod">
          <ac:chgData name="Ching, Henry" userId="S::zcabhyc@ucl.ac.uk::4eb1b7cb-b688-4fd8-a015-454e63a7d107" providerId="AD" clId="Web-{DBFEFD87-8F5A-4B3D-8C38-D0934A00F97E}" dt="2020-10-29T09:29:42.959" v="559" actId="20577"/>
          <ac:spMkLst>
            <pc:docMk/>
            <pc:sldMk cId="2872262941" sldId="279"/>
            <ac:spMk id="2" creationId="{00000000-0000-0000-0000-000000000000}"/>
          </ac:spMkLst>
        </pc:spChg>
        <pc:spChg chg="mod">
          <ac:chgData name="Ching, Henry" userId="S::zcabhyc@ucl.ac.uk::4eb1b7cb-b688-4fd8-a015-454e63a7d107" providerId="AD" clId="Web-{DBFEFD87-8F5A-4B3D-8C38-D0934A00F97E}" dt="2020-10-29T09:29:45.506" v="562" actId="20577"/>
          <ac:spMkLst>
            <pc:docMk/>
            <pc:sldMk cId="2872262941" sldId="279"/>
            <ac:spMk id="3" creationId="{00000000-0000-0000-0000-000000000000}"/>
          </ac:spMkLst>
        </pc:spChg>
      </pc:sldChg>
    </pc:docChg>
  </pc:docChgLst>
  <pc:docChgLst>
    <pc:chgData name="Ching, Henry" userId="S::zcabhyc@ucl.ac.uk::4eb1b7cb-b688-4fd8-a015-454e63a7d107" providerId="AD" clId="Web-{73C579B4-63E0-4C1D-A989-9234DF6F38BC}"/>
    <pc:docChg chg="addSld delSld modSld">
      <pc:chgData name="Ching, Henry" userId="S::zcabhyc@ucl.ac.uk::4eb1b7cb-b688-4fd8-a015-454e63a7d107" providerId="AD" clId="Web-{73C579B4-63E0-4C1D-A989-9234DF6F38BC}" dt="2020-10-29T07:54:21.050" v="30" actId="20577"/>
      <pc:docMkLst>
        <pc:docMk/>
      </pc:docMkLst>
      <pc:sldChg chg="del">
        <pc:chgData name="Ching, Henry" userId="S::zcabhyc@ucl.ac.uk::4eb1b7cb-b688-4fd8-a015-454e63a7d107" providerId="AD" clId="Web-{73C579B4-63E0-4C1D-A989-9234DF6F38BC}" dt="2020-10-29T07:53:44.143" v="2"/>
        <pc:sldMkLst>
          <pc:docMk/>
          <pc:sldMk cId="0" sldId="266"/>
        </pc:sldMkLst>
      </pc:sldChg>
      <pc:sldChg chg="modSp">
        <pc:chgData name="Ching, Henry" userId="S::zcabhyc@ucl.ac.uk::4eb1b7cb-b688-4fd8-a015-454e63a7d107" providerId="AD" clId="Web-{73C579B4-63E0-4C1D-A989-9234DF6F38BC}" dt="2020-10-29T07:54:08.034" v="17" actId="20577"/>
        <pc:sldMkLst>
          <pc:docMk/>
          <pc:sldMk cId="4202151095" sldId="271"/>
        </pc:sldMkLst>
        <pc:spChg chg="mod">
          <ac:chgData name="Ching, Henry" userId="S::zcabhyc@ucl.ac.uk::4eb1b7cb-b688-4fd8-a015-454e63a7d107" providerId="AD" clId="Web-{73C579B4-63E0-4C1D-A989-9234DF6F38BC}" dt="2020-10-29T07:54:08.034" v="17" actId="20577"/>
          <ac:spMkLst>
            <pc:docMk/>
            <pc:sldMk cId="4202151095" sldId="271"/>
            <ac:spMk id="2" creationId="{00000000-0000-0000-0000-000000000000}"/>
          </ac:spMkLst>
        </pc:spChg>
      </pc:sldChg>
      <pc:sldChg chg="modSp add replId">
        <pc:chgData name="Ching, Henry" userId="S::zcabhyc@ucl.ac.uk::4eb1b7cb-b688-4fd8-a015-454e63a7d107" providerId="AD" clId="Web-{73C579B4-63E0-4C1D-A989-9234DF6F38BC}" dt="2020-10-29T07:54:21.050" v="30" actId="20577"/>
        <pc:sldMkLst>
          <pc:docMk/>
          <pc:sldMk cId="3013139378" sldId="274"/>
        </pc:sldMkLst>
        <pc:spChg chg="mod">
          <ac:chgData name="Ching, Henry" userId="S::zcabhyc@ucl.ac.uk::4eb1b7cb-b688-4fd8-a015-454e63a7d107" providerId="AD" clId="Web-{73C579B4-63E0-4C1D-A989-9234DF6F38BC}" dt="2020-10-29T07:54:21.050" v="30" actId="20577"/>
          <ac:spMkLst>
            <pc:docMk/>
            <pc:sldMk cId="3013139378" sldId="274"/>
            <ac:spMk id="2" creationId="{00000000-0000-0000-0000-000000000000}"/>
          </ac:spMkLst>
        </pc:spChg>
      </pc:sldChg>
      <pc:sldChg chg="add replId">
        <pc:chgData name="Ching, Henry" userId="S::zcabhyc@ucl.ac.uk::4eb1b7cb-b688-4fd8-a015-454e63a7d107" providerId="AD" clId="Web-{73C579B4-63E0-4C1D-A989-9234DF6F38BC}" dt="2020-10-29T07:53:39.909" v="1"/>
        <pc:sldMkLst>
          <pc:docMk/>
          <pc:sldMk cId="78071147" sldId="275"/>
        </pc:sldMkLst>
      </pc:sldChg>
    </pc:docChg>
  </pc:docChgLst>
  <pc:docChgLst>
    <pc:chgData name="Chen, Tianang" userId="S::zcabtch@ucl.ac.uk::f195d0cb-4186-4897-8384-6a08ffc3496c" providerId="AD" clId="Web-{22F2C79B-E6FA-48D2-98FB-BE9A5479EA0F}"/>
    <pc:docChg chg="modSld">
      <pc:chgData name="Chen, Tianang" userId="S::zcabtch@ucl.ac.uk::f195d0cb-4186-4897-8384-6a08ffc3496c" providerId="AD" clId="Web-{22F2C79B-E6FA-48D2-98FB-BE9A5479EA0F}" dt="2020-10-29T07:55:27.726" v="2" actId="14100"/>
      <pc:docMkLst>
        <pc:docMk/>
      </pc:docMkLst>
      <pc:sldChg chg="modSp">
        <pc:chgData name="Chen, Tianang" userId="S::zcabtch@ucl.ac.uk::f195d0cb-4186-4897-8384-6a08ffc3496c" providerId="AD" clId="Web-{22F2C79B-E6FA-48D2-98FB-BE9A5479EA0F}" dt="2020-10-29T07:55:27.726" v="2" actId="14100"/>
        <pc:sldMkLst>
          <pc:docMk/>
          <pc:sldMk cId="0" sldId="259"/>
        </pc:sldMkLst>
        <pc:spChg chg="mod">
          <ac:chgData name="Chen, Tianang" userId="S::zcabtch@ucl.ac.uk::f195d0cb-4186-4897-8384-6a08ffc3496c" providerId="AD" clId="Web-{22F2C79B-E6FA-48D2-98FB-BE9A5479EA0F}" dt="2020-10-29T07:52:14.270" v="0" actId="1076"/>
          <ac:spMkLst>
            <pc:docMk/>
            <pc:sldMk cId="0" sldId="259"/>
            <ac:spMk id="24" creationId="{76FB840A-8833-4C64-8A5A-604E613529B7}"/>
          </ac:spMkLst>
        </pc:spChg>
        <pc:spChg chg="mod">
          <ac:chgData name="Chen, Tianang" userId="S::zcabtch@ucl.ac.uk::f195d0cb-4186-4897-8384-6a08ffc3496c" providerId="AD" clId="Web-{22F2C79B-E6FA-48D2-98FB-BE9A5479EA0F}" dt="2020-10-29T07:55:27.726" v="2" actId="14100"/>
          <ac:spMkLst>
            <pc:docMk/>
            <pc:sldMk cId="0" sldId="259"/>
            <ac:spMk id="67" creationId="{00000000-0000-0000-0000-000000000000}"/>
          </ac:spMkLst>
        </pc:spChg>
        <pc:spChg chg="mod">
          <ac:chgData name="Chen, Tianang" userId="S::zcabtch@ucl.ac.uk::f195d0cb-4186-4897-8384-6a08ffc3496c" providerId="AD" clId="Web-{22F2C79B-E6FA-48D2-98FB-BE9A5479EA0F}" dt="2020-10-29T07:55:22.852" v="1" actId="14100"/>
          <ac:spMkLst>
            <pc:docMk/>
            <pc:sldMk cId="0" sldId="259"/>
            <ac:spMk id="74" creationId="{00000000-0000-0000-0000-000000000000}"/>
          </ac:spMkLst>
        </pc:spChg>
      </pc:sldChg>
    </pc:docChg>
  </pc:docChgLst>
  <pc:docChgLst>
    <pc:chgData name="Batayev, Daulet" userId="S::zcabdb0@ucl.ac.uk::3902836a-9e5f-4e37-87fc-a8ad4c3cc0e6" providerId="AD" clId="Web-{133F7105-F0C8-435D-AFB9-5C53E63FD8CC}"/>
    <pc:docChg chg="modSld">
      <pc:chgData name="Batayev, Daulet" userId="S::zcabdb0@ucl.ac.uk::3902836a-9e5f-4e37-87fc-a8ad4c3cc0e6" providerId="AD" clId="Web-{133F7105-F0C8-435D-AFB9-5C53E63FD8CC}" dt="2020-10-30T12:25:11.367" v="5" actId="14100"/>
      <pc:docMkLst>
        <pc:docMk/>
      </pc:docMkLst>
      <pc:sldChg chg="modSp">
        <pc:chgData name="Batayev, Daulet" userId="S::zcabdb0@ucl.ac.uk::3902836a-9e5f-4e37-87fc-a8ad4c3cc0e6" providerId="AD" clId="Web-{133F7105-F0C8-435D-AFB9-5C53E63FD8CC}" dt="2020-10-30T12:25:11.367" v="5" actId="14100"/>
        <pc:sldMkLst>
          <pc:docMk/>
          <pc:sldMk cId="3544037984" sldId="276"/>
        </pc:sldMkLst>
        <pc:spChg chg="mod">
          <ac:chgData name="Batayev, Daulet" userId="S::zcabdb0@ucl.ac.uk::3902836a-9e5f-4e37-87fc-a8ad4c3cc0e6" providerId="AD" clId="Web-{133F7105-F0C8-435D-AFB9-5C53E63FD8CC}" dt="2020-10-30T12:25:11.367" v="5" actId="14100"/>
          <ac:spMkLst>
            <pc:docMk/>
            <pc:sldMk cId="3544037984" sldId="276"/>
            <ac:spMk id="2" creationId="{00000000-0000-0000-0000-000000000000}"/>
          </ac:spMkLst>
        </pc:spChg>
        <pc:spChg chg="mod">
          <ac:chgData name="Batayev, Daulet" userId="S::zcabdb0@ucl.ac.uk::3902836a-9e5f-4e37-87fc-a8ad4c3cc0e6" providerId="AD" clId="Web-{133F7105-F0C8-435D-AFB9-5C53E63FD8CC}" dt="2020-10-30T12:25:07.773" v="4" actId="1076"/>
          <ac:spMkLst>
            <pc:docMk/>
            <pc:sldMk cId="3544037984" sldId="276"/>
            <ac:spMk id="3" creationId="{00000000-0000-0000-0000-000000000000}"/>
          </ac:spMkLst>
        </pc:spChg>
      </pc:sldChg>
      <pc:sldChg chg="modSp">
        <pc:chgData name="Batayev, Daulet" userId="S::zcabdb0@ucl.ac.uk::3902836a-9e5f-4e37-87fc-a8ad4c3cc0e6" providerId="AD" clId="Web-{133F7105-F0C8-435D-AFB9-5C53E63FD8CC}" dt="2020-10-30T12:24:46.319" v="2" actId="20577"/>
        <pc:sldMkLst>
          <pc:docMk/>
          <pc:sldMk cId="3574482629" sldId="278"/>
        </pc:sldMkLst>
        <pc:spChg chg="mod">
          <ac:chgData name="Batayev, Daulet" userId="S::zcabdb0@ucl.ac.uk::3902836a-9e5f-4e37-87fc-a8ad4c3cc0e6" providerId="AD" clId="Web-{133F7105-F0C8-435D-AFB9-5C53E63FD8CC}" dt="2020-10-30T12:24:46.319" v="2" actId="20577"/>
          <ac:spMkLst>
            <pc:docMk/>
            <pc:sldMk cId="3574482629" sldId="278"/>
            <ac:spMk id="3" creationId="{00000000-0000-0000-0000-000000000000}"/>
          </ac:spMkLst>
        </pc:spChg>
      </pc:sldChg>
    </pc:docChg>
  </pc:docChgLst>
  <pc:docChgLst>
    <pc:chgData name="Batayev, Daulet" userId="S::zcabdb0@ucl.ac.uk::3902836a-9e5f-4e37-87fc-a8ad4c3cc0e6" providerId="AD" clId="Web-{9CD711A0-4C13-4F21-B05C-9F5FA478ADFA}"/>
    <pc:docChg chg="modSld sldOrd">
      <pc:chgData name="Batayev, Daulet" userId="S::zcabdb0@ucl.ac.uk::3902836a-9e5f-4e37-87fc-a8ad4c3cc0e6" providerId="AD" clId="Web-{9CD711A0-4C13-4F21-B05C-9F5FA478ADFA}" dt="2020-10-28T10:50:41.188" v="1860" actId="1076"/>
      <pc:docMkLst>
        <pc:docMk/>
      </pc:docMkLst>
      <pc:sldChg chg="addSp delSp modSp">
        <pc:chgData name="Batayev, Daulet" userId="S::zcabdb0@ucl.ac.uk::3902836a-9e5f-4e37-87fc-a8ad4c3cc0e6" providerId="AD" clId="Web-{9CD711A0-4C13-4F21-B05C-9F5FA478ADFA}" dt="2020-10-28T10:50:41.188" v="1860" actId="1076"/>
        <pc:sldMkLst>
          <pc:docMk/>
          <pc:sldMk cId="0" sldId="259"/>
        </pc:sldMkLst>
        <pc:spChg chg="mod">
          <ac:chgData name="Batayev, Daulet" userId="S::zcabdb0@ucl.ac.uk::3902836a-9e5f-4e37-87fc-a8ad4c3cc0e6" providerId="AD" clId="Web-{9CD711A0-4C13-4F21-B05C-9F5FA478ADFA}" dt="2020-10-28T10:45:35.826" v="1804" actId="20577"/>
          <ac:spMkLst>
            <pc:docMk/>
            <pc:sldMk cId="0" sldId="259"/>
            <ac:spMk id="35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9:18.589" v="1854" actId="14100"/>
          <ac:spMkLst>
            <pc:docMk/>
            <pc:sldMk cId="0" sldId="259"/>
            <ac:spMk id="36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6:57.471" v="1831"/>
          <ac:spMkLst>
            <pc:docMk/>
            <pc:sldMk cId="0" sldId="259"/>
            <ac:spMk id="37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6:38.377" v="1824"/>
          <ac:spMkLst>
            <pc:docMk/>
            <pc:sldMk cId="0" sldId="259"/>
            <ac:spMk id="38" creationId="{00000000-0000-0000-0000-000000000000}"/>
          </ac:spMkLst>
        </pc:spChg>
        <pc:spChg chg="add mod">
          <ac:chgData name="Batayev, Daulet" userId="S::zcabdb0@ucl.ac.uk::3902836a-9e5f-4e37-87fc-a8ad4c3cc0e6" providerId="AD" clId="Web-{9CD711A0-4C13-4F21-B05C-9F5FA478ADFA}" dt="2020-10-28T10:49:05.948" v="1851" actId="1076"/>
          <ac:spMkLst>
            <pc:docMk/>
            <pc:sldMk cId="0" sldId="259"/>
            <ac:spMk id="40" creationId="{C8061079-1CCB-44C9-BFFB-9CDA6C8D54B8}"/>
          </ac:spMkLst>
        </pc:spChg>
        <pc:spChg chg="mod">
          <ac:chgData name="Batayev, Daulet" userId="S::zcabdb0@ucl.ac.uk::3902836a-9e5f-4e37-87fc-a8ad4c3cc0e6" providerId="AD" clId="Web-{9CD711A0-4C13-4F21-B05C-9F5FA478ADFA}" dt="2020-10-28T10:46:00.015" v="1820" actId="20577"/>
          <ac:spMkLst>
            <pc:docMk/>
            <pc:sldMk cId="0" sldId="259"/>
            <ac:spMk id="46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9:14.542" v="1853" actId="14100"/>
          <ac:spMkLst>
            <pc:docMk/>
            <pc:sldMk cId="0" sldId="259"/>
            <ac:spMk id="47" creationId="{00000000-0000-0000-0000-000000000000}"/>
          </ac:spMkLst>
        </pc:spChg>
        <pc:spChg chg="del mod">
          <ac:chgData name="Batayev, Daulet" userId="S::zcabdb0@ucl.ac.uk::3902836a-9e5f-4e37-87fc-a8ad4c3cc0e6" providerId="AD" clId="Web-{9CD711A0-4C13-4F21-B05C-9F5FA478ADFA}" dt="2020-10-28T10:46:54.409" v="1830"/>
          <ac:spMkLst>
            <pc:docMk/>
            <pc:sldMk cId="0" sldId="259"/>
            <ac:spMk id="48" creationId="{00000000-0000-0000-0000-000000000000}"/>
          </ac:spMkLst>
        </pc:spChg>
        <pc:spChg chg="del mod">
          <ac:chgData name="Batayev, Daulet" userId="S::zcabdb0@ucl.ac.uk::3902836a-9e5f-4e37-87fc-a8ad4c3cc0e6" providerId="AD" clId="Web-{9CD711A0-4C13-4F21-B05C-9F5FA478ADFA}" dt="2020-10-28T10:46:59.581" v="1832"/>
          <ac:spMkLst>
            <pc:docMk/>
            <pc:sldMk cId="0" sldId="259"/>
            <ac:spMk id="49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3:40.007" v="1771" actId="14100"/>
          <ac:spMkLst>
            <pc:docMk/>
            <pc:sldMk cId="0" sldId="259"/>
            <ac:spMk id="50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5:29.076" v="1802" actId="20577"/>
          <ac:spMkLst>
            <pc:docMk/>
            <pc:sldMk cId="0" sldId="259"/>
            <ac:spMk id="53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9:28.887" v="1856" actId="1076"/>
          <ac:spMkLst>
            <pc:docMk/>
            <pc:sldMk cId="0" sldId="259"/>
            <ac:spMk id="54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6:54.409" v="1829"/>
          <ac:spMkLst>
            <pc:docMk/>
            <pc:sldMk cId="0" sldId="259"/>
            <ac:spMk id="55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7:02.550" v="1833"/>
          <ac:spMkLst>
            <pc:docMk/>
            <pc:sldMk cId="0" sldId="259"/>
            <ac:spMk id="56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50:32.734" v="1858" actId="1076"/>
          <ac:spMkLst>
            <pc:docMk/>
            <pc:sldMk cId="0" sldId="259"/>
            <ac:spMk id="57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9:36.403" v="1857" actId="14100"/>
          <ac:spMkLst>
            <pc:docMk/>
            <pc:sldMk cId="0" sldId="259"/>
            <ac:spMk id="61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6:52.221" v="1828"/>
          <ac:spMkLst>
            <pc:docMk/>
            <pc:sldMk cId="0" sldId="259"/>
            <ac:spMk id="62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7:03.441" v="1834"/>
          <ac:spMkLst>
            <pc:docMk/>
            <pc:sldMk cId="0" sldId="259"/>
            <ac:spMk id="63" creationId="{00000000-0000-0000-0000-000000000000}"/>
          </ac:spMkLst>
        </pc:spChg>
        <pc:spChg chg="del mod">
          <ac:chgData name="Batayev, Daulet" userId="S::zcabdb0@ucl.ac.uk::3902836a-9e5f-4e37-87fc-a8ad4c3cc0e6" providerId="AD" clId="Web-{9CD711A0-4C13-4F21-B05C-9F5FA478ADFA}" dt="2020-10-28T10:44:36.822" v="1785"/>
          <ac:spMkLst>
            <pc:docMk/>
            <pc:sldMk cId="0" sldId="259"/>
            <ac:spMk id="64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6:17.219" v="1823" actId="14100"/>
          <ac:spMkLst>
            <pc:docMk/>
            <pc:sldMk cId="0" sldId="259"/>
            <ac:spMk id="67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50:41.188" v="1860" actId="1076"/>
          <ac:spMkLst>
            <pc:docMk/>
            <pc:sldMk cId="0" sldId="259"/>
            <ac:spMk id="68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6:52.221" v="1827"/>
          <ac:spMkLst>
            <pc:docMk/>
            <pc:sldMk cId="0" sldId="259"/>
            <ac:spMk id="69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7:04.753" v="1835"/>
          <ac:spMkLst>
            <pc:docMk/>
            <pc:sldMk cId="0" sldId="259"/>
            <ac:spMk id="70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8:06.226" v="1846" actId="1076"/>
          <ac:spMkLst>
            <pc:docMk/>
            <pc:sldMk cId="0" sldId="259"/>
            <ac:spMk id="71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7:08.410" v="1836" actId="1076"/>
          <ac:spMkLst>
            <pc:docMk/>
            <pc:sldMk cId="0" sldId="259"/>
            <ac:spMk id="75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6:52.221" v="1826"/>
          <ac:spMkLst>
            <pc:docMk/>
            <pc:sldMk cId="0" sldId="259"/>
            <ac:spMk id="76" creationId="{00000000-0000-0000-0000-000000000000}"/>
          </ac:spMkLst>
        </pc:spChg>
        <pc:spChg chg="del">
          <ac:chgData name="Batayev, Daulet" userId="S::zcabdb0@ucl.ac.uk::3902836a-9e5f-4e37-87fc-a8ad4c3cc0e6" providerId="AD" clId="Web-{9CD711A0-4C13-4F21-B05C-9F5FA478ADFA}" dt="2020-10-28T10:46:46.705" v="1825"/>
          <ac:spMkLst>
            <pc:docMk/>
            <pc:sldMk cId="0" sldId="259"/>
            <ac:spMk id="77" creationId="{00000000-0000-0000-0000-000000000000}"/>
          </ac:spMkLst>
        </pc:spChg>
        <pc:spChg chg="mod">
          <ac:chgData name="Batayev, Daulet" userId="S::zcabdb0@ucl.ac.uk::3902836a-9e5f-4e37-87fc-a8ad4c3cc0e6" providerId="AD" clId="Web-{9CD711A0-4C13-4F21-B05C-9F5FA478ADFA}" dt="2020-10-28T10:47:58.225" v="1844" actId="1076"/>
          <ac:spMkLst>
            <pc:docMk/>
            <pc:sldMk cId="0" sldId="259"/>
            <ac:spMk id="78" creationId="{00000000-0000-0000-0000-000000000000}"/>
          </ac:spMkLst>
        </pc:spChg>
      </pc:sldChg>
      <pc:sldChg chg="ord">
        <pc:chgData name="Batayev, Daulet" userId="S::zcabdb0@ucl.ac.uk::3902836a-9e5f-4e37-87fc-a8ad4c3cc0e6" providerId="AD" clId="Web-{9CD711A0-4C13-4F21-B05C-9F5FA478ADFA}" dt="2020-10-28T10:17:15.679" v="5"/>
        <pc:sldMkLst>
          <pc:docMk/>
          <pc:sldMk cId="0" sldId="266"/>
        </pc:sldMkLst>
      </pc:sldChg>
      <pc:sldChg chg="addSp delSp modSp">
        <pc:chgData name="Batayev, Daulet" userId="S::zcabdb0@ucl.ac.uk::3902836a-9e5f-4e37-87fc-a8ad4c3cc0e6" providerId="AD" clId="Web-{9CD711A0-4C13-4F21-B05C-9F5FA478ADFA}" dt="2020-10-28T10:42:39.034" v="1764" actId="20577"/>
        <pc:sldMkLst>
          <pc:docMk/>
          <pc:sldMk cId="3531400207" sldId="272"/>
        </pc:sldMkLst>
        <pc:spChg chg="add mod">
          <ac:chgData name="Batayev, Daulet" userId="S::zcabdb0@ucl.ac.uk::3902836a-9e5f-4e37-87fc-a8ad4c3cc0e6" providerId="AD" clId="Web-{9CD711A0-4C13-4F21-B05C-9F5FA478ADFA}" dt="2020-10-28T10:42:39.034" v="1764" actId="20577"/>
          <ac:spMkLst>
            <pc:docMk/>
            <pc:sldMk cId="3531400207" sldId="272"/>
            <ac:spMk id="4" creationId="{CC64FF26-0BA0-4389-931C-43C660C03E07}"/>
          </ac:spMkLst>
        </pc:spChg>
        <pc:spChg chg="add del">
          <ac:chgData name="Batayev, Daulet" userId="S::zcabdb0@ucl.ac.uk::3902836a-9e5f-4e37-87fc-a8ad4c3cc0e6" providerId="AD" clId="Web-{9CD711A0-4C13-4F21-B05C-9F5FA478ADFA}" dt="2020-10-28T10:40:25.995" v="1632"/>
          <ac:spMkLst>
            <pc:docMk/>
            <pc:sldMk cId="3531400207" sldId="272"/>
            <ac:spMk id="8" creationId="{E99C1CA9-593C-474E-9678-C101B822E4AC}"/>
          </ac:spMkLst>
        </pc:spChg>
        <pc:picChg chg="add del mod modCrop">
          <ac:chgData name="Batayev, Daulet" userId="S::zcabdb0@ucl.ac.uk::3902836a-9e5f-4e37-87fc-a8ad4c3cc0e6" providerId="AD" clId="Web-{9CD711A0-4C13-4F21-B05C-9F5FA478ADFA}" dt="2020-10-28T10:37:07.796" v="1622" actId="1076"/>
          <ac:picMkLst>
            <pc:docMk/>
            <pc:sldMk cId="3531400207" sldId="272"/>
            <ac:picMk id="3" creationId="{1EA1793B-6217-4C1C-A85F-F379A0E24664}"/>
          </ac:picMkLst>
        </pc:picChg>
        <pc:picChg chg="del mod modCrop">
          <ac:chgData name="Batayev, Daulet" userId="S::zcabdb0@ucl.ac.uk::3902836a-9e5f-4e37-87fc-a8ad4c3cc0e6" providerId="AD" clId="Web-{9CD711A0-4C13-4F21-B05C-9F5FA478ADFA}" dt="2020-10-28T10:20:54.224" v="10"/>
          <ac:picMkLst>
            <pc:docMk/>
            <pc:sldMk cId="3531400207" sldId="272"/>
            <ac:picMk id="5" creationId="{15A70A2B-A3AC-4EE1-9586-E04A8EA4CF09}"/>
          </ac:picMkLst>
        </pc:picChg>
      </pc:sldChg>
    </pc:docChg>
  </pc:docChgLst>
  <pc:docChgLst>
    <pc:chgData name="Batayev, Daulet" userId="S::zcabdb0@ucl.ac.uk::3902836a-9e5f-4e37-87fc-a8ad4c3cc0e6" providerId="AD" clId="Web-{1A94DDF6-DF96-40AA-9040-08825B6D3DD6}"/>
    <pc:docChg chg="modSld">
      <pc:chgData name="Batayev, Daulet" userId="S::zcabdb0@ucl.ac.uk::3902836a-9e5f-4e37-87fc-a8ad4c3cc0e6" providerId="AD" clId="Web-{1A94DDF6-DF96-40AA-9040-08825B6D3DD6}" dt="2020-10-28T12:59:26.352" v="103" actId="20577"/>
      <pc:docMkLst>
        <pc:docMk/>
      </pc:docMkLst>
      <pc:sldChg chg="addSp delSp modSp">
        <pc:chgData name="Batayev, Daulet" userId="S::zcabdb0@ucl.ac.uk::3902836a-9e5f-4e37-87fc-a8ad4c3cc0e6" providerId="AD" clId="Web-{1A94DDF6-DF96-40AA-9040-08825B6D3DD6}" dt="2020-10-28T12:59:25.633" v="101" actId="20577"/>
        <pc:sldMkLst>
          <pc:docMk/>
          <pc:sldMk cId="0" sldId="259"/>
        </pc:sldMkLst>
        <pc:spChg chg="add del">
          <ac:chgData name="Batayev, Daulet" userId="S::zcabdb0@ucl.ac.uk::3902836a-9e5f-4e37-87fc-a8ad4c3cc0e6" providerId="AD" clId="Web-{1A94DDF6-DF96-40AA-9040-08825B6D3DD6}" dt="2020-10-28T12:56:05.632" v="7"/>
          <ac:spMkLst>
            <pc:docMk/>
            <pc:sldMk cId="0" sldId="259"/>
            <ac:spMk id="21" creationId="{E3A73C41-41CD-469F-9936-5F7AB0FA1C2D}"/>
          </ac:spMkLst>
        </pc:spChg>
        <pc:spChg chg="add del">
          <ac:chgData name="Batayev, Daulet" userId="S::zcabdb0@ucl.ac.uk::3902836a-9e5f-4e37-87fc-a8ad4c3cc0e6" providerId="AD" clId="Web-{1A94DDF6-DF96-40AA-9040-08825B6D3DD6}" dt="2020-10-28T12:56:13.742" v="9"/>
          <ac:spMkLst>
            <pc:docMk/>
            <pc:sldMk cId="0" sldId="259"/>
            <ac:spMk id="22" creationId="{CB36E708-622C-41A3-8AF9-34BA0E573BF4}"/>
          </ac:spMkLst>
        </pc:spChg>
        <pc:spChg chg="add mod">
          <ac:chgData name="Batayev, Daulet" userId="S::zcabdb0@ucl.ac.uk::3902836a-9e5f-4e37-87fc-a8ad4c3cc0e6" providerId="AD" clId="Web-{1A94DDF6-DF96-40AA-9040-08825B6D3DD6}" dt="2020-10-28T12:58:20.336" v="71" actId="20577"/>
          <ac:spMkLst>
            <pc:docMk/>
            <pc:sldMk cId="0" sldId="259"/>
            <ac:spMk id="23" creationId="{BA7B3BDE-54AF-48E2-B375-A71BEFBA0463}"/>
          </ac:spMkLst>
        </pc:spChg>
        <pc:spChg chg="add mod">
          <ac:chgData name="Batayev, Daulet" userId="S::zcabdb0@ucl.ac.uk::3902836a-9e5f-4e37-87fc-a8ad4c3cc0e6" providerId="AD" clId="Web-{1A94DDF6-DF96-40AA-9040-08825B6D3DD6}" dt="2020-10-28T12:59:25.633" v="101" actId="20577"/>
          <ac:spMkLst>
            <pc:docMk/>
            <pc:sldMk cId="0" sldId="259"/>
            <ac:spMk id="24" creationId="{76FB840A-8833-4C64-8A5A-604E613529B7}"/>
          </ac:spMkLst>
        </pc:spChg>
        <pc:spChg chg="mod">
          <ac:chgData name="Batayev, Daulet" userId="S::zcabdb0@ucl.ac.uk::3902836a-9e5f-4e37-87fc-a8ad4c3cc0e6" providerId="AD" clId="Web-{1A94DDF6-DF96-40AA-9040-08825B6D3DD6}" dt="2020-10-28T12:58:28.039" v="74" actId="14100"/>
          <ac:spMkLst>
            <pc:docMk/>
            <pc:sldMk cId="0" sldId="259"/>
            <ac:spMk id="35" creationId="{00000000-0000-0000-0000-000000000000}"/>
          </ac:spMkLst>
        </pc:spChg>
        <pc:spChg chg="del">
          <ac:chgData name="Batayev, Daulet" userId="S::zcabdb0@ucl.ac.uk::3902836a-9e5f-4e37-87fc-a8ad4c3cc0e6" providerId="AD" clId="Web-{1A94DDF6-DF96-40AA-9040-08825B6D3DD6}" dt="2020-10-28T12:55:56.148" v="0"/>
          <ac:spMkLst>
            <pc:docMk/>
            <pc:sldMk cId="0" sldId="259"/>
            <ac:spMk id="39" creationId="{00000000-0000-0000-0000-000000000000}"/>
          </ac:spMkLst>
        </pc:spChg>
        <pc:spChg chg="del">
          <ac:chgData name="Batayev, Daulet" userId="S::zcabdb0@ucl.ac.uk::3902836a-9e5f-4e37-87fc-a8ad4c3cc0e6" providerId="AD" clId="Web-{1A94DDF6-DF96-40AA-9040-08825B6D3DD6}" dt="2020-10-28T12:55:56.945" v="3"/>
          <ac:spMkLst>
            <pc:docMk/>
            <pc:sldMk cId="0" sldId="259"/>
            <ac:spMk id="40" creationId="{C8061079-1CCB-44C9-BFFB-9CDA6C8D54B8}"/>
          </ac:spMkLst>
        </pc:spChg>
        <pc:spChg chg="del">
          <ac:chgData name="Batayev, Daulet" userId="S::zcabdb0@ucl.ac.uk::3902836a-9e5f-4e37-87fc-a8ad4c3cc0e6" providerId="AD" clId="Web-{1A94DDF6-DF96-40AA-9040-08825B6D3DD6}" dt="2020-10-28T12:56:34.023" v="11"/>
          <ac:spMkLst>
            <pc:docMk/>
            <pc:sldMk cId="0" sldId="259"/>
            <ac:spMk id="46" creationId="{00000000-0000-0000-0000-000000000000}"/>
          </ac:spMkLst>
        </pc:spChg>
        <pc:spChg chg="del">
          <ac:chgData name="Batayev, Daulet" userId="S::zcabdb0@ucl.ac.uk::3902836a-9e5f-4e37-87fc-a8ad4c3cc0e6" providerId="AD" clId="Web-{1A94DDF6-DF96-40AA-9040-08825B6D3DD6}" dt="2020-10-28T12:55:56.257" v="1"/>
          <ac:spMkLst>
            <pc:docMk/>
            <pc:sldMk cId="0" sldId="259"/>
            <ac:spMk id="50" creationId="{00000000-0000-0000-0000-000000000000}"/>
          </ac:spMkLst>
        </pc:spChg>
        <pc:spChg chg="mod">
          <ac:chgData name="Batayev, Daulet" userId="S::zcabdb0@ucl.ac.uk::3902836a-9e5f-4e37-87fc-a8ad4c3cc0e6" providerId="AD" clId="Web-{1A94DDF6-DF96-40AA-9040-08825B6D3DD6}" dt="2020-10-28T12:58:41.774" v="79" actId="20577"/>
          <ac:spMkLst>
            <pc:docMk/>
            <pc:sldMk cId="0" sldId="259"/>
            <ac:spMk id="53" creationId="{00000000-0000-0000-0000-000000000000}"/>
          </ac:spMkLst>
        </pc:spChg>
        <pc:spChg chg="del">
          <ac:chgData name="Batayev, Daulet" userId="S::zcabdb0@ucl.ac.uk::3902836a-9e5f-4e37-87fc-a8ad4c3cc0e6" providerId="AD" clId="Web-{1A94DDF6-DF96-40AA-9040-08825B6D3DD6}" dt="2020-10-28T12:55:56.445" v="2"/>
          <ac:spMkLst>
            <pc:docMk/>
            <pc:sldMk cId="0" sldId="259"/>
            <ac:spMk id="57" creationId="{00000000-0000-0000-0000-000000000000}"/>
          </ac:spMkLst>
        </pc:spChg>
        <pc:spChg chg="del mod">
          <ac:chgData name="Batayev, Daulet" userId="S::zcabdb0@ucl.ac.uk::3902836a-9e5f-4e37-87fc-a8ad4c3cc0e6" providerId="AD" clId="Web-{1A94DDF6-DF96-40AA-9040-08825B6D3DD6}" dt="2020-10-28T12:59:00.446" v="89"/>
          <ac:spMkLst>
            <pc:docMk/>
            <pc:sldMk cId="0" sldId="259"/>
            <ac:spMk id="60" creationId="{00000000-0000-0000-0000-000000000000}"/>
          </ac:spMkLst>
        </pc:spChg>
        <pc:spChg chg="del">
          <ac:chgData name="Batayev, Daulet" userId="S::zcabdb0@ucl.ac.uk::3902836a-9e5f-4e37-87fc-a8ad4c3cc0e6" providerId="AD" clId="Web-{1A94DDF6-DF96-40AA-9040-08825B6D3DD6}" dt="2020-10-28T12:55:57.070" v="4"/>
          <ac:spMkLst>
            <pc:docMk/>
            <pc:sldMk cId="0" sldId="259"/>
            <ac:spMk id="71" creationId="{00000000-0000-0000-0000-000000000000}"/>
          </ac:spMkLst>
        </pc:spChg>
        <pc:spChg chg="add del">
          <ac:chgData name="Batayev, Daulet" userId="S::zcabdb0@ucl.ac.uk::3902836a-9e5f-4e37-87fc-a8ad4c3cc0e6" providerId="AD" clId="Web-{1A94DDF6-DF96-40AA-9040-08825B6D3DD6}" dt="2020-10-28T12:56:15.054" v="10"/>
          <ac:spMkLst>
            <pc:docMk/>
            <pc:sldMk cId="0" sldId="259"/>
            <ac:spMk id="78" creationId="{00000000-0000-0000-0000-000000000000}"/>
          </ac:spMkLst>
        </pc:spChg>
      </pc:sldChg>
    </pc:docChg>
  </pc:docChgLst>
  <pc:docChgLst>
    <pc:chgData name="Chen, Tianang" userId="S::zcabtch@ucl.ac.uk::f195d0cb-4186-4897-8384-6a08ffc3496c" providerId="AD" clId="Web-{3B2B2444-F74D-4D4F-A173-6DABA8644171}"/>
    <pc:docChg chg="modSld">
      <pc:chgData name="Chen, Tianang" userId="S::zcabtch@ucl.ac.uk::f195d0cb-4186-4897-8384-6a08ffc3496c" providerId="AD" clId="Web-{3B2B2444-F74D-4D4F-A173-6DABA8644171}" dt="2020-10-29T07:48:13.195" v="9"/>
      <pc:docMkLst>
        <pc:docMk/>
      </pc:docMkLst>
      <pc:sldChg chg="delSp modSp">
        <pc:chgData name="Chen, Tianang" userId="S::zcabtch@ucl.ac.uk::f195d0cb-4186-4897-8384-6a08ffc3496c" providerId="AD" clId="Web-{3B2B2444-F74D-4D4F-A173-6DABA8644171}" dt="2020-10-29T07:48:13.195" v="9"/>
        <pc:sldMkLst>
          <pc:docMk/>
          <pc:sldMk cId="0" sldId="259"/>
        </pc:sldMkLst>
        <pc:spChg chg="mod">
          <ac:chgData name="Chen, Tianang" userId="S::zcabtch@ucl.ac.uk::f195d0cb-4186-4897-8384-6a08ffc3496c" providerId="AD" clId="Web-{3B2B2444-F74D-4D4F-A173-6DABA8644171}" dt="2020-10-29T07:47:39.312" v="0" actId="1076"/>
          <ac:spMkLst>
            <pc:docMk/>
            <pc:sldMk cId="0" sldId="259"/>
            <ac:spMk id="24" creationId="{76FB840A-8833-4C64-8A5A-604E613529B7}"/>
          </ac:spMkLst>
        </pc:spChg>
        <pc:spChg chg="mod">
          <ac:chgData name="Chen, Tianang" userId="S::zcabtch@ucl.ac.uk::f195d0cb-4186-4897-8384-6a08ffc3496c" providerId="AD" clId="Web-{3B2B2444-F74D-4D4F-A173-6DABA8644171}" dt="2020-10-29T07:47:56.117" v="8" actId="14100"/>
          <ac:spMkLst>
            <pc:docMk/>
            <pc:sldMk cId="0" sldId="259"/>
            <ac:spMk id="67" creationId="{00000000-0000-0000-0000-000000000000}"/>
          </ac:spMkLst>
        </pc:spChg>
        <pc:spChg chg="mod">
          <ac:chgData name="Chen, Tianang" userId="S::zcabtch@ucl.ac.uk::f195d0cb-4186-4897-8384-6a08ffc3496c" providerId="AD" clId="Web-{3B2B2444-F74D-4D4F-A173-6DABA8644171}" dt="2020-10-29T07:47:52.782" v="7" actId="14100"/>
          <ac:spMkLst>
            <pc:docMk/>
            <pc:sldMk cId="0" sldId="259"/>
            <ac:spMk id="74" creationId="{00000000-0000-0000-0000-000000000000}"/>
          </ac:spMkLst>
        </pc:spChg>
        <pc:spChg chg="del">
          <ac:chgData name="Chen, Tianang" userId="S::zcabtch@ucl.ac.uk::f195d0cb-4186-4897-8384-6a08ffc3496c" providerId="AD" clId="Web-{3B2B2444-F74D-4D4F-A173-6DABA8644171}" dt="2020-10-29T07:48:13.195" v="9"/>
          <ac:spMkLst>
            <pc:docMk/>
            <pc:sldMk cId="0" sldId="259"/>
            <ac:spMk id="78" creationId="{00000000-0000-0000-0000-000000000000}"/>
          </ac:spMkLst>
        </pc:spChg>
      </pc:sldChg>
    </pc:docChg>
  </pc:docChgLst>
  <pc:docChgLst>
    <pc:chgData name="Chen, Tianang" userId="S::zcabtch@ucl.ac.uk::f195d0cb-4186-4897-8384-6a08ffc3496c" providerId="AD" clId="Web-{DB75FD94-6AC5-485C-A3F9-29488F0C7134}"/>
    <pc:docChg chg="modSld">
      <pc:chgData name="Chen, Tianang" userId="S::zcabtch@ucl.ac.uk::f195d0cb-4186-4897-8384-6a08ffc3496c" providerId="AD" clId="Web-{DB75FD94-6AC5-485C-A3F9-29488F0C7134}" dt="2020-10-28T10:53:28.628" v="600" actId="1076"/>
      <pc:docMkLst>
        <pc:docMk/>
      </pc:docMkLst>
      <pc:sldChg chg="addSp delSp modSp">
        <pc:chgData name="Chen, Tianang" userId="S::zcabtch@ucl.ac.uk::f195d0cb-4186-4897-8384-6a08ffc3496c" providerId="AD" clId="Web-{DB75FD94-6AC5-485C-A3F9-29488F0C7134}" dt="2020-10-28T10:53:28.628" v="600" actId="1076"/>
        <pc:sldMkLst>
          <pc:docMk/>
          <pc:sldMk cId="0" sldId="259"/>
        </pc:sldMkLst>
        <pc:spChg chg="mod">
          <ac:chgData name="Chen, Tianang" userId="S::zcabtch@ucl.ac.uk::f195d0cb-4186-4897-8384-6a08ffc3496c" providerId="AD" clId="Web-{DB75FD94-6AC5-485C-A3F9-29488F0C7134}" dt="2020-10-28T10:24:39.210" v="167" actId="14100"/>
          <ac:spMkLst>
            <pc:docMk/>
            <pc:sldMk cId="0" sldId="259"/>
            <ac:spMk id="35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3:25.706" v="599" actId="14100"/>
          <ac:spMkLst>
            <pc:docMk/>
            <pc:sldMk cId="0" sldId="259"/>
            <ac:spMk id="36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3:28.628" v="600" actId="1076"/>
          <ac:spMkLst>
            <pc:docMk/>
            <pc:sldMk cId="0" sldId="259"/>
            <ac:spMk id="39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25:02.054" v="180" actId="20577"/>
          <ac:spMkLst>
            <pc:docMk/>
            <pc:sldMk cId="0" sldId="259"/>
            <ac:spMk id="46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3:19.566" v="597" actId="14100"/>
          <ac:spMkLst>
            <pc:docMk/>
            <pc:sldMk cId="0" sldId="259"/>
            <ac:spMk id="47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1:36.547" v="577" actId="1076"/>
          <ac:spMkLst>
            <pc:docMk/>
            <pc:sldMk cId="0" sldId="259"/>
            <ac:spMk id="50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24:49.304" v="170" actId="14100"/>
          <ac:spMkLst>
            <pc:docMk/>
            <pc:sldMk cId="0" sldId="259"/>
            <ac:spMk id="53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3:07.565" v="595" actId="14100"/>
          <ac:spMkLst>
            <pc:docMk/>
            <pc:sldMk cId="0" sldId="259"/>
            <ac:spMk id="54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2:40.362" v="590" actId="14100"/>
          <ac:spMkLst>
            <pc:docMk/>
            <pc:sldMk cId="0" sldId="259"/>
            <ac:spMk id="57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24:53.992" v="172" actId="20577"/>
          <ac:spMkLst>
            <pc:docMk/>
            <pc:sldMk cId="0" sldId="259"/>
            <ac:spMk id="60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28:43.669" v="214" actId="20577"/>
          <ac:spMkLst>
            <pc:docMk/>
            <pc:sldMk cId="0" sldId="259"/>
            <ac:spMk id="61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1:14.219" v="569" actId="1076"/>
          <ac:spMkLst>
            <pc:docMk/>
            <pc:sldMk cId="0" sldId="259"/>
            <ac:spMk id="67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1:28.657" v="575" actId="1076"/>
          <ac:spMkLst>
            <pc:docMk/>
            <pc:sldMk cId="0" sldId="259"/>
            <ac:spMk id="68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1:50.735" v="580" actId="14100"/>
          <ac:spMkLst>
            <pc:docMk/>
            <pc:sldMk cId="0" sldId="259"/>
            <ac:spMk id="71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1:22.063" v="572" actId="1076"/>
          <ac:spMkLst>
            <pc:docMk/>
            <pc:sldMk cId="0" sldId="259"/>
            <ac:spMk id="74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1:23.688" v="573" actId="1076"/>
          <ac:spMkLst>
            <pc:docMk/>
            <pc:sldMk cId="0" sldId="259"/>
            <ac:spMk id="75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51:25.500" v="574" actId="1076"/>
          <ac:spMkLst>
            <pc:docMk/>
            <pc:sldMk cId="0" sldId="259"/>
            <ac:spMk id="78" creationId="{00000000-0000-0000-0000-000000000000}"/>
          </ac:spMkLst>
        </pc:spChg>
        <pc:spChg chg="mod">
          <ac:chgData name="Chen, Tianang" userId="S::zcabtch@ucl.ac.uk::f195d0cb-4186-4897-8384-6a08ffc3496c" providerId="AD" clId="Web-{DB75FD94-6AC5-485C-A3F9-29488F0C7134}" dt="2020-10-28T10:24:43.351" v="168" actId="1076"/>
          <ac:spMkLst>
            <pc:docMk/>
            <pc:sldMk cId="0" sldId="259"/>
            <ac:spMk id="154" creationId="{00000000-0000-0000-0000-000000000000}"/>
          </ac:spMkLst>
        </pc:spChg>
        <pc:picChg chg="add del mod">
          <ac:chgData name="Chen, Tianang" userId="S::zcabtch@ucl.ac.uk::f195d0cb-4186-4897-8384-6a08ffc3496c" providerId="AD" clId="Web-{DB75FD94-6AC5-485C-A3F9-29488F0C7134}" dt="2020-10-28T10:28:26.059" v="200"/>
          <ac:picMkLst>
            <pc:docMk/>
            <pc:sldMk cId="0" sldId="259"/>
            <ac:picMk id="3" creationId="{761CAE2F-0540-445E-9555-7E7585711526}"/>
          </ac:picMkLst>
        </pc:picChg>
        <pc:picChg chg="add del mod">
          <ac:chgData name="Chen, Tianang" userId="S::zcabtch@ucl.ac.uk::f195d0cb-4186-4897-8384-6a08ffc3496c" providerId="AD" clId="Web-{DB75FD94-6AC5-485C-A3F9-29488F0C7134}" dt="2020-10-28T10:28:01.793" v="199"/>
          <ac:picMkLst>
            <pc:docMk/>
            <pc:sldMk cId="0" sldId="259"/>
            <ac:picMk id="4" creationId="{6C0C202E-3EED-4149-86B0-6FE845E0CE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tags" Target="../tags/tag45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tags" Target="../tags/tag44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36" Type="http://schemas.openxmlformats.org/officeDocument/2006/relationships/slideMaster" Target="../slideMasters/slideMaster2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35" Type="http://schemas.openxmlformats.org/officeDocument/2006/relationships/tags" Target="../tags/tag46.xml"/><Relationship Id="rId8" Type="http://schemas.openxmlformats.org/officeDocument/2006/relationships/tags" Target="../tags/tag19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slideMaster" Target="../slideMasters/slideMaster2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" Type="http://schemas.openxmlformats.org/officeDocument/2006/relationships/tags" Target="../tags/tag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tags" Target="../tags/tag133.xml"/><Relationship Id="rId3" Type="http://schemas.openxmlformats.org/officeDocument/2006/relationships/tags" Target="../tags/tag118.xml"/><Relationship Id="rId21" Type="http://schemas.openxmlformats.org/officeDocument/2006/relationships/tags" Target="../tags/tag136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20" Type="http://schemas.openxmlformats.org/officeDocument/2006/relationships/tags" Target="../tags/tag135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125.xml"/><Relationship Id="rId19" Type="http://schemas.openxmlformats.org/officeDocument/2006/relationships/tags" Target="../tags/tag134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Relationship Id="rId22" Type="http://schemas.openxmlformats.org/officeDocument/2006/relationships/tags" Target="../tags/tag13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" Type="http://schemas.openxmlformats.org/officeDocument/2006/relationships/tags" Target="../tags/tag161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tags" Target="../tags/tag207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tags" Target="../tags/tag206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26" Type="http://schemas.openxmlformats.org/officeDocument/2006/relationships/tags" Target="../tags/tag233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5" Type="http://schemas.openxmlformats.org/officeDocument/2006/relationships/tags" Target="../tags/tag232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tags" Target="../tags/tag227.xml"/><Relationship Id="rId29" Type="http://schemas.openxmlformats.org/officeDocument/2006/relationships/slideMaster" Target="../slideMasters/slideMaster2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24" Type="http://schemas.openxmlformats.org/officeDocument/2006/relationships/tags" Target="../tags/tag231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23" Type="http://schemas.openxmlformats.org/officeDocument/2006/relationships/tags" Target="../tags/tag230.xml"/><Relationship Id="rId28" Type="http://schemas.openxmlformats.org/officeDocument/2006/relationships/tags" Target="../tags/tag235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Relationship Id="rId22" Type="http://schemas.openxmlformats.org/officeDocument/2006/relationships/tags" Target="../tags/tag229.xml"/><Relationship Id="rId27" Type="http://schemas.openxmlformats.org/officeDocument/2006/relationships/tags" Target="../tags/tag234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13" Type="http://schemas.openxmlformats.org/officeDocument/2006/relationships/tags" Target="../tags/tag248.xml"/><Relationship Id="rId18" Type="http://schemas.openxmlformats.org/officeDocument/2006/relationships/tags" Target="../tags/tag253.xml"/><Relationship Id="rId26" Type="http://schemas.openxmlformats.org/officeDocument/2006/relationships/tags" Target="../tags/tag261.xml"/><Relationship Id="rId3" Type="http://schemas.openxmlformats.org/officeDocument/2006/relationships/tags" Target="../tags/tag238.xml"/><Relationship Id="rId21" Type="http://schemas.openxmlformats.org/officeDocument/2006/relationships/tags" Target="../tags/tag256.xml"/><Relationship Id="rId7" Type="http://schemas.openxmlformats.org/officeDocument/2006/relationships/tags" Target="../tags/tag242.xml"/><Relationship Id="rId12" Type="http://schemas.openxmlformats.org/officeDocument/2006/relationships/tags" Target="../tags/tag247.xml"/><Relationship Id="rId17" Type="http://schemas.openxmlformats.org/officeDocument/2006/relationships/tags" Target="../tags/tag252.xml"/><Relationship Id="rId25" Type="http://schemas.openxmlformats.org/officeDocument/2006/relationships/tags" Target="../tags/tag260.xml"/><Relationship Id="rId2" Type="http://schemas.openxmlformats.org/officeDocument/2006/relationships/tags" Target="../tags/tag237.xml"/><Relationship Id="rId16" Type="http://schemas.openxmlformats.org/officeDocument/2006/relationships/tags" Target="../tags/tag251.xml"/><Relationship Id="rId20" Type="http://schemas.openxmlformats.org/officeDocument/2006/relationships/tags" Target="../tags/tag255.xml"/><Relationship Id="rId29" Type="http://schemas.openxmlformats.org/officeDocument/2006/relationships/tags" Target="../tags/tag264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tags" Target="../tags/tag246.xml"/><Relationship Id="rId24" Type="http://schemas.openxmlformats.org/officeDocument/2006/relationships/tags" Target="../tags/tag259.xml"/><Relationship Id="rId32" Type="http://schemas.openxmlformats.org/officeDocument/2006/relationships/slideMaster" Target="../slideMasters/slideMaster2.xml"/><Relationship Id="rId5" Type="http://schemas.openxmlformats.org/officeDocument/2006/relationships/tags" Target="../tags/tag240.xml"/><Relationship Id="rId15" Type="http://schemas.openxmlformats.org/officeDocument/2006/relationships/tags" Target="../tags/tag250.xml"/><Relationship Id="rId23" Type="http://schemas.openxmlformats.org/officeDocument/2006/relationships/tags" Target="../tags/tag258.xml"/><Relationship Id="rId28" Type="http://schemas.openxmlformats.org/officeDocument/2006/relationships/tags" Target="../tags/tag263.xml"/><Relationship Id="rId10" Type="http://schemas.openxmlformats.org/officeDocument/2006/relationships/tags" Target="../tags/tag245.xml"/><Relationship Id="rId19" Type="http://schemas.openxmlformats.org/officeDocument/2006/relationships/tags" Target="../tags/tag254.xml"/><Relationship Id="rId31" Type="http://schemas.openxmlformats.org/officeDocument/2006/relationships/tags" Target="../tags/tag266.xml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tags" Target="../tags/tag249.xml"/><Relationship Id="rId22" Type="http://schemas.openxmlformats.org/officeDocument/2006/relationships/tags" Target="../tags/tag257.xml"/><Relationship Id="rId27" Type="http://schemas.openxmlformats.org/officeDocument/2006/relationships/tags" Target="../tags/tag262.xml"/><Relationship Id="rId30" Type="http://schemas.openxmlformats.org/officeDocument/2006/relationships/tags" Target="../tags/tag26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tags" Target="../tags/tag279.xml"/><Relationship Id="rId18" Type="http://schemas.openxmlformats.org/officeDocument/2006/relationships/tags" Target="../tags/tag284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tags" Target="../tags/tag278.xml"/><Relationship Id="rId17" Type="http://schemas.openxmlformats.org/officeDocument/2006/relationships/tags" Target="../tags/tag283.xml"/><Relationship Id="rId2" Type="http://schemas.openxmlformats.org/officeDocument/2006/relationships/tags" Target="../tags/tag268.xml"/><Relationship Id="rId16" Type="http://schemas.openxmlformats.org/officeDocument/2006/relationships/tags" Target="../tags/tag282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5" Type="http://schemas.openxmlformats.org/officeDocument/2006/relationships/tags" Target="../tags/tag271.xml"/><Relationship Id="rId15" Type="http://schemas.openxmlformats.org/officeDocument/2006/relationships/tags" Target="../tags/tag281.xml"/><Relationship Id="rId10" Type="http://schemas.openxmlformats.org/officeDocument/2006/relationships/tags" Target="../tags/tag276.xml"/><Relationship Id="rId19" Type="http://schemas.openxmlformats.org/officeDocument/2006/relationships/tags" Target="../tags/tag285.xml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tags" Target="../tags/tag280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13" Type="http://schemas.openxmlformats.org/officeDocument/2006/relationships/tags" Target="../tags/tag298.xml"/><Relationship Id="rId18" Type="http://schemas.openxmlformats.org/officeDocument/2006/relationships/tags" Target="../tags/tag303.xml"/><Relationship Id="rId26" Type="http://schemas.openxmlformats.org/officeDocument/2006/relationships/tags" Target="../tags/tag311.xml"/><Relationship Id="rId3" Type="http://schemas.openxmlformats.org/officeDocument/2006/relationships/tags" Target="../tags/tag288.xml"/><Relationship Id="rId21" Type="http://schemas.openxmlformats.org/officeDocument/2006/relationships/tags" Target="../tags/tag306.xml"/><Relationship Id="rId7" Type="http://schemas.openxmlformats.org/officeDocument/2006/relationships/tags" Target="../tags/tag292.xml"/><Relationship Id="rId12" Type="http://schemas.openxmlformats.org/officeDocument/2006/relationships/tags" Target="../tags/tag297.xml"/><Relationship Id="rId17" Type="http://schemas.openxmlformats.org/officeDocument/2006/relationships/tags" Target="../tags/tag302.xml"/><Relationship Id="rId25" Type="http://schemas.openxmlformats.org/officeDocument/2006/relationships/tags" Target="../tags/tag310.xml"/><Relationship Id="rId2" Type="http://schemas.openxmlformats.org/officeDocument/2006/relationships/tags" Target="../tags/tag287.xml"/><Relationship Id="rId16" Type="http://schemas.openxmlformats.org/officeDocument/2006/relationships/tags" Target="../tags/tag301.xml"/><Relationship Id="rId20" Type="http://schemas.openxmlformats.org/officeDocument/2006/relationships/tags" Target="../tags/tag305.xml"/><Relationship Id="rId29" Type="http://schemas.openxmlformats.org/officeDocument/2006/relationships/tags" Target="../tags/tag314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tags" Target="../tags/tag296.xml"/><Relationship Id="rId24" Type="http://schemas.openxmlformats.org/officeDocument/2006/relationships/tags" Target="../tags/tag309.xml"/><Relationship Id="rId5" Type="http://schemas.openxmlformats.org/officeDocument/2006/relationships/tags" Target="../tags/tag290.xml"/><Relationship Id="rId15" Type="http://schemas.openxmlformats.org/officeDocument/2006/relationships/tags" Target="../tags/tag300.xml"/><Relationship Id="rId23" Type="http://schemas.openxmlformats.org/officeDocument/2006/relationships/tags" Target="../tags/tag308.xml"/><Relationship Id="rId28" Type="http://schemas.openxmlformats.org/officeDocument/2006/relationships/tags" Target="../tags/tag313.xml"/><Relationship Id="rId10" Type="http://schemas.openxmlformats.org/officeDocument/2006/relationships/tags" Target="../tags/tag295.xml"/><Relationship Id="rId19" Type="http://schemas.openxmlformats.org/officeDocument/2006/relationships/tags" Target="../tags/tag304.xml"/><Relationship Id="rId31" Type="http://schemas.openxmlformats.org/officeDocument/2006/relationships/slideMaster" Target="../slideMasters/slideMaster2.xml"/><Relationship Id="rId4" Type="http://schemas.openxmlformats.org/officeDocument/2006/relationships/tags" Target="../tags/tag289.xml"/><Relationship Id="rId9" Type="http://schemas.openxmlformats.org/officeDocument/2006/relationships/tags" Target="../tags/tag294.xml"/><Relationship Id="rId14" Type="http://schemas.openxmlformats.org/officeDocument/2006/relationships/tags" Target="../tags/tag299.xml"/><Relationship Id="rId22" Type="http://schemas.openxmlformats.org/officeDocument/2006/relationships/tags" Target="../tags/tag307.xml"/><Relationship Id="rId27" Type="http://schemas.openxmlformats.org/officeDocument/2006/relationships/tags" Target="../tags/tag312.xml"/><Relationship Id="rId30" Type="http://schemas.openxmlformats.org/officeDocument/2006/relationships/tags" Target="../tags/tag315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" Type="http://schemas.openxmlformats.org/officeDocument/2006/relationships/tags" Target="../tags/tag318.xml"/><Relationship Id="rId21" Type="http://schemas.openxmlformats.org/officeDocument/2006/relationships/tags" Target="../tags/tag336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0" Type="http://schemas.openxmlformats.org/officeDocument/2006/relationships/tags" Target="../tags/tag335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tags" Target="../tags/tag326.xml"/><Relationship Id="rId5" Type="http://schemas.openxmlformats.org/officeDocument/2006/relationships/tags" Target="../tags/tag320.xml"/><Relationship Id="rId15" Type="http://schemas.openxmlformats.org/officeDocument/2006/relationships/tags" Target="../tags/tag330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325.xml"/><Relationship Id="rId19" Type="http://schemas.openxmlformats.org/officeDocument/2006/relationships/tags" Target="../tags/tag334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9.xml"/><Relationship Id="rId22" Type="http://schemas.openxmlformats.org/officeDocument/2006/relationships/tags" Target="../tags/tag33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" Type="http://schemas.openxmlformats.org/officeDocument/2006/relationships/tags" Target="../tags/tag340.xml"/><Relationship Id="rId7" Type="http://schemas.openxmlformats.org/officeDocument/2006/relationships/tags" Target="../tags/tag344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" Type="http://schemas.openxmlformats.org/officeDocument/2006/relationships/tags" Target="../tags/tag339.xml"/><Relationship Id="rId16" Type="http://schemas.openxmlformats.org/officeDocument/2006/relationships/tags" Target="../tags/tag35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1" Type="http://schemas.openxmlformats.org/officeDocument/2006/relationships/tags" Target="../tags/tag348.xml"/><Relationship Id="rId5" Type="http://schemas.openxmlformats.org/officeDocument/2006/relationships/tags" Target="../tags/tag342.xml"/><Relationship Id="rId15" Type="http://schemas.openxmlformats.org/officeDocument/2006/relationships/tags" Target="../tags/tag352.xml"/><Relationship Id="rId10" Type="http://schemas.openxmlformats.org/officeDocument/2006/relationships/tags" Target="../tags/tag347.xml"/><Relationship Id="rId19" Type="http://schemas.openxmlformats.org/officeDocument/2006/relationships/tags" Target="../tags/tag356.xml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4" Type="http://schemas.openxmlformats.org/officeDocument/2006/relationships/tags" Target="../tags/tag35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18" Type="http://schemas.openxmlformats.org/officeDocument/2006/relationships/tags" Target="../tags/tag374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17" Type="http://schemas.openxmlformats.org/officeDocument/2006/relationships/tags" Target="../tags/tag373.xml"/><Relationship Id="rId2" Type="http://schemas.openxmlformats.org/officeDocument/2006/relationships/tags" Target="../tags/tag358.xml"/><Relationship Id="rId16" Type="http://schemas.openxmlformats.org/officeDocument/2006/relationships/tags" Target="../tags/tag372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tags" Target="../tags/tag371.xml"/><Relationship Id="rId10" Type="http://schemas.openxmlformats.org/officeDocument/2006/relationships/tags" Target="../tags/tag366.xml"/><Relationship Id="rId19" Type="http://schemas.openxmlformats.org/officeDocument/2006/relationships/tags" Target="../tags/tag375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83.xml"/><Relationship Id="rId13" Type="http://schemas.openxmlformats.org/officeDocument/2006/relationships/tags" Target="../tags/tag388.xml"/><Relationship Id="rId18" Type="http://schemas.openxmlformats.org/officeDocument/2006/relationships/tags" Target="../tags/tag393.xml"/><Relationship Id="rId3" Type="http://schemas.openxmlformats.org/officeDocument/2006/relationships/tags" Target="../tags/tag378.xml"/><Relationship Id="rId21" Type="http://schemas.openxmlformats.org/officeDocument/2006/relationships/tags" Target="../tags/tag396.xml"/><Relationship Id="rId7" Type="http://schemas.openxmlformats.org/officeDocument/2006/relationships/tags" Target="../tags/tag382.xml"/><Relationship Id="rId12" Type="http://schemas.openxmlformats.org/officeDocument/2006/relationships/tags" Target="../tags/tag387.xml"/><Relationship Id="rId17" Type="http://schemas.openxmlformats.org/officeDocument/2006/relationships/tags" Target="../tags/tag392.xml"/><Relationship Id="rId25" Type="http://schemas.openxmlformats.org/officeDocument/2006/relationships/slideMaster" Target="../slideMasters/slideMaster2.xml"/><Relationship Id="rId2" Type="http://schemas.openxmlformats.org/officeDocument/2006/relationships/tags" Target="../tags/tag377.xml"/><Relationship Id="rId16" Type="http://schemas.openxmlformats.org/officeDocument/2006/relationships/tags" Target="../tags/tag391.xml"/><Relationship Id="rId20" Type="http://schemas.openxmlformats.org/officeDocument/2006/relationships/tags" Target="../tags/tag395.xml"/><Relationship Id="rId1" Type="http://schemas.openxmlformats.org/officeDocument/2006/relationships/tags" Target="../tags/tag376.x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24" Type="http://schemas.openxmlformats.org/officeDocument/2006/relationships/tags" Target="../tags/tag399.xml"/><Relationship Id="rId5" Type="http://schemas.openxmlformats.org/officeDocument/2006/relationships/tags" Target="../tags/tag380.xml"/><Relationship Id="rId15" Type="http://schemas.openxmlformats.org/officeDocument/2006/relationships/tags" Target="../tags/tag390.xml"/><Relationship Id="rId23" Type="http://schemas.openxmlformats.org/officeDocument/2006/relationships/tags" Target="../tags/tag398.xml"/><Relationship Id="rId10" Type="http://schemas.openxmlformats.org/officeDocument/2006/relationships/tags" Target="../tags/tag385.xml"/><Relationship Id="rId19" Type="http://schemas.openxmlformats.org/officeDocument/2006/relationships/tags" Target="../tags/tag394.xml"/><Relationship Id="rId4" Type="http://schemas.openxmlformats.org/officeDocument/2006/relationships/tags" Target="../tags/tag379.xml"/><Relationship Id="rId9" Type="http://schemas.openxmlformats.org/officeDocument/2006/relationships/tags" Target="../tags/tag384.xml"/><Relationship Id="rId14" Type="http://schemas.openxmlformats.org/officeDocument/2006/relationships/tags" Target="../tags/tag389.xml"/><Relationship Id="rId22" Type="http://schemas.openxmlformats.org/officeDocument/2006/relationships/tags" Target="../tags/tag39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26" Type="http://schemas.openxmlformats.org/officeDocument/2006/relationships/tags" Target="../tags/tag425.xml"/><Relationship Id="rId3" Type="http://schemas.openxmlformats.org/officeDocument/2006/relationships/tags" Target="../tags/tag402.xml"/><Relationship Id="rId21" Type="http://schemas.openxmlformats.org/officeDocument/2006/relationships/tags" Target="../tags/tag420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5" Type="http://schemas.openxmlformats.org/officeDocument/2006/relationships/tags" Target="../tags/tag424.xml"/><Relationship Id="rId2" Type="http://schemas.openxmlformats.org/officeDocument/2006/relationships/tags" Target="../tags/tag401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29" Type="http://schemas.openxmlformats.org/officeDocument/2006/relationships/tags" Target="../tags/tag428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24" Type="http://schemas.openxmlformats.org/officeDocument/2006/relationships/tags" Target="../tags/tag423.xml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23" Type="http://schemas.openxmlformats.org/officeDocument/2006/relationships/tags" Target="../tags/tag422.xml"/><Relationship Id="rId28" Type="http://schemas.openxmlformats.org/officeDocument/2006/relationships/tags" Target="../tags/tag427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31" Type="http://schemas.openxmlformats.org/officeDocument/2006/relationships/slideMaster" Target="../slideMasters/slideMaster2.xml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tags" Target="../tags/tag421.xml"/><Relationship Id="rId27" Type="http://schemas.openxmlformats.org/officeDocument/2006/relationships/tags" Target="../tags/tag426.xml"/><Relationship Id="rId30" Type="http://schemas.openxmlformats.org/officeDocument/2006/relationships/tags" Target="../tags/tag4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535385"/>
            <a:ext cx="9144000" cy="1410998"/>
          </a:xfrm>
        </p:spPr>
        <p:txBody>
          <a:bodyPr anchor="b">
            <a:normAutofit/>
          </a:bodyPr>
          <a:lstStyle>
            <a:lvl1pPr algn="ctr"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accent1"/>
                    </a:gs>
                  </a:gsLst>
                  <a:lin ang="10800000" scaled="1"/>
                </a:gradFill>
              </a:defRPr>
            </a:lvl1pPr>
          </a:lstStyle>
          <a:p>
            <a:r>
              <a:rPr lang="zh-CN" altLang="en-US"/>
              <a:t>编辑标题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1586"/>
            <a:ext cx="9144000" cy="74136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6191249" y="3085851"/>
            <a:ext cx="5350617" cy="3772150"/>
            <a:chOff x="6191249" y="3085851"/>
            <a:chExt cx="5350617" cy="3772150"/>
          </a:xfrm>
        </p:grpSpPr>
        <p:sp>
          <p:nvSpPr>
            <p:cNvPr id="8" name="任意多边形: 形状 7"/>
            <p:cNvSpPr/>
            <p:nvPr>
              <p:custDataLst>
                <p:tags r:id="rId9"/>
              </p:custDataLst>
            </p:nvPr>
          </p:nvSpPr>
          <p:spPr>
            <a:xfrm>
              <a:off x="6191249" y="6137276"/>
              <a:ext cx="216000" cy="720725"/>
            </a:xfrm>
            <a:custGeom>
              <a:avLst/>
              <a:gdLst>
                <a:gd name="connsiteX0" fmla="*/ 36001 w 216000"/>
                <a:gd name="connsiteY0" fmla="*/ 0 h 720725"/>
                <a:gd name="connsiteX1" fmla="*/ 179999 w 216000"/>
                <a:gd name="connsiteY1" fmla="*/ 0 h 720725"/>
                <a:gd name="connsiteX2" fmla="*/ 216000 w 216000"/>
                <a:gd name="connsiteY2" fmla="*/ 36001 h 720725"/>
                <a:gd name="connsiteX3" fmla="*/ 216000 w 216000"/>
                <a:gd name="connsiteY3" fmla="*/ 720725 h 720725"/>
                <a:gd name="connsiteX4" fmla="*/ 0 w 216000"/>
                <a:gd name="connsiteY4" fmla="*/ 720725 h 720725"/>
                <a:gd name="connsiteX5" fmla="*/ 0 w 216000"/>
                <a:gd name="connsiteY5" fmla="*/ 36001 h 720725"/>
                <a:gd name="connsiteX6" fmla="*/ 36001 w 216000"/>
                <a:gd name="connsiteY6" fmla="*/ 0 h 72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720725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720725"/>
                  </a:lnTo>
                  <a:lnTo>
                    <a:pt x="0" y="720725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9" name="矩形: 圆角 8"/>
            <p:cNvSpPr/>
            <p:nvPr>
              <p:custDataLst>
                <p:tags r:id="rId10"/>
              </p:custDataLst>
            </p:nvPr>
          </p:nvSpPr>
          <p:spPr>
            <a:xfrm>
              <a:off x="6191249" y="4945440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1"/>
              </p:custDataLst>
            </p:nvPr>
          </p:nvSpPr>
          <p:spPr>
            <a:xfrm>
              <a:off x="6191249" y="4591705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1" name="矩形: 圆角 10"/>
            <p:cNvSpPr/>
            <p:nvPr>
              <p:custDataLst>
                <p:tags r:id="rId12"/>
              </p:custDataLst>
            </p:nvPr>
          </p:nvSpPr>
          <p:spPr>
            <a:xfrm rot="10800000">
              <a:off x="7047019" y="4296430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13"/>
              </p:custDataLst>
            </p:nvPr>
          </p:nvSpPr>
          <p:spPr>
            <a:xfrm rot="10800000">
              <a:off x="7047019" y="5488265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4"/>
              </p:custDataLst>
            </p:nvPr>
          </p:nvSpPr>
          <p:spPr>
            <a:xfrm rot="10800000">
              <a:off x="7047019" y="6451500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15"/>
              </p:custDataLst>
            </p:nvPr>
          </p:nvSpPr>
          <p:spPr>
            <a:xfrm>
              <a:off x="7902789" y="6032500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6"/>
              </p:custDataLst>
            </p:nvPr>
          </p:nvSpPr>
          <p:spPr>
            <a:xfrm>
              <a:off x="7902789" y="5678765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7"/>
              </p:custDataLst>
            </p:nvPr>
          </p:nvSpPr>
          <p:spPr>
            <a:xfrm>
              <a:off x="7902789" y="5299630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0" name="矩形: 圆角 19"/>
            <p:cNvSpPr/>
            <p:nvPr userDrawn="1">
              <p:custDataLst>
                <p:tags r:id="rId18"/>
              </p:custDataLst>
            </p:nvPr>
          </p:nvSpPr>
          <p:spPr>
            <a:xfrm rot="10800000">
              <a:off x="8758559" y="4478717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1" name="矩形: 圆角 20"/>
            <p:cNvSpPr/>
            <p:nvPr userDrawn="1">
              <p:custDataLst>
                <p:tags r:id="rId19"/>
              </p:custDataLst>
            </p:nvPr>
          </p:nvSpPr>
          <p:spPr>
            <a:xfrm rot="10800000">
              <a:off x="8758559" y="308585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 userDrawn="1">
              <p:custDataLst>
                <p:tags r:id="rId20"/>
              </p:custDataLst>
            </p:nvPr>
          </p:nvSpPr>
          <p:spPr>
            <a:xfrm rot="10800000">
              <a:off x="8758559" y="4049086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3" name="矩形: 圆角 22"/>
            <p:cNvSpPr/>
            <p:nvPr userDrawn="1">
              <p:custDataLst>
                <p:tags r:id="rId21"/>
              </p:custDataLst>
            </p:nvPr>
          </p:nvSpPr>
          <p:spPr>
            <a:xfrm rot="10800000">
              <a:off x="8758559" y="5491996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 userDrawn="1">
              <p:custDataLst>
                <p:tags r:id="rId22"/>
              </p:custDataLst>
            </p:nvPr>
          </p:nvSpPr>
          <p:spPr>
            <a:xfrm rot="10800000">
              <a:off x="8758559" y="6455231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 userDrawn="1">
              <p:custDataLst>
                <p:tags r:id="rId23"/>
              </p:custDataLst>
            </p:nvPr>
          </p:nvSpPr>
          <p:spPr>
            <a:xfrm>
              <a:off x="9614329" y="4308326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 userDrawn="1">
              <p:custDataLst>
                <p:tags r:id="rId24"/>
              </p:custDataLst>
            </p:nvPr>
          </p:nvSpPr>
          <p:spPr>
            <a:xfrm>
              <a:off x="9614329" y="3929191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7" name="矩形: 圆角 26"/>
            <p:cNvSpPr/>
            <p:nvPr userDrawn="1">
              <p:custDataLst>
                <p:tags r:id="rId25"/>
              </p:custDataLst>
            </p:nvPr>
          </p:nvSpPr>
          <p:spPr>
            <a:xfrm>
              <a:off x="9614329" y="5248403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 userDrawn="1">
              <p:custDataLst>
                <p:tags r:id="rId26"/>
              </p:custDataLst>
            </p:nvPr>
          </p:nvSpPr>
          <p:spPr>
            <a:xfrm>
              <a:off x="9614329" y="4894668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9" name="任意多边形: 形状 28"/>
            <p:cNvSpPr/>
            <p:nvPr userDrawn="1">
              <p:custDataLst>
                <p:tags r:id="rId27"/>
              </p:custDataLst>
            </p:nvPr>
          </p:nvSpPr>
          <p:spPr>
            <a:xfrm>
              <a:off x="9614329" y="6323946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30" name="矩形: 圆角 29"/>
            <p:cNvSpPr/>
            <p:nvPr userDrawn="1">
              <p:custDataLst>
                <p:tags r:id="rId28"/>
              </p:custDataLst>
            </p:nvPr>
          </p:nvSpPr>
          <p:spPr>
            <a:xfrm>
              <a:off x="10470099" y="4394955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31" name="矩形: 圆角 30"/>
            <p:cNvSpPr/>
            <p:nvPr userDrawn="1">
              <p:custDataLst>
                <p:tags r:id="rId29"/>
              </p:custDataLst>
            </p:nvPr>
          </p:nvSpPr>
          <p:spPr>
            <a:xfrm>
              <a:off x="10470099" y="5470498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32" name="任意多边形: 形状 31"/>
            <p:cNvSpPr/>
            <p:nvPr userDrawn="1">
              <p:custDataLst>
                <p:tags r:id="rId30"/>
              </p:custDataLst>
            </p:nvPr>
          </p:nvSpPr>
          <p:spPr>
            <a:xfrm>
              <a:off x="10470099" y="6545990"/>
              <a:ext cx="216000" cy="312011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33" name="矩形: 圆角 32"/>
            <p:cNvSpPr/>
            <p:nvPr userDrawn="1">
              <p:custDataLst>
                <p:tags r:id="rId31"/>
              </p:custDataLst>
            </p:nvPr>
          </p:nvSpPr>
          <p:spPr>
            <a:xfrm>
              <a:off x="11325866" y="3898977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 userDrawn="1">
              <p:custDataLst>
                <p:tags r:id="rId32"/>
              </p:custDataLst>
            </p:nvPr>
          </p:nvSpPr>
          <p:spPr>
            <a:xfrm>
              <a:off x="11325866" y="3545242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35" name="矩形: 圆角 34"/>
            <p:cNvSpPr/>
            <p:nvPr userDrawn="1">
              <p:custDataLst>
                <p:tags r:id="rId33"/>
              </p:custDataLst>
            </p:nvPr>
          </p:nvSpPr>
          <p:spPr>
            <a:xfrm>
              <a:off x="11325866" y="4974520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36" name="任意多边形: 形状 35"/>
            <p:cNvSpPr/>
            <p:nvPr userDrawn="1">
              <p:custDataLst>
                <p:tags r:id="rId34"/>
              </p:custDataLst>
            </p:nvPr>
          </p:nvSpPr>
          <p:spPr>
            <a:xfrm>
              <a:off x="11325866" y="6323946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 userDrawn="1">
              <p:custDataLst>
                <p:tags r:id="rId35"/>
              </p:custDataLst>
            </p:nvPr>
          </p:nvSpPr>
          <p:spPr>
            <a:xfrm>
              <a:off x="11325866" y="597021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235164" y="953888"/>
            <a:ext cx="9800218" cy="1698050"/>
          </a:xfrm>
        </p:spPr>
        <p:txBody>
          <a:bodyPr lIns="36000" tIns="46800" rIns="90000" bIns="46800" anchor="b" anchorCtr="0">
            <a:normAutofit/>
          </a:bodyPr>
          <a:lstStyle>
            <a:lvl1pPr algn="l">
              <a:defRPr sz="6600" spc="600" baseline="0">
                <a:solidFill>
                  <a:schemeClr val="bg1"/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235163" y="2734688"/>
            <a:ext cx="9800218" cy="950984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lang="zh-CN" altLang="en-US" sz="1800" baseline="0" dirty="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235165" y="4665327"/>
            <a:ext cx="3159168" cy="393349"/>
          </a:xfrm>
        </p:spPr>
        <p:txBody>
          <a:bodyPr anchor="ctr"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1235165" y="5179080"/>
            <a:ext cx="3159168" cy="393349"/>
          </a:xfrm>
        </p:spPr>
        <p:txBody>
          <a:bodyPr anchor="ctr"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>
            <p:custDataLst>
              <p:tags r:id="rId1"/>
            </p:custDataLst>
          </p:nvPr>
        </p:nvGrpSpPr>
        <p:grpSpPr>
          <a:xfrm>
            <a:off x="194940" y="1"/>
            <a:ext cx="11543179" cy="6858000"/>
            <a:chOff x="194940" y="1"/>
            <a:chExt cx="11543179" cy="6858000"/>
          </a:xfrm>
        </p:grpSpPr>
        <p:grpSp>
          <p:nvGrpSpPr>
            <p:cNvPr id="71" name="组合 70"/>
            <p:cNvGrpSpPr/>
            <p:nvPr userDrawn="1"/>
          </p:nvGrpSpPr>
          <p:grpSpPr>
            <a:xfrm>
              <a:off x="9851517" y="3545243"/>
              <a:ext cx="1886602" cy="3312758"/>
              <a:chOff x="9851517" y="3545243"/>
              <a:chExt cx="1886602" cy="3312758"/>
            </a:xfrm>
          </p:grpSpPr>
          <p:grpSp>
            <p:nvGrpSpPr>
              <p:cNvPr id="75" name="组合 74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84" name="矩形: 圆角 83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5" name="椭圆 84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6" name="矩形: 圆角 85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7" name="任意多边形: 形状 86"/>
                <p:cNvSpPr/>
                <p:nvPr userDrawn="1">
                  <p:custDataLst>
                    <p:tags r:id="rId18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8" name="椭圆 87"/>
                <p:cNvSpPr/>
                <p:nvPr userDrawn="1">
                  <p:custDataLst>
                    <p:tags r:id="rId19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6" name="组合 75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81" name="矩形: 圆角 80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: 圆角 8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3" name="任意多边形: 形状 8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7" name="组合 76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78" name="矩形: 圆角 77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9" name="椭圆 78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0" name="椭圆 79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2" name="组合 71"/>
            <p:cNvGrpSpPr/>
            <p:nvPr userDrawn="1"/>
          </p:nvGrpSpPr>
          <p:grpSpPr>
            <a:xfrm>
              <a:off x="194940" y="1"/>
              <a:ext cx="216000" cy="887789"/>
              <a:chOff x="194940" y="1"/>
              <a:chExt cx="216000" cy="887789"/>
            </a:xfrm>
          </p:grpSpPr>
          <p:sp>
            <p:nvSpPr>
              <p:cNvPr id="73" name="任意多边形: 形状 72"/>
              <p:cNvSpPr/>
              <p:nvPr userDrawn="1">
                <p:custDataLst>
                  <p:tags r:id="rId7"/>
                </p:custDataLst>
              </p:nvPr>
            </p:nvSpPr>
            <p:spPr>
              <a:xfrm rot="10800000">
                <a:off x="194940" y="1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 userDrawn="1">
                <p:custDataLst>
                  <p:tags r:id="rId8"/>
                </p:custDataLst>
              </p:nvPr>
            </p:nvSpPr>
            <p:spPr>
              <a:xfrm rot="10800000">
                <a:off x="194940" y="671790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67" name="日期占位符 6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8" name="页脚占位符 6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554980" y="2871827"/>
            <a:ext cx="5976620" cy="156781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555154" y="1885071"/>
            <a:ext cx="5965333" cy="89535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57446" y="1561491"/>
            <a:ext cx="11245200" cy="3581204"/>
            <a:chOff x="57446" y="1561491"/>
            <a:chExt cx="11245200" cy="3581204"/>
          </a:xfrm>
        </p:grpSpPr>
        <p:sp>
          <p:nvSpPr>
            <p:cNvPr id="8" name="矩形: 圆角 7"/>
            <p:cNvSpPr/>
            <p:nvPr>
              <p:custDataLst>
                <p:tags r:id="rId7"/>
              </p:custDataLst>
            </p:nvPr>
          </p:nvSpPr>
          <p:spPr>
            <a:xfrm rot="5400000">
              <a:off x="1872366" y="1256741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9" name="矩形: 圆角 8"/>
            <p:cNvSpPr/>
            <p:nvPr>
              <p:custDataLst>
                <p:tags r:id="rId8"/>
              </p:custDataLst>
            </p:nvPr>
          </p:nvSpPr>
          <p:spPr>
            <a:xfrm rot="5400000">
              <a:off x="362196" y="125674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9"/>
              </p:custDataLst>
            </p:nvPr>
          </p:nvSpPr>
          <p:spPr>
            <a:xfrm rot="5400000">
              <a:off x="1020681" y="156149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0"/>
              </p:custDataLst>
            </p:nvPr>
          </p:nvSpPr>
          <p:spPr>
            <a:xfrm rot="5400000">
              <a:off x="3426826" y="156149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11"/>
              </p:custDataLst>
            </p:nvPr>
          </p:nvSpPr>
          <p:spPr>
            <a:xfrm rot="5400000">
              <a:off x="4177621" y="125674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2"/>
              </p:custDataLst>
            </p:nvPr>
          </p:nvSpPr>
          <p:spPr>
            <a:xfrm rot="5400000">
              <a:off x="4836106" y="156149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13"/>
              </p:custDataLst>
            </p:nvPr>
          </p:nvSpPr>
          <p:spPr>
            <a:xfrm>
              <a:off x="4836106" y="2946957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6200000">
              <a:off x="10098390" y="3938436"/>
              <a:ext cx="216000" cy="2192513"/>
              <a:chOff x="4816326" y="6458430"/>
              <a:chExt cx="216000" cy="2192513"/>
            </a:xfrm>
          </p:grpSpPr>
          <p:sp>
            <p:nvSpPr>
              <p:cNvPr id="32" name="矩形: 圆角 31"/>
              <p:cNvSpPr/>
              <p:nvPr>
                <p:custDataLst>
                  <p:tags r:id="rId28"/>
                </p:custDataLst>
              </p:nvPr>
            </p:nvSpPr>
            <p:spPr>
              <a:xfrm>
                <a:off x="4816326" y="7825443"/>
                <a:ext cx="216000" cy="8255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矩形: 圆角 32"/>
              <p:cNvSpPr/>
              <p:nvPr>
                <p:custDataLst>
                  <p:tags r:id="rId29"/>
                </p:custDataLst>
              </p:nvPr>
            </p:nvSpPr>
            <p:spPr>
              <a:xfrm>
                <a:off x="4816326" y="6812164"/>
                <a:ext cx="216000" cy="8255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椭圆 33"/>
              <p:cNvSpPr/>
              <p:nvPr>
                <p:custDataLst>
                  <p:tags r:id="rId30"/>
                </p:custDataLst>
              </p:nvPr>
            </p:nvSpPr>
            <p:spPr>
              <a:xfrm>
                <a:off x="4816326" y="6458430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: 圆角 15"/>
            <p:cNvSpPr/>
            <p:nvPr>
              <p:custDataLst>
                <p:tags r:id="rId14"/>
              </p:custDataLst>
            </p:nvPr>
          </p:nvSpPr>
          <p:spPr>
            <a:xfrm>
              <a:off x="3488746" y="4280556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5"/>
              </p:custDataLst>
            </p:nvPr>
          </p:nvSpPr>
          <p:spPr>
            <a:xfrm>
              <a:off x="3488746" y="392682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 rot="5400000">
              <a:off x="4000291" y="3114308"/>
              <a:ext cx="216000" cy="1179235"/>
              <a:chOff x="4816326" y="3485900"/>
              <a:chExt cx="216000" cy="1179235"/>
            </a:xfrm>
            <a:solidFill>
              <a:schemeClr val="accent4"/>
            </a:solidFill>
          </p:grpSpPr>
          <p:sp>
            <p:nvSpPr>
              <p:cNvPr id="30" name="矩形: 圆角 29"/>
              <p:cNvSpPr/>
              <p:nvPr>
                <p:custDataLst>
                  <p:tags r:id="rId26"/>
                </p:custDataLst>
              </p:nvPr>
            </p:nvSpPr>
            <p:spPr>
              <a:xfrm>
                <a:off x="4816326" y="3839635"/>
                <a:ext cx="216000" cy="8255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椭圆 30"/>
              <p:cNvSpPr/>
              <p:nvPr>
                <p:custDataLst>
                  <p:tags r:id="rId27"/>
                </p:custDataLst>
              </p:nvPr>
            </p:nvSpPr>
            <p:spPr>
              <a:xfrm rot="16200000">
                <a:off x="4816326" y="3485900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9" name="矩形: 圆角 18"/>
            <p:cNvSpPr/>
            <p:nvPr>
              <p:custDataLst>
                <p:tags r:id="rId16"/>
              </p:custDataLst>
            </p:nvPr>
          </p:nvSpPr>
          <p:spPr>
            <a:xfrm>
              <a:off x="4836106" y="193522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7"/>
              </p:custDataLst>
            </p:nvPr>
          </p:nvSpPr>
          <p:spPr>
            <a:xfrm rot="5400000">
              <a:off x="2879890" y="1561491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8"/>
              </p:custDataLst>
            </p:nvPr>
          </p:nvSpPr>
          <p:spPr>
            <a:xfrm rot="5400000">
              <a:off x="2570001" y="1561491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 rot="16200000">
              <a:off x="6257143" y="2521027"/>
              <a:ext cx="216000" cy="5027335"/>
              <a:chOff x="4836106" y="3623608"/>
              <a:chExt cx="216000" cy="5027335"/>
            </a:xfrm>
          </p:grpSpPr>
          <p:sp>
            <p:nvSpPr>
              <p:cNvPr id="23" name="矩形: 圆角 22"/>
              <p:cNvSpPr/>
              <p:nvPr>
                <p:custDataLst>
                  <p:tags r:id="rId19"/>
                </p:custDataLst>
              </p:nvPr>
            </p:nvSpPr>
            <p:spPr>
              <a:xfrm>
                <a:off x="4836106" y="7825443"/>
                <a:ext cx="216000" cy="8255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矩形: 圆角 23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36106" y="6812164"/>
                <a:ext cx="216000" cy="8255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椭圆 24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36106" y="6458430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矩形: 圆角 25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36106" y="3977343"/>
                <a:ext cx="216000" cy="8255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矩形: 圆角 26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36106" y="5370210"/>
                <a:ext cx="216000" cy="8255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椭圆 27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36106" y="5016475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>
                <p:custDataLst>
                  <p:tags r:id="rId25"/>
                </p:custDataLst>
              </p:nvPr>
            </p:nvSpPr>
            <p:spPr>
              <a:xfrm rot="16200000">
                <a:off x="4836106" y="3623608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35" name="日期占位符 3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>
            <p:custDataLst>
              <p:tags r:id="rId1"/>
            </p:custDataLst>
          </p:nvPr>
        </p:nvGrpSpPr>
        <p:grpSpPr>
          <a:xfrm>
            <a:off x="194940" y="1"/>
            <a:ext cx="11543179" cy="6858000"/>
            <a:chOff x="194940" y="1"/>
            <a:chExt cx="11543179" cy="6858000"/>
          </a:xfrm>
        </p:grpSpPr>
        <p:grpSp>
          <p:nvGrpSpPr>
            <p:cNvPr id="71" name="组合 70"/>
            <p:cNvGrpSpPr/>
            <p:nvPr userDrawn="1"/>
          </p:nvGrpSpPr>
          <p:grpSpPr>
            <a:xfrm>
              <a:off x="9851517" y="3545243"/>
              <a:ext cx="1886602" cy="3312758"/>
              <a:chOff x="9851517" y="3545243"/>
              <a:chExt cx="1886602" cy="3312758"/>
            </a:xfrm>
          </p:grpSpPr>
          <p:grpSp>
            <p:nvGrpSpPr>
              <p:cNvPr id="75" name="组合 74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84" name="矩形: 圆角 83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5" name="椭圆 84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6" name="矩形: 圆角 85"/>
                <p:cNvSpPr/>
                <p:nvPr userDrawn="1">
                  <p:custDataLst>
                    <p:tags r:id="rId18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7" name="任意多边形: 形状 86"/>
                <p:cNvSpPr/>
                <p:nvPr userDrawn="1">
                  <p:custDataLst>
                    <p:tags r:id="rId19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8" name="椭圆 87"/>
                <p:cNvSpPr/>
                <p:nvPr userDrawn="1">
                  <p:custDataLst>
                    <p:tags r:id="rId20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6" name="组合 75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81" name="矩形: 圆角 80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2" name="矩形: 圆角 81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3" name="任意多边形: 形状 82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7" name="组合 76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78" name="矩形: 圆角 7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9" name="椭圆 78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80" name="椭圆 79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2" name="组合 71"/>
            <p:cNvGrpSpPr/>
            <p:nvPr userDrawn="1"/>
          </p:nvGrpSpPr>
          <p:grpSpPr>
            <a:xfrm>
              <a:off x="194940" y="1"/>
              <a:ext cx="216000" cy="887789"/>
              <a:chOff x="194940" y="1"/>
              <a:chExt cx="216000" cy="887789"/>
            </a:xfrm>
          </p:grpSpPr>
          <p:sp>
            <p:nvSpPr>
              <p:cNvPr id="73" name="任意多边形: 形状 72"/>
              <p:cNvSpPr/>
              <p:nvPr userDrawn="1">
                <p:custDataLst>
                  <p:tags r:id="rId8"/>
                </p:custDataLst>
              </p:nvPr>
            </p:nvSpPr>
            <p:spPr>
              <a:xfrm rot="10800000">
                <a:off x="194940" y="1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 userDrawn="1">
                <p:custDataLst>
                  <p:tags r:id="rId9"/>
                </p:custDataLst>
              </p:nvPr>
            </p:nvSpPr>
            <p:spPr>
              <a:xfrm rot="10800000">
                <a:off x="194940" y="671790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" name="日期占位符 6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8" name="页脚占位符 6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>
            <p:custDataLst>
              <p:tags r:id="rId1"/>
            </p:custDataLst>
          </p:nvPr>
        </p:nvGrpSpPr>
        <p:grpSpPr>
          <a:xfrm>
            <a:off x="194940" y="1"/>
            <a:ext cx="11543179" cy="6858000"/>
            <a:chOff x="194940" y="1"/>
            <a:chExt cx="11543179" cy="6858000"/>
          </a:xfrm>
        </p:grpSpPr>
        <p:grpSp>
          <p:nvGrpSpPr>
            <p:cNvPr id="73" name="组合 72"/>
            <p:cNvGrpSpPr/>
            <p:nvPr userDrawn="1"/>
          </p:nvGrpSpPr>
          <p:grpSpPr>
            <a:xfrm>
              <a:off x="9851517" y="3545243"/>
              <a:ext cx="1886602" cy="3312758"/>
              <a:chOff x="9851517" y="3545243"/>
              <a:chExt cx="1886602" cy="3312758"/>
            </a:xfrm>
          </p:grpSpPr>
          <p:grpSp>
            <p:nvGrpSpPr>
              <p:cNvPr id="77" name="组合 76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86" name="矩形: 圆角 85"/>
                <p:cNvSpPr/>
                <p:nvPr userDrawn="1">
                  <p:custDataLst>
                    <p:tags r:id="rId18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7" name="椭圆 86"/>
                <p:cNvSpPr/>
                <p:nvPr userDrawn="1">
                  <p:custDataLst>
                    <p:tags r:id="rId19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" name="矩形: 圆角 87"/>
                <p:cNvSpPr/>
                <p:nvPr userDrawn="1">
                  <p:custDataLst>
                    <p:tags r:id="rId20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任意多边形: 形状 88"/>
                <p:cNvSpPr/>
                <p:nvPr userDrawn="1">
                  <p:custDataLst>
                    <p:tags r:id="rId21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 userDrawn="1">
                  <p:custDataLst>
                    <p:tags r:id="rId22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8" name="组合 77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83" name="矩形: 圆角 82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矩形: 圆角 83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任意多边形: 形状 84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9" name="组合 78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80" name="矩形: 圆角 79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1" name="椭圆 80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椭圆 81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4" name="组合 73"/>
            <p:cNvGrpSpPr/>
            <p:nvPr userDrawn="1"/>
          </p:nvGrpSpPr>
          <p:grpSpPr>
            <a:xfrm>
              <a:off x="194940" y="1"/>
              <a:ext cx="216000" cy="887789"/>
              <a:chOff x="194940" y="1"/>
              <a:chExt cx="216000" cy="887789"/>
            </a:xfrm>
          </p:grpSpPr>
          <p:sp>
            <p:nvSpPr>
              <p:cNvPr id="75" name="任意多边形: 形状 74"/>
              <p:cNvSpPr/>
              <p:nvPr userDrawn="1">
                <p:custDataLst>
                  <p:tags r:id="rId10"/>
                </p:custDataLst>
              </p:nvPr>
            </p:nvSpPr>
            <p:spPr>
              <a:xfrm rot="10800000">
                <a:off x="194940" y="1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6" name="椭圆 75"/>
              <p:cNvSpPr/>
              <p:nvPr userDrawn="1">
                <p:custDataLst>
                  <p:tags r:id="rId11"/>
                </p:custDataLst>
              </p:nvPr>
            </p:nvSpPr>
            <p:spPr>
              <a:xfrm rot="10800000">
                <a:off x="194940" y="671790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69" name="日期占位符 6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70" name="页脚占位符 6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94940" y="1"/>
            <a:ext cx="11543179" cy="6858000"/>
            <a:chOff x="194940" y="1"/>
            <a:chExt cx="11543179" cy="685800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9851517" y="3545243"/>
              <a:ext cx="1886602" cy="3312758"/>
              <a:chOff x="9851517" y="3545243"/>
              <a:chExt cx="1886602" cy="3312758"/>
            </a:xfrm>
          </p:grpSpPr>
          <p:grpSp>
            <p:nvGrpSpPr>
              <p:cNvPr id="14" name="组合 13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23" name="矩形: 圆角 2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椭圆 23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矩形: 圆角 24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任意多边形: 形状 25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椭圆 26"/>
                <p:cNvSpPr/>
                <p:nvPr userDrawn="1">
                  <p:custDataLst>
                    <p:tags r:id="rId18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组合 14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20" name="矩形: 圆角 19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矩形: 圆角 20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任意多边形: 形状 2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17" name="矩形: 圆角 16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椭圆 17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椭圆 18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 userDrawn="1"/>
          </p:nvGrpSpPr>
          <p:grpSpPr>
            <a:xfrm>
              <a:off x="194940" y="1"/>
              <a:ext cx="216000" cy="887789"/>
              <a:chOff x="194940" y="1"/>
              <a:chExt cx="216000" cy="887789"/>
            </a:xfrm>
          </p:grpSpPr>
          <p:sp>
            <p:nvSpPr>
              <p:cNvPr id="12" name="任意多边形: 形状 11"/>
              <p:cNvSpPr/>
              <p:nvPr userDrawn="1">
                <p:custDataLst>
                  <p:tags r:id="rId6"/>
                </p:custDataLst>
              </p:nvPr>
            </p:nvSpPr>
            <p:spPr>
              <a:xfrm rot="10800000">
                <a:off x="194940" y="1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椭圆 12"/>
              <p:cNvSpPr/>
              <p:nvPr userDrawn="1">
                <p:custDataLst>
                  <p:tags r:id="rId7"/>
                </p:custDataLst>
              </p:nvPr>
            </p:nvSpPr>
            <p:spPr>
              <a:xfrm rot="10800000">
                <a:off x="194940" y="671790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6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5" name="页脚占位符 6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>
            <p:custDataLst>
              <p:tags r:id="rId1"/>
            </p:custDataLst>
          </p:nvPr>
        </p:nvGrpSpPr>
        <p:grpSpPr>
          <a:xfrm>
            <a:off x="194940" y="1"/>
            <a:ext cx="11543179" cy="6858000"/>
            <a:chOff x="194940" y="1"/>
            <a:chExt cx="11543179" cy="6858000"/>
          </a:xfrm>
        </p:grpSpPr>
        <p:grpSp>
          <p:nvGrpSpPr>
            <p:cNvPr id="71" name="组合 70"/>
            <p:cNvGrpSpPr/>
            <p:nvPr userDrawn="1"/>
          </p:nvGrpSpPr>
          <p:grpSpPr>
            <a:xfrm>
              <a:off x="9851517" y="3545243"/>
              <a:ext cx="1886602" cy="3312758"/>
              <a:chOff x="9851517" y="3545243"/>
              <a:chExt cx="1886602" cy="3312758"/>
            </a:xfrm>
          </p:grpSpPr>
          <p:grpSp>
            <p:nvGrpSpPr>
              <p:cNvPr id="75" name="组合 74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84" name="矩形: 圆角 83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椭圆 84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矩形: 圆角 85"/>
                <p:cNvSpPr/>
                <p:nvPr userDrawn="1">
                  <p:custDataLst>
                    <p:tags r:id="rId18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7" name="任意多边形: 形状 86"/>
                <p:cNvSpPr/>
                <p:nvPr userDrawn="1">
                  <p:custDataLst>
                    <p:tags r:id="rId19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" name="椭圆 87"/>
                <p:cNvSpPr/>
                <p:nvPr userDrawn="1">
                  <p:custDataLst>
                    <p:tags r:id="rId20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6" name="组合 75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81" name="矩形: 圆角 80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矩形: 圆角 81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任意多边形: 形状 82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7" name="组合 76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78" name="矩形: 圆角 7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椭圆 78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椭圆 79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2" name="组合 71"/>
            <p:cNvGrpSpPr/>
            <p:nvPr userDrawn="1"/>
          </p:nvGrpSpPr>
          <p:grpSpPr>
            <a:xfrm>
              <a:off x="194940" y="1"/>
              <a:ext cx="216000" cy="887789"/>
              <a:chOff x="194940" y="1"/>
              <a:chExt cx="216000" cy="887789"/>
            </a:xfrm>
          </p:grpSpPr>
          <p:sp>
            <p:nvSpPr>
              <p:cNvPr id="73" name="任意多边形: 形状 72"/>
              <p:cNvSpPr/>
              <p:nvPr userDrawn="1">
                <p:custDataLst>
                  <p:tags r:id="rId8"/>
                </p:custDataLst>
              </p:nvPr>
            </p:nvSpPr>
            <p:spPr>
              <a:xfrm rot="10800000">
                <a:off x="194940" y="1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74" name="椭圆 73"/>
              <p:cNvSpPr/>
              <p:nvPr userDrawn="1">
                <p:custDataLst>
                  <p:tags r:id="rId9"/>
                </p:custDataLst>
              </p:nvPr>
            </p:nvSpPr>
            <p:spPr>
              <a:xfrm rot="10800000">
                <a:off x="194940" y="671790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67" name="日期占位符 6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8" name="页脚占位符 6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9" name="灯片编号占位符 6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70" name="矩形: 圆角 69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3052"/>
              </a:avLst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 userDrawn="1"/>
          </p:nvGrpSpPr>
          <p:grpSpPr>
            <a:xfrm>
              <a:off x="9718298" y="3241042"/>
              <a:ext cx="1886602" cy="3312758"/>
              <a:chOff x="9851517" y="3545243"/>
              <a:chExt cx="1886602" cy="3312758"/>
            </a:xfrm>
          </p:grpSpPr>
          <p:grpSp>
            <p:nvGrpSpPr>
              <p:cNvPr id="87" name="组合 86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96" name="矩形: 圆角 95"/>
                <p:cNvSpPr/>
                <p:nvPr userDrawn="1">
                  <p:custDataLst>
                    <p:tags r:id="rId25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椭圆 96"/>
                <p:cNvSpPr/>
                <p:nvPr userDrawn="1">
                  <p:custDataLst>
                    <p:tags r:id="rId26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8" name="矩形: 圆角 97"/>
                <p:cNvSpPr/>
                <p:nvPr userDrawn="1">
                  <p:custDataLst>
                    <p:tags r:id="rId27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" name="任意多边形: 形状 98"/>
                <p:cNvSpPr/>
                <p:nvPr userDrawn="1">
                  <p:custDataLst>
                    <p:tags r:id="rId28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0" name="椭圆 99"/>
                <p:cNvSpPr/>
                <p:nvPr userDrawn="1">
                  <p:custDataLst>
                    <p:tags r:id="rId29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8" name="组合 87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93" name="矩形: 圆角 92"/>
                <p:cNvSpPr/>
                <p:nvPr userDrawn="1">
                  <p:custDataLst>
                    <p:tags r:id="rId22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" name="矩形: 圆角 93"/>
                <p:cNvSpPr/>
                <p:nvPr userDrawn="1">
                  <p:custDataLst>
                    <p:tags r:id="rId23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" name="任意多边形: 形状 94"/>
                <p:cNvSpPr/>
                <p:nvPr userDrawn="1">
                  <p:custDataLst>
                    <p:tags r:id="rId24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组合 88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90" name="矩形: 圆角 89"/>
                <p:cNvSpPr/>
                <p:nvPr userDrawn="1">
                  <p:custDataLst>
                    <p:tags r:id="rId19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1" name="椭圆 90"/>
                <p:cNvSpPr/>
                <p:nvPr userDrawn="1">
                  <p:custDataLst>
                    <p:tags r:id="rId20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" name="椭圆 91"/>
                <p:cNvSpPr/>
                <p:nvPr userDrawn="1">
                  <p:custDataLst>
                    <p:tags r:id="rId21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2" name="组合 71"/>
            <p:cNvGrpSpPr/>
            <p:nvPr userDrawn="1"/>
          </p:nvGrpSpPr>
          <p:grpSpPr>
            <a:xfrm rot="10800000">
              <a:off x="544618" y="304200"/>
              <a:ext cx="1886602" cy="3312758"/>
              <a:chOff x="9851517" y="3545243"/>
              <a:chExt cx="1886602" cy="3312758"/>
            </a:xfrm>
          </p:grpSpPr>
          <p:grpSp>
            <p:nvGrpSpPr>
              <p:cNvPr id="73" name="组合 72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82" name="矩形: 圆角 81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椭圆 82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矩形: 圆角 83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任意多边形: 形状 84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椭圆 85"/>
                <p:cNvSpPr/>
                <p:nvPr userDrawn="1">
                  <p:custDataLst>
                    <p:tags r:id="rId18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4" name="组合 73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79" name="矩形: 圆角 78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矩形: 圆角 79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1" name="任意多边形: 形状 80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5" name="组合 74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76" name="矩形: 圆角 7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" name="椭圆 7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8" name="椭圆 7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6" name="日期占位符 6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7" name="页脚占位符 6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69" name="矩形: 圆角 68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oundRect">
              <a:avLst>
                <a:gd name="adj" fmla="val 3052"/>
              </a:avLst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69"/>
            <p:cNvGrpSpPr/>
            <p:nvPr userDrawn="1"/>
          </p:nvGrpSpPr>
          <p:grpSpPr>
            <a:xfrm>
              <a:off x="9718298" y="3241042"/>
              <a:ext cx="1886602" cy="3312758"/>
              <a:chOff x="9851517" y="3545243"/>
              <a:chExt cx="1886602" cy="3312758"/>
            </a:xfrm>
          </p:grpSpPr>
          <p:grpSp>
            <p:nvGrpSpPr>
              <p:cNvPr id="86" name="组合 85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95" name="矩形: 圆角 94"/>
                <p:cNvSpPr/>
                <p:nvPr userDrawn="1">
                  <p:custDataLst>
                    <p:tags r:id="rId24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6" name="椭圆 95"/>
                <p:cNvSpPr/>
                <p:nvPr userDrawn="1">
                  <p:custDataLst>
                    <p:tags r:id="rId25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矩形: 圆角 96"/>
                <p:cNvSpPr/>
                <p:nvPr userDrawn="1">
                  <p:custDataLst>
                    <p:tags r:id="rId26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8" name="任意多边形: 形状 97"/>
                <p:cNvSpPr/>
                <p:nvPr userDrawn="1">
                  <p:custDataLst>
                    <p:tags r:id="rId27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" name="椭圆 98"/>
                <p:cNvSpPr/>
                <p:nvPr userDrawn="1">
                  <p:custDataLst>
                    <p:tags r:id="rId28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92" name="矩形: 圆角 91"/>
                <p:cNvSpPr/>
                <p:nvPr userDrawn="1">
                  <p:custDataLst>
                    <p:tags r:id="rId21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3" name="矩形: 圆角 92"/>
                <p:cNvSpPr/>
                <p:nvPr userDrawn="1">
                  <p:custDataLst>
                    <p:tags r:id="rId22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" name="任意多边形: 形状 93"/>
                <p:cNvSpPr/>
                <p:nvPr userDrawn="1">
                  <p:custDataLst>
                    <p:tags r:id="rId23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8" name="组合 87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89" name="矩形: 圆角 88"/>
                <p:cNvSpPr/>
                <p:nvPr userDrawn="1">
                  <p:custDataLst>
                    <p:tags r:id="rId18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 userDrawn="1">
                  <p:custDataLst>
                    <p:tags r:id="rId19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1" name="椭圆 90"/>
                <p:cNvSpPr/>
                <p:nvPr userDrawn="1">
                  <p:custDataLst>
                    <p:tags r:id="rId20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 rot="10800000">
              <a:off x="544618" y="304200"/>
              <a:ext cx="1886602" cy="3312758"/>
              <a:chOff x="9851517" y="3545243"/>
              <a:chExt cx="1886602" cy="3312758"/>
            </a:xfrm>
          </p:grpSpPr>
          <p:grpSp>
            <p:nvGrpSpPr>
              <p:cNvPr id="72" name="组合 71"/>
              <p:cNvGrpSpPr/>
              <p:nvPr userDrawn="1"/>
            </p:nvGrpSpPr>
            <p:grpSpPr>
              <a:xfrm>
                <a:off x="11522119" y="3545243"/>
                <a:ext cx="216000" cy="3312758"/>
                <a:chOff x="11737200" y="3545242"/>
                <a:chExt cx="216000" cy="3312758"/>
              </a:xfrm>
            </p:grpSpPr>
            <p:sp>
              <p:nvSpPr>
                <p:cNvPr id="81" name="矩形: 圆角 80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11737200" y="3898977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椭圆 81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11737200" y="3545242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矩形: 圆角 82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11737200" y="497452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任意多边形: 形状 83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11737200" y="6323946"/>
                  <a:ext cx="216000" cy="534054"/>
                </a:xfrm>
                <a:custGeom>
                  <a:avLst/>
                  <a:gdLst>
                    <a:gd name="connsiteX0" fmla="*/ 36001 w 216000"/>
                    <a:gd name="connsiteY0" fmla="*/ 0 h 534054"/>
                    <a:gd name="connsiteX1" fmla="*/ 179999 w 216000"/>
                    <a:gd name="connsiteY1" fmla="*/ 0 h 534054"/>
                    <a:gd name="connsiteX2" fmla="*/ 216000 w 216000"/>
                    <a:gd name="connsiteY2" fmla="*/ 36001 h 534054"/>
                    <a:gd name="connsiteX3" fmla="*/ 216000 w 216000"/>
                    <a:gd name="connsiteY3" fmla="*/ 534054 h 534054"/>
                    <a:gd name="connsiteX4" fmla="*/ 0 w 216000"/>
                    <a:gd name="connsiteY4" fmla="*/ 534054 h 534054"/>
                    <a:gd name="connsiteX5" fmla="*/ 0 w 216000"/>
                    <a:gd name="connsiteY5" fmla="*/ 36001 h 534054"/>
                    <a:gd name="connsiteX6" fmla="*/ 36001 w 216000"/>
                    <a:gd name="connsiteY6" fmla="*/ 0 h 53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534054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534054"/>
                      </a:lnTo>
                      <a:lnTo>
                        <a:pt x="0" y="534054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椭圆 84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11737200" y="5970211"/>
                  <a:ext cx="216000" cy="216000"/>
                </a:xfrm>
                <a:prstGeom prst="ellipse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3" name="组合 72"/>
              <p:cNvGrpSpPr/>
              <p:nvPr userDrawn="1"/>
            </p:nvGrpSpPr>
            <p:grpSpPr>
              <a:xfrm>
                <a:off x="10686818" y="4394955"/>
                <a:ext cx="216000" cy="2463046"/>
                <a:chOff x="10901899" y="4394955"/>
                <a:chExt cx="216000" cy="2463046"/>
              </a:xfrm>
            </p:grpSpPr>
            <p:sp>
              <p:nvSpPr>
                <p:cNvPr id="78" name="矩形: 圆角 7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10901899" y="4394955"/>
                  <a:ext cx="216000" cy="825500"/>
                </a:xfrm>
                <a:prstGeom prst="round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矩形: 圆角 78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>
                  <a:off x="10901899" y="5470498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任意多边形: 形状 79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10901899" y="6545990"/>
                  <a:ext cx="216000" cy="312011"/>
                </a:xfrm>
                <a:custGeom>
                  <a:avLst/>
                  <a:gdLst>
                    <a:gd name="connsiteX0" fmla="*/ 36001 w 216000"/>
                    <a:gd name="connsiteY0" fmla="*/ 0 h 312011"/>
                    <a:gd name="connsiteX1" fmla="*/ 179999 w 216000"/>
                    <a:gd name="connsiteY1" fmla="*/ 0 h 312011"/>
                    <a:gd name="connsiteX2" fmla="*/ 216000 w 216000"/>
                    <a:gd name="connsiteY2" fmla="*/ 36001 h 312011"/>
                    <a:gd name="connsiteX3" fmla="*/ 216000 w 216000"/>
                    <a:gd name="connsiteY3" fmla="*/ 312011 h 312011"/>
                    <a:gd name="connsiteX4" fmla="*/ 0 w 216000"/>
                    <a:gd name="connsiteY4" fmla="*/ 312011 h 312011"/>
                    <a:gd name="connsiteX5" fmla="*/ 0 w 216000"/>
                    <a:gd name="connsiteY5" fmla="*/ 36001 h 312011"/>
                    <a:gd name="connsiteX6" fmla="*/ 36001 w 216000"/>
                    <a:gd name="connsiteY6" fmla="*/ 0 h 31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000" h="312011">
                      <a:moveTo>
                        <a:pt x="36001" y="0"/>
                      </a:moveTo>
                      <a:lnTo>
                        <a:pt x="179999" y="0"/>
                      </a:lnTo>
                      <a:cubicBezTo>
                        <a:pt x="199882" y="0"/>
                        <a:pt x="216000" y="16118"/>
                        <a:pt x="216000" y="36001"/>
                      </a:cubicBezTo>
                      <a:lnTo>
                        <a:pt x="216000" y="312011"/>
                      </a:lnTo>
                      <a:lnTo>
                        <a:pt x="0" y="312011"/>
                      </a:lnTo>
                      <a:lnTo>
                        <a:pt x="0" y="36001"/>
                      </a:lnTo>
                      <a:cubicBezTo>
                        <a:pt x="0" y="16118"/>
                        <a:pt x="16118" y="0"/>
                        <a:pt x="3600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4" name="组合 73"/>
              <p:cNvGrpSpPr/>
              <p:nvPr userDrawn="1"/>
            </p:nvGrpSpPr>
            <p:grpSpPr>
              <a:xfrm>
                <a:off x="9851517" y="5299631"/>
                <a:ext cx="216000" cy="1558370"/>
                <a:chOff x="7902789" y="5299630"/>
                <a:chExt cx="216000" cy="1558370"/>
              </a:xfrm>
            </p:grpSpPr>
            <p:sp>
              <p:nvSpPr>
                <p:cNvPr id="75" name="矩形: 圆角 74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7902789" y="6032500"/>
                  <a:ext cx="216000" cy="825500"/>
                </a:xfrm>
                <a:prstGeom prst="roundRect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" name="椭圆 7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7902789" y="5678765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" name="椭圆 7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7902789" y="5299630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881" y="960491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6" name="页脚占位符 65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775720" y="1777491"/>
            <a:ext cx="7930379" cy="1539889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130042" y="1561491"/>
            <a:ext cx="11833451" cy="3581204"/>
            <a:chOff x="130042" y="1561491"/>
            <a:chExt cx="11833451" cy="3581204"/>
          </a:xfrm>
        </p:grpSpPr>
        <p:sp>
          <p:nvSpPr>
            <p:cNvPr id="13" name="矩形: 圆角 12"/>
            <p:cNvSpPr/>
            <p:nvPr>
              <p:custDataLst>
                <p:tags r:id="rId6"/>
              </p:custDataLst>
            </p:nvPr>
          </p:nvSpPr>
          <p:spPr>
            <a:xfrm rot="5400000">
              <a:off x="10739969" y="4621942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矩形: 圆角 13"/>
            <p:cNvSpPr/>
            <p:nvPr>
              <p:custDataLst>
                <p:tags r:id="rId7"/>
              </p:custDataLst>
            </p:nvPr>
          </p:nvSpPr>
          <p:spPr>
            <a:xfrm rot="5400000">
              <a:off x="9229799" y="4621942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8"/>
              </p:custDataLst>
            </p:nvPr>
          </p:nvSpPr>
          <p:spPr>
            <a:xfrm rot="5400000">
              <a:off x="9888284" y="4926692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9"/>
              </p:custDataLst>
            </p:nvPr>
          </p:nvSpPr>
          <p:spPr>
            <a:xfrm rot="5400000">
              <a:off x="522909" y="156149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矩形: 圆角 16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1273704" y="125674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1"/>
              </p:custDataLst>
            </p:nvPr>
          </p:nvSpPr>
          <p:spPr>
            <a:xfrm rot="5400000">
              <a:off x="1932189" y="156149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矩形: 圆角 18"/>
            <p:cNvSpPr/>
            <p:nvPr>
              <p:custDataLst>
                <p:tags r:id="rId12"/>
              </p:custDataLst>
            </p:nvPr>
          </p:nvSpPr>
          <p:spPr>
            <a:xfrm>
              <a:off x="1932189" y="2946957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rot="16200000">
              <a:off x="7194473" y="3938436"/>
              <a:ext cx="216000" cy="2192513"/>
              <a:chOff x="4816326" y="6458430"/>
              <a:chExt cx="216000" cy="2192513"/>
            </a:xfrm>
          </p:grpSpPr>
          <p:sp>
            <p:nvSpPr>
              <p:cNvPr id="37" name="矩形: 圆角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4816326" y="7825443"/>
                <a:ext cx="216000" cy="8255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矩形: 圆角 37"/>
              <p:cNvSpPr/>
              <p:nvPr>
                <p:custDataLst>
                  <p:tags r:id="rId30"/>
                </p:custDataLst>
              </p:nvPr>
            </p:nvSpPr>
            <p:spPr>
              <a:xfrm>
                <a:off x="4816326" y="6812164"/>
                <a:ext cx="216000" cy="8255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" name="椭圆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816326" y="6458430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矩形: 圆角 20"/>
            <p:cNvSpPr/>
            <p:nvPr>
              <p:custDataLst>
                <p:tags r:id="rId13"/>
              </p:custDataLst>
            </p:nvPr>
          </p:nvSpPr>
          <p:spPr>
            <a:xfrm>
              <a:off x="584829" y="4280556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14"/>
              </p:custDataLst>
            </p:nvPr>
          </p:nvSpPr>
          <p:spPr>
            <a:xfrm>
              <a:off x="584829" y="392682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 rot="5400000">
              <a:off x="1096374" y="3114308"/>
              <a:ext cx="216000" cy="1179235"/>
              <a:chOff x="4816326" y="3485900"/>
              <a:chExt cx="216000" cy="1179235"/>
            </a:xfrm>
            <a:solidFill>
              <a:schemeClr val="accent4"/>
            </a:solidFill>
          </p:grpSpPr>
          <p:sp>
            <p:nvSpPr>
              <p:cNvPr id="35" name="矩形: 圆角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4816326" y="3839635"/>
                <a:ext cx="216000" cy="8255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6" name="椭圆 35"/>
              <p:cNvSpPr/>
              <p:nvPr>
                <p:custDataLst>
                  <p:tags r:id="rId28"/>
                </p:custDataLst>
              </p:nvPr>
            </p:nvSpPr>
            <p:spPr>
              <a:xfrm rot="16200000">
                <a:off x="4816326" y="3485900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矩形: 圆角 23"/>
            <p:cNvSpPr/>
            <p:nvPr>
              <p:custDataLst>
                <p:tags r:id="rId15"/>
              </p:custDataLst>
            </p:nvPr>
          </p:nvSpPr>
          <p:spPr>
            <a:xfrm>
              <a:off x="1932189" y="1935221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16"/>
              </p:custDataLst>
            </p:nvPr>
          </p:nvSpPr>
          <p:spPr>
            <a:xfrm rot="5400000">
              <a:off x="11747493" y="4926692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17"/>
              </p:custDataLst>
            </p:nvPr>
          </p:nvSpPr>
          <p:spPr>
            <a:xfrm rot="5400000">
              <a:off x="11437604" y="4926692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 rot="16200000">
              <a:off x="3353226" y="2521027"/>
              <a:ext cx="216000" cy="5027335"/>
              <a:chOff x="4836106" y="3623608"/>
              <a:chExt cx="216000" cy="5027335"/>
            </a:xfrm>
          </p:grpSpPr>
          <p:sp>
            <p:nvSpPr>
              <p:cNvPr id="28" name="矩形: 圆角 27"/>
              <p:cNvSpPr/>
              <p:nvPr>
                <p:custDataLst>
                  <p:tags r:id="rId20"/>
                </p:custDataLst>
              </p:nvPr>
            </p:nvSpPr>
            <p:spPr>
              <a:xfrm>
                <a:off x="4836106" y="7825443"/>
                <a:ext cx="216000" cy="8255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矩形: 圆角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4836106" y="6812164"/>
                <a:ext cx="216000" cy="8255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椭圆 29"/>
              <p:cNvSpPr/>
              <p:nvPr>
                <p:custDataLst>
                  <p:tags r:id="rId22"/>
                </p:custDataLst>
              </p:nvPr>
            </p:nvSpPr>
            <p:spPr>
              <a:xfrm>
                <a:off x="4836106" y="6458430"/>
                <a:ext cx="216000" cy="2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矩形: 圆角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4836106" y="3977343"/>
                <a:ext cx="216000" cy="8255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" name="矩形: 圆角 31"/>
              <p:cNvSpPr/>
              <p:nvPr>
                <p:custDataLst>
                  <p:tags r:id="rId24"/>
                </p:custDataLst>
              </p:nvPr>
            </p:nvSpPr>
            <p:spPr>
              <a:xfrm>
                <a:off x="4836106" y="5370210"/>
                <a:ext cx="216000" cy="8255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" name="椭圆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36106" y="5016475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" name="椭圆 33"/>
              <p:cNvSpPr/>
              <p:nvPr>
                <p:custDataLst>
                  <p:tags r:id="rId26"/>
                </p:custDataLst>
              </p:nvPr>
            </p:nvSpPr>
            <p:spPr>
              <a:xfrm rot="16200000">
                <a:off x="4836106" y="3623608"/>
                <a:ext cx="216000" cy="2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0" name="椭圆 39"/>
            <p:cNvSpPr/>
            <p:nvPr userDrawn="1">
              <p:custDataLst>
                <p:tags r:id="rId18"/>
              </p:custDataLst>
            </p:nvPr>
          </p:nvSpPr>
          <p:spPr>
            <a:xfrm rot="5400000">
              <a:off x="8554105" y="4926692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 userDrawn="1">
              <p:custDataLst>
                <p:tags r:id="rId19"/>
              </p:custDataLst>
            </p:nvPr>
          </p:nvSpPr>
          <p:spPr>
            <a:xfrm rot="5400000">
              <a:off x="130042" y="156149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>
            <p:custDataLst>
              <p:tags r:id="rId1"/>
            </p:custDataLst>
          </p:nvPr>
        </p:nvGrpSpPr>
        <p:grpSpPr>
          <a:xfrm>
            <a:off x="9851390" y="3545205"/>
            <a:ext cx="1886585" cy="3312795"/>
            <a:chOff x="9851517" y="3545243"/>
            <a:chExt cx="1886602" cy="3312758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1522119" y="3545243"/>
              <a:ext cx="216000" cy="3312758"/>
              <a:chOff x="11737200" y="3545242"/>
              <a:chExt cx="216000" cy="3312758"/>
            </a:xfrm>
          </p:grpSpPr>
          <p:sp>
            <p:nvSpPr>
              <p:cNvPr id="17" name="矩形: 圆角 16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1737200" y="3898977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1737200" y="3545242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1737200" y="497452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1737200" y="6323946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1737200" y="5970211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 userDrawn="1"/>
          </p:nvGrpSpPr>
          <p:grpSpPr>
            <a:xfrm>
              <a:off x="10686818" y="4394955"/>
              <a:ext cx="216000" cy="2463046"/>
              <a:chOff x="10901899" y="4394955"/>
              <a:chExt cx="216000" cy="2463046"/>
            </a:xfrm>
          </p:grpSpPr>
          <p:sp>
            <p:nvSpPr>
              <p:cNvPr id="22" name="矩形: 圆角 21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0901899" y="4394955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0901899" y="5470498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任意多边形: 形状 23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0901899" y="6545990"/>
                <a:ext cx="216000" cy="312011"/>
              </a:xfrm>
              <a:custGeom>
                <a:avLst/>
                <a:gdLst>
                  <a:gd name="connsiteX0" fmla="*/ 36001 w 216000"/>
                  <a:gd name="connsiteY0" fmla="*/ 0 h 312011"/>
                  <a:gd name="connsiteX1" fmla="*/ 179999 w 216000"/>
                  <a:gd name="connsiteY1" fmla="*/ 0 h 312011"/>
                  <a:gd name="connsiteX2" fmla="*/ 216000 w 216000"/>
                  <a:gd name="connsiteY2" fmla="*/ 36001 h 312011"/>
                  <a:gd name="connsiteX3" fmla="*/ 216000 w 216000"/>
                  <a:gd name="connsiteY3" fmla="*/ 312011 h 312011"/>
                  <a:gd name="connsiteX4" fmla="*/ 0 w 216000"/>
                  <a:gd name="connsiteY4" fmla="*/ 312011 h 312011"/>
                  <a:gd name="connsiteX5" fmla="*/ 0 w 216000"/>
                  <a:gd name="connsiteY5" fmla="*/ 36001 h 312011"/>
                  <a:gd name="connsiteX6" fmla="*/ 36001 w 216000"/>
                  <a:gd name="connsiteY6" fmla="*/ 0 h 31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312011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312011"/>
                    </a:lnTo>
                    <a:lnTo>
                      <a:pt x="0" y="312011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9851517" y="5299631"/>
              <a:ext cx="216000" cy="1558370"/>
              <a:chOff x="7902789" y="5299630"/>
              <a:chExt cx="216000" cy="1558370"/>
            </a:xfrm>
          </p:grpSpPr>
          <p:sp>
            <p:nvSpPr>
              <p:cNvPr id="25" name="矩形: 圆角 2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7902789" y="603250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7902789" y="5678765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椭圆 2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7902789" y="5299630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>
            <p:custDataLst>
              <p:tags r:id="rId2"/>
            </p:custDataLst>
          </p:nvPr>
        </p:nvGrpSpPr>
        <p:grpSpPr>
          <a:xfrm>
            <a:off x="194945" y="0"/>
            <a:ext cx="215900" cy="887730"/>
            <a:chOff x="194940" y="1"/>
            <a:chExt cx="216000" cy="887789"/>
          </a:xfrm>
        </p:grpSpPr>
        <p:sp>
          <p:nvSpPr>
            <p:cNvPr id="29" name="任意多边形: 形状 28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94940" y="1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94940" y="671790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oundRect">
            <a:avLst>
              <a:gd name="adj" fmla="val 3052"/>
            </a:avLst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9718040" y="3241040"/>
            <a:ext cx="1886585" cy="3312795"/>
            <a:chOff x="9851517" y="3545243"/>
            <a:chExt cx="1886602" cy="3312758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1522119" y="3545243"/>
              <a:ext cx="216000" cy="3312758"/>
              <a:chOff x="11737200" y="3545242"/>
              <a:chExt cx="216000" cy="3312758"/>
            </a:xfrm>
          </p:grpSpPr>
          <p:sp>
            <p:nvSpPr>
              <p:cNvPr id="21" name="矩形: 圆角 20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11737200" y="3898977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椭圆 21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11737200" y="3545242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矩形: 圆角 22"/>
              <p:cNvSpPr/>
              <p:nvPr userDrawn="1">
                <p:custDataLst>
                  <p:tags r:id="rId28"/>
                </p:custDataLst>
              </p:nvPr>
            </p:nvSpPr>
            <p:spPr>
              <a:xfrm>
                <a:off x="11737200" y="497452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任意多边形: 形状 23"/>
              <p:cNvSpPr/>
              <p:nvPr userDrawn="1">
                <p:custDataLst>
                  <p:tags r:id="rId29"/>
                </p:custDataLst>
              </p:nvPr>
            </p:nvSpPr>
            <p:spPr>
              <a:xfrm>
                <a:off x="11737200" y="6323946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椭圆 24"/>
              <p:cNvSpPr/>
              <p:nvPr userDrawn="1">
                <p:custDataLst>
                  <p:tags r:id="rId30"/>
                </p:custDataLst>
              </p:nvPr>
            </p:nvSpPr>
            <p:spPr>
              <a:xfrm>
                <a:off x="11737200" y="5970211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0686818" y="4394955"/>
              <a:ext cx="216000" cy="2463046"/>
              <a:chOff x="10901899" y="4394955"/>
              <a:chExt cx="216000" cy="2463046"/>
            </a:xfrm>
          </p:grpSpPr>
          <p:sp>
            <p:nvSpPr>
              <p:cNvPr id="18" name="矩形: 圆角 17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0901899" y="4394955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0901899" y="5470498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任意多边形: 形状 19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901899" y="6545990"/>
                <a:ext cx="216000" cy="312011"/>
              </a:xfrm>
              <a:custGeom>
                <a:avLst/>
                <a:gdLst>
                  <a:gd name="connsiteX0" fmla="*/ 36001 w 216000"/>
                  <a:gd name="connsiteY0" fmla="*/ 0 h 312011"/>
                  <a:gd name="connsiteX1" fmla="*/ 179999 w 216000"/>
                  <a:gd name="connsiteY1" fmla="*/ 0 h 312011"/>
                  <a:gd name="connsiteX2" fmla="*/ 216000 w 216000"/>
                  <a:gd name="connsiteY2" fmla="*/ 36001 h 312011"/>
                  <a:gd name="connsiteX3" fmla="*/ 216000 w 216000"/>
                  <a:gd name="connsiteY3" fmla="*/ 312011 h 312011"/>
                  <a:gd name="connsiteX4" fmla="*/ 0 w 216000"/>
                  <a:gd name="connsiteY4" fmla="*/ 312011 h 312011"/>
                  <a:gd name="connsiteX5" fmla="*/ 0 w 216000"/>
                  <a:gd name="connsiteY5" fmla="*/ 36001 h 312011"/>
                  <a:gd name="connsiteX6" fmla="*/ 36001 w 216000"/>
                  <a:gd name="connsiteY6" fmla="*/ 0 h 31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312011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312011"/>
                    </a:lnTo>
                    <a:lnTo>
                      <a:pt x="0" y="312011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9851517" y="5299631"/>
              <a:ext cx="216000" cy="1558370"/>
              <a:chOff x="7902789" y="5299630"/>
              <a:chExt cx="216000" cy="1558370"/>
            </a:xfrm>
          </p:grpSpPr>
          <p:sp>
            <p:nvSpPr>
              <p:cNvPr id="15" name="矩形: 圆角 14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7902789" y="603250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7902789" y="5678765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7902789" y="5299630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>
            <p:custDataLst>
              <p:tags r:id="rId3"/>
            </p:custDataLst>
          </p:nvPr>
        </p:nvGrpSpPr>
        <p:grpSpPr>
          <a:xfrm rot="10800000">
            <a:off x="544830" y="304165"/>
            <a:ext cx="1886585" cy="3312795"/>
            <a:chOff x="9851517" y="3545243"/>
            <a:chExt cx="1886602" cy="3312758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11522119" y="3545243"/>
              <a:ext cx="216000" cy="3312758"/>
              <a:chOff x="11737200" y="3545242"/>
              <a:chExt cx="216000" cy="3312758"/>
            </a:xfrm>
          </p:grpSpPr>
          <p:sp>
            <p:nvSpPr>
              <p:cNvPr id="36" name="矩形: 圆角 35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1737200" y="3898977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椭圆 36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1737200" y="3545242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矩形: 圆角 37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1737200" y="497452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任意多边形: 形状 38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1737200" y="6323946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椭圆 39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1737200" y="5970211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10686818" y="4394955"/>
              <a:ext cx="216000" cy="2463046"/>
              <a:chOff x="10901899" y="4394955"/>
              <a:chExt cx="216000" cy="2463046"/>
            </a:xfrm>
          </p:grpSpPr>
          <p:sp>
            <p:nvSpPr>
              <p:cNvPr id="33" name="矩形: 圆角 3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0901899" y="4394955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矩形: 圆角 3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0901899" y="5470498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任意多边形: 形状 3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0901899" y="6545990"/>
                <a:ext cx="216000" cy="312011"/>
              </a:xfrm>
              <a:custGeom>
                <a:avLst/>
                <a:gdLst>
                  <a:gd name="connsiteX0" fmla="*/ 36001 w 216000"/>
                  <a:gd name="connsiteY0" fmla="*/ 0 h 312011"/>
                  <a:gd name="connsiteX1" fmla="*/ 179999 w 216000"/>
                  <a:gd name="connsiteY1" fmla="*/ 0 h 312011"/>
                  <a:gd name="connsiteX2" fmla="*/ 216000 w 216000"/>
                  <a:gd name="connsiteY2" fmla="*/ 36001 h 312011"/>
                  <a:gd name="connsiteX3" fmla="*/ 216000 w 216000"/>
                  <a:gd name="connsiteY3" fmla="*/ 312011 h 312011"/>
                  <a:gd name="connsiteX4" fmla="*/ 0 w 216000"/>
                  <a:gd name="connsiteY4" fmla="*/ 312011 h 312011"/>
                  <a:gd name="connsiteX5" fmla="*/ 0 w 216000"/>
                  <a:gd name="connsiteY5" fmla="*/ 36001 h 312011"/>
                  <a:gd name="connsiteX6" fmla="*/ 36001 w 216000"/>
                  <a:gd name="connsiteY6" fmla="*/ 0 h 31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312011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312011"/>
                    </a:lnTo>
                    <a:lnTo>
                      <a:pt x="0" y="312011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9851517" y="5299631"/>
              <a:ext cx="216000" cy="1558370"/>
              <a:chOff x="7902789" y="5299630"/>
              <a:chExt cx="216000" cy="1558370"/>
            </a:xfrm>
          </p:grpSpPr>
          <p:sp>
            <p:nvSpPr>
              <p:cNvPr id="30" name="矩形: 圆角 2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7902789" y="603250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椭圆 3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7902789" y="5678765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椭圆 3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7902789" y="5299630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9851390" y="3545205"/>
            <a:ext cx="1886585" cy="3312795"/>
            <a:chOff x="9851517" y="3545243"/>
            <a:chExt cx="1886602" cy="3312758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1522119" y="3545243"/>
              <a:ext cx="216000" cy="3312758"/>
              <a:chOff x="11737200" y="3545242"/>
              <a:chExt cx="216000" cy="3312758"/>
            </a:xfrm>
          </p:grpSpPr>
          <p:sp>
            <p:nvSpPr>
              <p:cNvPr id="20" name="矩形: 圆角 19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1737200" y="3898977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椭圆 20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1737200" y="3545242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11737200" y="497452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任意多边形: 形状 22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11737200" y="6323946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椭圆 23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1737200" y="5970211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0686818" y="4394955"/>
              <a:ext cx="216000" cy="2463046"/>
              <a:chOff x="10901899" y="4394955"/>
              <a:chExt cx="216000" cy="2463046"/>
            </a:xfrm>
          </p:grpSpPr>
          <p:sp>
            <p:nvSpPr>
              <p:cNvPr id="17" name="矩形: 圆角 16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0901899" y="4394955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矩形: 圆角 17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0901899" y="5470498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任意多边形: 形状 18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0901899" y="6545990"/>
                <a:ext cx="216000" cy="312011"/>
              </a:xfrm>
              <a:custGeom>
                <a:avLst/>
                <a:gdLst>
                  <a:gd name="connsiteX0" fmla="*/ 36001 w 216000"/>
                  <a:gd name="connsiteY0" fmla="*/ 0 h 312011"/>
                  <a:gd name="connsiteX1" fmla="*/ 179999 w 216000"/>
                  <a:gd name="connsiteY1" fmla="*/ 0 h 312011"/>
                  <a:gd name="connsiteX2" fmla="*/ 216000 w 216000"/>
                  <a:gd name="connsiteY2" fmla="*/ 36001 h 312011"/>
                  <a:gd name="connsiteX3" fmla="*/ 216000 w 216000"/>
                  <a:gd name="connsiteY3" fmla="*/ 312011 h 312011"/>
                  <a:gd name="connsiteX4" fmla="*/ 0 w 216000"/>
                  <a:gd name="connsiteY4" fmla="*/ 312011 h 312011"/>
                  <a:gd name="connsiteX5" fmla="*/ 0 w 216000"/>
                  <a:gd name="connsiteY5" fmla="*/ 36001 h 312011"/>
                  <a:gd name="connsiteX6" fmla="*/ 36001 w 216000"/>
                  <a:gd name="connsiteY6" fmla="*/ 0 h 31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312011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312011"/>
                    </a:lnTo>
                    <a:lnTo>
                      <a:pt x="0" y="312011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9851517" y="5299631"/>
              <a:ext cx="216000" cy="1558370"/>
              <a:chOff x="7902789" y="5299630"/>
              <a:chExt cx="216000" cy="1558370"/>
            </a:xfrm>
          </p:grpSpPr>
          <p:sp>
            <p:nvSpPr>
              <p:cNvPr id="14" name="矩形: 圆角 13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7902789" y="603250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椭圆 14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7902789" y="5678765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7902789" y="5299630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94945" y="0"/>
            <a:ext cx="215900" cy="887730"/>
            <a:chOff x="368434" y="1"/>
            <a:chExt cx="216000" cy="887789"/>
          </a:xfrm>
        </p:grpSpPr>
        <p:sp>
          <p:nvSpPr>
            <p:cNvPr id="25" name="任意多边形: 形状 24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368434" y="1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 userDrawn="1">
              <p:custDataLst>
                <p:tags r:id="rId11"/>
              </p:custDataLst>
            </p:nvPr>
          </p:nvSpPr>
          <p:spPr>
            <a:xfrm rot="10800000">
              <a:off x="368434" y="671790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9851517" y="3545243"/>
            <a:ext cx="1886602" cy="3312758"/>
            <a:chOff x="9851517" y="3545243"/>
            <a:chExt cx="1886602" cy="3312758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522119" y="3545243"/>
              <a:ext cx="216000" cy="3312758"/>
              <a:chOff x="11737200" y="3545242"/>
              <a:chExt cx="216000" cy="3312758"/>
            </a:xfrm>
          </p:grpSpPr>
          <p:sp>
            <p:nvSpPr>
              <p:cNvPr id="22" name="矩形: 圆角 21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1737200" y="3898977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椭圆 22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1737200" y="3545242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矩形: 圆角 23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1737200" y="497452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任意多边形: 形状 24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1737200" y="6323946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1737200" y="5970211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0686818" y="4394955"/>
              <a:ext cx="216000" cy="2463046"/>
              <a:chOff x="10901899" y="4394955"/>
              <a:chExt cx="216000" cy="2463046"/>
            </a:xfrm>
          </p:grpSpPr>
          <p:sp>
            <p:nvSpPr>
              <p:cNvPr id="19" name="矩形: 圆角 18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0901899" y="4394955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0901899" y="5470498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0901899" y="6545990"/>
                <a:ext cx="216000" cy="312011"/>
              </a:xfrm>
              <a:custGeom>
                <a:avLst/>
                <a:gdLst>
                  <a:gd name="connsiteX0" fmla="*/ 36001 w 216000"/>
                  <a:gd name="connsiteY0" fmla="*/ 0 h 312011"/>
                  <a:gd name="connsiteX1" fmla="*/ 179999 w 216000"/>
                  <a:gd name="connsiteY1" fmla="*/ 0 h 312011"/>
                  <a:gd name="connsiteX2" fmla="*/ 216000 w 216000"/>
                  <a:gd name="connsiteY2" fmla="*/ 36001 h 312011"/>
                  <a:gd name="connsiteX3" fmla="*/ 216000 w 216000"/>
                  <a:gd name="connsiteY3" fmla="*/ 312011 h 312011"/>
                  <a:gd name="connsiteX4" fmla="*/ 0 w 216000"/>
                  <a:gd name="connsiteY4" fmla="*/ 312011 h 312011"/>
                  <a:gd name="connsiteX5" fmla="*/ 0 w 216000"/>
                  <a:gd name="connsiteY5" fmla="*/ 36001 h 312011"/>
                  <a:gd name="connsiteX6" fmla="*/ 36001 w 216000"/>
                  <a:gd name="connsiteY6" fmla="*/ 0 h 31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312011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312011"/>
                    </a:lnTo>
                    <a:lnTo>
                      <a:pt x="0" y="312011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9851517" y="5299631"/>
              <a:ext cx="216000" cy="1558370"/>
              <a:chOff x="7902789" y="5299630"/>
              <a:chExt cx="216000" cy="1558370"/>
            </a:xfrm>
          </p:grpSpPr>
          <p:sp>
            <p:nvSpPr>
              <p:cNvPr id="16" name="矩形: 圆角 15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7902789" y="603250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7902789" y="5678765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7902789" y="5299630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 rot="10800000" flipH="1">
            <a:off x="10051398" y="0"/>
            <a:ext cx="1886602" cy="3312758"/>
            <a:chOff x="9851517" y="3545243"/>
            <a:chExt cx="1886602" cy="3312758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1522119" y="3545243"/>
              <a:ext cx="216000" cy="3312758"/>
              <a:chOff x="11737200" y="3545242"/>
              <a:chExt cx="216000" cy="3312758"/>
            </a:xfrm>
          </p:grpSpPr>
          <p:sp>
            <p:nvSpPr>
              <p:cNvPr id="22" name="矩形: 圆角 21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1737200" y="3898977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椭圆 22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1737200" y="3545242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矩形: 圆角 23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1737200" y="497452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任意多边形: 形状 24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1737200" y="6323946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1737200" y="5970211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0686818" y="4394955"/>
              <a:ext cx="216000" cy="2463046"/>
              <a:chOff x="10901899" y="4394955"/>
              <a:chExt cx="216000" cy="2463046"/>
            </a:xfrm>
          </p:grpSpPr>
          <p:sp>
            <p:nvSpPr>
              <p:cNvPr id="19" name="矩形: 圆角 18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0901899" y="4394955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0901899" y="5470498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0901899" y="6545990"/>
                <a:ext cx="216000" cy="312011"/>
              </a:xfrm>
              <a:custGeom>
                <a:avLst/>
                <a:gdLst>
                  <a:gd name="connsiteX0" fmla="*/ 36001 w 216000"/>
                  <a:gd name="connsiteY0" fmla="*/ 0 h 312011"/>
                  <a:gd name="connsiteX1" fmla="*/ 179999 w 216000"/>
                  <a:gd name="connsiteY1" fmla="*/ 0 h 312011"/>
                  <a:gd name="connsiteX2" fmla="*/ 216000 w 216000"/>
                  <a:gd name="connsiteY2" fmla="*/ 36001 h 312011"/>
                  <a:gd name="connsiteX3" fmla="*/ 216000 w 216000"/>
                  <a:gd name="connsiteY3" fmla="*/ 312011 h 312011"/>
                  <a:gd name="connsiteX4" fmla="*/ 0 w 216000"/>
                  <a:gd name="connsiteY4" fmla="*/ 312011 h 312011"/>
                  <a:gd name="connsiteX5" fmla="*/ 0 w 216000"/>
                  <a:gd name="connsiteY5" fmla="*/ 36001 h 312011"/>
                  <a:gd name="connsiteX6" fmla="*/ 36001 w 216000"/>
                  <a:gd name="connsiteY6" fmla="*/ 0 h 31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312011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312011"/>
                    </a:lnTo>
                    <a:lnTo>
                      <a:pt x="0" y="312011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9851517" y="5299631"/>
              <a:ext cx="216000" cy="1558370"/>
              <a:chOff x="7902789" y="5299630"/>
              <a:chExt cx="216000" cy="1558370"/>
            </a:xfrm>
          </p:grpSpPr>
          <p:sp>
            <p:nvSpPr>
              <p:cNvPr id="16" name="矩形: 圆角 15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7902789" y="603250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椭圆 16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7902789" y="5678765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椭圆 1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7902789" y="5299630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9851517" y="3545243"/>
            <a:ext cx="1886602" cy="3312758"/>
            <a:chOff x="9851517" y="3545243"/>
            <a:chExt cx="1886602" cy="3312758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1522119" y="3545243"/>
              <a:ext cx="216000" cy="3312758"/>
              <a:chOff x="11737200" y="3545242"/>
              <a:chExt cx="216000" cy="3312758"/>
            </a:xfrm>
          </p:grpSpPr>
          <p:sp>
            <p:nvSpPr>
              <p:cNvPr id="24" name="矩形: 圆角 23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11737200" y="3898977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椭圆 24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11737200" y="3545242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矩形: 圆角 25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1737200" y="497452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任意多边形: 形状 26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1737200" y="6323946"/>
                <a:ext cx="216000" cy="534054"/>
              </a:xfrm>
              <a:custGeom>
                <a:avLst/>
                <a:gdLst>
                  <a:gd name="connsiteX0" fmla="*/ 36001 w 216000"/>
                  <a:gd name="connsiteY0" fmla="*/ 0 h 534054"/>
                  <a:gd name="connsiteX1" fmla="*/ 179999 w 216000"/>
                  <a:gd name="connsiteY1" fmla="*/ 0 h 534054"/>
                  <a:gd name="connsiteX2" fmla="*/ 216000 w 216000"/>
                  <a:gd name="connsiteY2" fmla="*/ 36001 h 534054"/>
                  <a:gd name="connsiteX3" fmla="*/ 216000 w 216000"/>
                  <a:gd name="connsiteY3" fmla="*/ 534054 h 534054"/>
                  <a:gd name="connsiteX4" fmla="*/ 0 w 216000"/>
                  <a:gd name="connsiteY4" fmla="*/ 534054 h 534054"/>
                  <a:gd name="connsiteX5" fmla="*/ 0 w 216000"/>
                  <a:gd name="connsiteY5" fmla="*/ 36001 h 534054"/>
                  <a:gd name="connsiteX6" fmla="*/ 36001 w 216000"/>
                  <a:gd name="connsiteY6" fmla="*/ 0 h 5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534054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534054"/>
                    </a:lnTo>
                    <a:lnTo>
                      <a:pt x="0" y="534054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椭圆 27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1737200" y="5970211"/>
                <a:ext cx="216000" cy="216000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10686818" y="4394955"/>
              <a:ext cx="216000" cy="2463046"/>
              <a:chOff x="10901899" y="4394955"/>
              <a:chExt cx="216000" cy="2463046"/>
            </a:xfrm>
          </p:grpSpPr>
          <p:sp>
            <p:nvSpPr>
              <p:cNvPr id="21" name="矩形: 圆角 20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0901899" y="4394955"/>
                <a:ext cx="216000" cy="825500"/>
              </a:xfrm>
              <a:prstGeom prst="round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矩形: 圆角 21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0901899" y="5470498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任意多边形: 形状 22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0901899" y="6545990"/>
                <a:ext cx="216000" cy="312011"/>
              </a:xfrm>
              <a:custGeom>
                <a:avLst/>
                <a:gdLst>
                  <a:gd name="connsiteX0" fmla="*/ 36001 w 216000"/>
                  <a:gd name="connsiteY0" fmla="*/ 0 h 312011"/>
                  <a:gd name="connsiteX1" fmla="*/ 179999 w 216000"/>
                  <a:gd name="connsiteY1" fmla="*/ 0 h 312011"/>
                  <a:gd name="connsiteX2" fmla="*/ 216000 w 216000"/>
                  <a:gd name="connsiteY2" fmla="*/ 36001 h 312011"/>
                  <a:gd name="connsiteX3" fmla="*/ 216000 w 216000"/>
                  <a:gd name="connsiteY3" fmla="*/ 312011 h 312011"/>
                  <a:gd name="connsiteX4" fmla="*/ 0 w 216000"/>
                  <a:gd name="connsiteY4" fmla="*/ 312011 h 312011"/>
                  <a:gd name="connsiteX5" fmla="*/ 0 w 216000"/>
                  <a:gd name="connsiteY5" fmla="*/ 36001 h 312011"/>
                  <a:gd name="connsiteX6" fmla="*/ 36001 w 216000"/>
                  <a:gd name="connsiteY6" fmla="*/ 0 h 312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0" h="312011">
                    <a:moveTo>
                      <a:pt x="36001" y="0"/>
                    </a:moveTo>
                    <a:lnTo>
                      <a:pt x="179999" y="0"/>
                    </a:lnTo>
                    <a:cubicBezTo>
                      <a:pt x="199882" y="0"/>
                      <a:pt x="216000" y="16118"/>
                      <a:pt x="216000" y="36001"/>
                    </a:cubicBezTo>
                    <a:lnTo>
                      <a:pt x="216000" y="312011"/>
                    </a:lnTo>
                    <a:lnTo>
                      <a:pt x="0" y="312011"/>
                    </a:lnTo>
                    <a:lnTo>
                      <a:pt x="0" y="36001"/>
                    </a:lnTo>
                    <a:cubicBezTo>
                      <a:pt x="0" y="16118"/>
                      <a:pt x="16118" y="0"/>
                      <a:pt x="36001" y="0"/>
                    </a:cubicBezTo>
                    <a:close/>
                  </a:path>
                </a:pathLst>
              </a:cu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9851517" y="5299631"/>
              <a:ext cx="216000" cy="1558370"/>
              <a:chOff x="7902789" y="5299630"/>
              <a:chExt cx="216000" cy="1558370"/>
            </a:xfrm>
          </p:grpSpPr>
          <p:sp>
            <p:nvSpPr>
              <p:cNvPr id="18" name="矩形: 圆角 17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7902789" y="6032500"/>
                <a:ext cx="216000" cy="825500"/>
              </a:xfrm>
              <a:prstGeom prst="roundRect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椭圆 18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7902789" y="5678765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椭圆 19"/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7902789" y="5299630"/>
                <a:ext cx="216000" cy="216000"/>
              </a:xfrm>
              <a:prstGeom prst="ellipse">
                <a:avLst/>
              </a:prstGeom>
              <a:solidFill>
                <a:schemeClr val="accent4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9" name="组合 28"/>
          <p:cNvGrpSpPr/>
          <p:nvPr>
            <p:custDataLst>
              <p:tags r:id="rId11"/>
            </p:custDataLst>
          </p:nvPr>
        </p:nvGrpSpPr>
        <p:grpSpPr>
          <a:xfrm>
            <a:off x="194940" y="1"/>
            <a:ext cx="216000" cy="887789"/>
            <a:chOff x="368434" y="1"/>
            <a:chExt cx="216000" cy="887789"/>
          </a:xfrm>
        </p:grpSpPr>
        <p:sp>
          <p:nvSpPr>
            <p:cNvPr id="30" name="任意多边形: 形状 29"/>
            <p:cNvSpPr/>
            <p:nvPr userDrawn="1">
              <p:custDataLst>
                <p:tags r:id="rId12"/>
              </p:custDataLst>
            </p:nvPr>
          </p:nvSpPr>
          <p:spPr>
            <a:xfrm rot="10800000">
              <a:off x="368434" y="1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 userDrawn="1">
              <p:custDataLst>
                <p:tags r:id="rId13"/>
              </p:custDataLst>
            </p:nvPr>
          </p:nvSpPr>
          <p:spPr>
            <a:xfrm rot="10800000">
              <a:off x="368434" y="671790"/>
              <a:ext cx="216000" cy="21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368300" y="0"/>
            <a:ext cx="1927225" cy="3312795"/>
            <a:chOff x="863734" y="0"/>
            <a:chExt cx="1927537" cy="3312759"/>
          </a:xfrm>
        </p:grpSpPr>
        <p:sp>
          <p:nvSpPr>
            <p:cNvPr id="56" name="矩形: 圆角 55"/>
            <p:cNvSpPr/>
            <p:nvPr userDrawn="1">
              <p:custDataLst>
                <p:tags r:id="rId20"/>
              </p:custDataLst>
            </p:nvPr>
          </p:nvSpPr>
          <p:spPr>
            <a:xfrm rot="10800000">
              <a:off x="2575271" y="784098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57" name="椭圆 56"/>
            <p:cNvSpPr/>
            <p:nvPr userDrawn="1">
              <p:custDataLst>
                <p:tags r:id="rId21"/>
              </p:custDataLst>
            </p:nvPr>
          </p:nvSpPr>
          <p:spPr>
            <a:xfrm rot="10800000">
              <a:off x="2575271" y="1747333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58" name="任意多边形: 形状 57"/>
            <p:cNvSpPr/>
            <p:nvPr userDrawn="1">
              <p:custDataLst>
                <p:tags r:id="rId22"/>
              </p:custDataLst>
            </p:nvPr>
          </p:nvSpPr>
          <p:spPr>
            <a:xfrm rot="10800000">
              <a:off x="2575271" y="1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59" name="矩形: 圆角 58"/>
            <p:cNvSpPr/>
            <p:nvPr userDrawn="1">
              <p:custDataLst>
                <p:tags r:id="rId23"/>
              </p:custDataLst>
            </p:nvPr>
          </p:nvSpPr>
          <p:spPr>
            <a:xfrm rot="10800000">
              <a:off x="1719501" y="1637546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0" name="矩形: 圆角 59"/>
            <p:cNvSpPr/>
            <p:nvPr userDrawn="1">
              <p:custDataLst>
                <p:tags r:id="rId24"/>
              </p:custDataLst>
            </p:nvPr>
          </p:nvSpPr>
          <p:spPr>
            <a:xfrm rot="10800000">
              <a:off x="1719501" y="562003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1" name="任意多边形: 形状 60"/>
            <p:cNvSpPr/>
            <p:nvPr userDrawn="1">
              <p:custDataLst>
                <p:tags r:id="rId25"/>
              </p:custDataLst>
            </p:nvPr>
          </p:nvSpPr>
          <p:spPr>
            <a:xfrm rot="10800000">
              <a:off x="1719501" y="0"/>
              <a:ext cx="216000" cy="312011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87500" lnSpcReduction="1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2" name="矩形: 圆角 61"/>
            <p:cNvSpPr/>
            <p:nvPr userDrawn="1">
              <p:custDataLst>
                <p:tags r:id="rId26"/>
              </p:custDataLst>
            </p:nvPr>
          </p:nvSpPr>
          <p:spPr>
            <a:xfrm rot="10800000">
              <a:off x="863734" y="2133524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 userDrawn="1">
              <p:custDataLst>
                <p:tags r:id="rId27"/>
              </p:custDataLst>
            </p:nvPr>
          </p:nvSpPr>
          <p:spPr>
            <a:xfrm rot="10800000">
              <a:off x="863734" y="3096759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4" name="矩形: 圆角 63"/>
            <p:cNvSpPr/>
            <p:nvPr userDrawn="1">
              <p:custDataLst>
                <p:tags r:id="rId28"/>
              </p:custDataLst>
            </p:nvPr>
          </p:nvSpPr>
          <p:spPr>
            <a:xfrm rot="10800000">
              <a:off x="863734" y="1057981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5" name="任意多边形: 形状 64"/>
            <p:cNvSpPr/>
            <p:nvPr userDrawn="1">
              <p:custDataLst>
                <p:tags r:id="rId29"/>
              </p:custDataLst>
            </p:nvPr>
          </p:nvSpPr>
          <p:spPr>
            <a:xfrm rot="10800000">
              <a:off x="863734" y="1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 userDrawn="1">
              <p:custDataLst>
                <p:tags r:id="rId30"/>
              </p:custDataLst>
            </p:nvPr>
          </p:nvSpPr>
          <p:spPr>
            <a:xfrm rot="10800000">
              <a:off x="863734" y="671790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67" name="组合 66"/>
          <p:cNvGrpSpPr/>
          <p:nvPr>
            <p:custDataLst>
              <p:tags r:id="rId3"/>
            </p:custDataLst>
          </p:nvPr>
        </p:nvGrpSpPr>
        <p:grpSpPr>
          <a:xfrm>
            <a:off x="9917430" y="3545205"/>
            <a:ext cx="1927225" cy="3312795"/>
            <a:chOff x="9614329" y="3545242"/>
            <a:chExt cx="1927537" cy="3312759"/>
          </a:xfrm>
        </p:grpSpPr>
        <p:sp>
          <p:nvSpPr>
            <p:cNvPr id="35" name="椭圆 34"/>
            <p:cNvSpPr/>
            <p:nvPr userDrawn="1">
              <p:custDataLst>
                <p:tags r:id="rId9"/>
              </p:custDataLst>
            </p:nvPr>
          </p:nvSpPr>
          <p:spPr>
            <a:xfrm>
              <a:off x="11325866" y="3545242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8" name="矩形: 圆角 27"/>
            <p:cNvSpPr/>
            <p:nvPr userDrawn="1">
              <p:custDataLst>
                <p:tags r:id="rId10"/>
              </p:custDataLst>
            </p:nvPr>
          </p:nvSpPr>
          <p:spPr>
            <a:xfrm>
              <a:off x="9614329" y="5248403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 userDrawn="1">
              <p:custDataLst>
                <p:tags r:id="rId11"/>
              </p:custDataLst>
            </p:nvPr>
          </p:nvSpPr>
          <p:spPr>
            <a:xfrm>
              <a:off x="9614329" y="4894668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任意多边形: 形状 29"/>
            <p:cNvSpPr/>
            <p:nvPr userDrawn="1">
              <p:custDataLst>
                <p:tags r:id="rId12"/>
              </p:custDataLst>
            </p:nvPr>
          </p:nvSpPr>
          <p:spPr>
            <a:xfrm>
              <a:off x="9614329" y="6323946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1" name="矩形: 圆角 30"/>
            <p:cNvSpPr/>
            <p:nvPr userDrawn="1">
              <p:custDataLst>
                <p:tags r:id="rId13"/>
              </p:custDataLst>
            </p:nvPr>
          </p:nvSpPr>
          <p:spPr>
            <a:xfrm>
              <a:off x="10470099" y="4394955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2" name="矩形: 圆角 31"/>
            <p:cNvSpPr/>
            <p:nvPr userDrawn="1">
              <p:custDataLst>
                <p:tags r:id="rId14"/>
              </p:custDataLst>
            </p:nvPr>
          </p:nvSpPr>
          <p:spPr>
            <a:xfrm>
              <a:off x="10470099" y="5470498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3" name="任意多边形: 形状 32"/>
            <p:cNvSpPr/>
            <p:nvPr userDrawn="1">
              <p:custDataLst>
                <p:tags r:id="rId15"/>
              </p:custDataLst>
            </p:nvPr>
          </p:nvSpPr>
          <p:spPr>
            <a:xfrm>
              <a:off x="10470099" y="6545990"/>
              <a:ext cx="216000" cy="312011"/>
            </a:xfrm>
            <a:custGeom>
              <a:avLst/>
              <a:gdLst>
                <a:gd name="connsiteX0" fmla="*/ 36001 w 216000"/>
                <a:gd name="connsiteY0" fmla="*/ 0 h 312011"/>
                <a:gd name="connsiteX1" fmla="*/ 179999 w 216000"/>
                <a:gd name="connsiteY1" fmla="*/ 0 h 312011"/>
                <a:gd name="connsiteX2" fmla="*/ 216000 w 216000"/>
                <a:gd name="connsiteY2" fmla="*/ 36001 h 312011"/>
                <a:gd name="connsiteX3" fmla="*/ 216000 w 216000"/>
                <a:gd name="connsiteY3" fmla="*/ 312011 h 312011"/>
                <a:gd name="connsiteX4" fmla="*/ 0 w 216000"/>
                <a:gd name="connsiteY4" fmla="*/ 312011 h 312011"/>
                <a:gd name="connsiteX5" fmla="*/ 0 w 216000"/>
                <a:gd name="connsiteY5" fmla="*/ 36001 h 312011"/>
                <a:gd name="connsiteX6" fmla="*/ 36001 w 216000"/>
                <a:gd name="connsiteY6" fmla="*/ 0 h 31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312011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312011"/>
                  </a:lnTo>
                  <a:lnTo>
                    <a:pt x="0" y="312011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87500" lnSpcReduction="1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4" name="矩形: 圆角 33"/>
            <p:cNvSpPr/>
            <p:nvPr userDrawn="1">
              <p:custDataLst>
                <p:tags r:id="rId16"/>
              </p:custDataLst>
            </p:nvPr>
          </p:nvSpPr>
          <p:spPr>
            <a:xfrm>
              <a:off x="11325866" y="3898977"/>
              <a:ext cx="216000" cy="825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6" name="矩形: 圆角 35"/>
            <p:cNvSpPr/>
            <p:nvPr userDrawn="1">
              <p:custDataLst>
                <p:tags r:id="rId17"/>
              </p:custDataLst>
            </p:nvPr>
          </p:nvSpPr>
          <p:spPr>
            <a:xfrm>
              <a:off x="11325866" y="4974520"/>
              <a:ext cx="216000" cy="8255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8"/>
              </p:custDataLst>
            </p:nvPr>
          </p:nvSpPr>
          <p:spPr>
            <a:xfrm>
              <a:off x="11325866" y="6323946"/>
              <a:ext cx="216000" cy="534054"/>
            </a:xfrm>
            <a:custGeom>
              <a:avLst/>
              <a:gdLst>
                <a:gd name="connsiteX0" fmla="*/ 36001 w 216000"/>
                <a:gd name="connsiteY0" fmla="*/ 0 h 534054"/>
                <a:gd name="connsiteX1" fmla="*/ 179999 w 216000"/>
                <a:gd name="connsiteY1" fmla="*/ 0 h 534054"/>
                <a:gd name="connsiteX2" fmla="*/ 216000 w 216000"/>
                <a:gd name="connsiteY2" fmla="*/ 36001 h 534054"/>
                <a:gd name="connsiteX3" fmla="*/ 216000 w 216000"/>
                <a:gd name="connsiteY3" fmla="*/ 534054 h 534054"/>
                <a:gd name="connsiteX4" fmla="*/ 0 w 216000"/>
                <a:gd name="connsiteY4" fmla="*/ 534054 h 534054"/>
                <a:gd name="connsiteX5" fmla="*/ 0 w 216000"/>
                <a:gd name="connsiteY5" fmla="*/ 36001 h 534054"/>
                <a:gd name="connsiteX6" fmla="*/ 36001 w 216000"/>
                <a:gd name="connsiteY6" fmla="*/ 0 h 53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0" h="534054">
                  <a:moveTo>
                    <a:pt x="36001" y="0"/>
                  </a:moveTo>
                  <a:lnTo>
                    <a:pt x="179999" y="0"/>
                  </a:lnTo>
                  <a:cubicBezTo>
                    <a:pt x="199882" y="0"/>
                    <a:pt x="216000" y="16118"/>
                    <a:pt x="216000" y="36001"/>
                  </a:cubicBezTo>
                  <a:lnTo>
                    <a:pt x="216000" y="534054"/>
                  </a:lnTo>
                  <a:lnTo>
                    <a:pt x="0" y="534054"/>
                  </a:lnTo>
                  <a:lnTo>
                    <a:pt x="0" y="36001"/>
                  </a:lnTo>
                  <a:cubicBezTo>
                    <a:pt x="0" y="16118"/>
                    <a:pt x="16118" y="0"/>
                    <a:pt x="3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 userDrawn="1">
              <p:custDataLst>
                <p:tags r:id="rId19"/>
              </p:custDataLst>
            </p:nvPr>
          </p:nvSpPr>
          <p:spPr>
            <a:xfrm>
              <a:off x="11325866" y="5970211"/>
              <a:ext cx="216000" cy="21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6432" y="2473036"/>
            <a:ext cx="6795547" cy="921039"/>
          </a:xfrm>
        </p:spPr>
        <p:txBody>
          <a:bodyPr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编辑标题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6433" y="3421064"/>
            <a:ext cx="5930732" cy="65217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626432" y="3394075"/>
            <a:ext cx="6795547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4422397"/>
            <a:ext cx="12192000" cy="1142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96000" rtlCol="0" anchor="ctr">
            <a:normAutofit/>
          </a:bodyPr>
          <a:lstStyle/>
          <a:p>
            <a:pPr lvl="0">
              <a:lnSpc>
                <a:spcPct val="150000"/>
              </a:lnSpc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形标注 8"/>
          <p:cNvSpPr/>
          <p:nvPr>
            <p:custDataLst>
              <p:tags r:id="rId2"/>
            </p:custDataLst>
          </p:nvPr>
        </p:nvSpPr>
        <p:spPr>
          <a:xfrm rot="437392">
            <a:off x="5896544" y="867717"/>
            <a:ext cx="3238497" cy="2960077"/>
          </a:xfrm>
          <a:prstGeom prst="wedgeEllipseCallout">
            <a:avLst>
              <a:gd name="adj1" fmla="val -35369"/>
              <a:gd name="adj2" fmla="val 5144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60" y="2489884"/>
            <a:ext cx="1895742" cy="3062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1255" y="872840"/>
            <a:ext cx="3241963" cy="2951018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编辑标题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817" y="987424"/>
            <a:ext cx="5608637" cy="779031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3859" y="987424"/>
            <a:ext cx="3721001" cy="5143211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1817" y="1992169"/>
            <a:ext cx="5608637" cy="4138465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89837" y="643798"/>
            <a:ext cx="12102164" cy="144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B4AFAD-E1BE-4F10-84C7-1A809DA85A63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6DD9-FA9C-448D-88EE-419D2ADC23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11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10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9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E0C795-B702-42D2-ADC6-E14A8EB05C2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7C335-96C8-418B-A95D-2012FCCE035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3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ensing.honeywell.com/honeywell-oem-2d-imagers-n670x-series-datasheet-007613.pdf" TargetMode="External"/><Relationship Id="rId3" Type="http://schemas.openxmlformats.org/officeDocument/2006/relationships/hyperlink" Target="https://sensing.honeywell.com/SIOT-Solutions-Infusion-Pumps-_008045-10-EN.pdf" TargetMode="External"/><Relationship Id="rId7" Type="http://schemas.openxmlformats.org/officeDocument/2006/relationships/hyperlink" Target="https://sensing.honeywell.com/honeywell-test-and-measurement-model-31-high-miniature-load-cell-product-sheet-008631-2-en.pdf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2.xml"/><Relationship Id="rId6" Type="http://schemas.openxmlformats.org/officeDocument/2006/relationships/hyperlink" Target="https://sensing.honeywell.com/honeywell-sensing-sensors-linear-hall-effect-ics-ss490-series-datasheet-005843-2-en.pdf" TargetMode="External"/><Relationship Id="rId5" Type="http://schemas.openxmlformats.org/officeDocument/2006/relationships/hyperlink" Target="https://sensing.honeywell.com/honeywell-sensing-force-fma-series-datasheet-32347833.pdf" TargetMode="External"/><Relationship Id="rId4" Type="http://schemas.openxmlformats.org/officeDocument/2006/relationships/hyperlink" Target="https://sensing.honeywell.com/honeywell-sensing-basic-board-mount-pressure-abp-series-datasheet-32305128-en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13" Type="http://schemas.openxmlformats.org/officeDocument/2006/relationships/tags" Target="../tags/tag443.xml"/><Relationship Id="rId18" Type="http://schemas.openxmlformats.org/officeDocument/2006/relationships/image" Target="../media/image5.png"/><Relationship Id="rId3" Type="http://schemas.openxmlformats.org/officeDocument/2006/relationships/tags" Target="../tags/tag433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432.xml"/><Relationship Id="rId16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5" Type="http://schemas.openxmlformats.org/officeDocument/2006/relationships/tags" Target="../tags/tag435.xml"/><Relationship Id="rId15" Type="http://schemas.openxmlformats.org/officeDocument/2006/relationships/tags" Target="../tags/tag445.xml"/><Relationship Id="rId10" Type="http://schemas.openxmlformats.org/officeDocument/2006/relationships/tags" Target="../tags/tag440.xml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tags" Target="../tags/tag4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0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39470" y="830897"/>
            <a:ext cx="10743248" cy="2124710"/>
          </a:xfrm>
        </p:spPr>
        <p:txBody>
          <a:bodyPr>
            <a:noAutofit/>
          </a:bodyPr>
          <a:lstStyle/>
          <a:p>
            <a:r>
              <a:rPr lang="en-US" altLang="zh-CN" sz="5200">
                <a:latin typeface="Arial"/>
                <a:ea typeface="汉仪旗黑-85S"/>
                <a:cs typeface="Arial"/>
              </a:rPr>
              <a:t>GOSH Data interchange for sensors classifications</a:t>
            </a:r>
            <a:endParaRPr lang="en-US" sz="5200">
              <a:latin typeface="Arial"/>
              <a:ea typeface="汉仪旗黑-85S"/>
              <a:cs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592776"/>
          </a:xfrm>
        </p:spPr>
        <p:txBody>
          <a:bodyPr/>
          <a:lstStyle/>
          <a:p>
            <a:r>
              <a:rPr lang="en-US" altLang="zh-CN" sz="4000"/>
              <a:t>REFERENCES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44621"/>
            <a:ext cx="10852237" cy="5388907"/>
          </a:xfrm>
        </p:spPr>
        <p:txBody>
          <a:bodyPr vert="horz" lIns="100800" tIns="0" rIns="82800" bIns="0" rtlCol="0" anchor="t">
            <a:normAutofit/>
          </a:bodyPr>
          <a:lstStyle/>
          <a:p>
            <a:r>
              <a:rPr lang="en-US" altLang="zh-CN">
                <a:latin typeface="Arial"/>
                <a:ea typeface="微软雅黑"/>
                <a:cs typeface="Arial"/>
              </a:rPr>
              <a:t>Sensors for infusion pump - </a:t>
            </a:r>
            <a:r>
              <a:rPr lang="zh-CN">
                <a:latin typeface="Arial"/>
                <a:ea typeface="微软雅黑"/>
                <a:cs typeface="Arial"/>
                <a:hlinkClick r:id="rId3"/>
              </a:rPr>
              <a:t>https://sensing.honeywell.com/SIOT-Solutions-Infusion-Pumps-_008045-10-EN.pdf</a:t>
            </a:r>
            <a:endParaRPr lang="en-US" altLang="zh-CN"/>
          </a:p>
          <a:p>
            <a:r>
              <a:rPr lang="zh-CN" altLang="en-US">
                <a:latin typeface="Arial"/>
                <a:ea typeface="微软雅黑"/>
                <a:cs typeface="Arial"/>
              </a:rPr>
              <a:t>Force Sensors, Basic ABP Series - </a:t>
            </a:r>
            <a:r>
              <a:rPr lang="zh-CN">
                <a:latin typeface="Arial"/>
                <a:ea typeface="微软雅黑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https://sensing.honeywell.com/honeywell-sensing-basic-board-mount-pressure-abp-series-datasheet-32305128-en.pdf</a:t>
            </a:r>
          </a:p>
          <a:p>
            <a:r>
              <a:rPr lang="zh-CN" altLang="en-US">
                <a:latin typeface="Arial"/>
                <a:ea typeface="微软雅黑"/>
                <a:cs typeface="Arial"/>
              </a:rPr>
              <a:t>MicroForce FMA Series Force Sensors Datasheet - </a:t>
            </a:r>
            <a:r>
              <a:rPr lang="zh-CN">
                <a:latin typeface="Arial"/>
                <a:ea typeface="微软雅黑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https://sensing.honeywell.com/honeywell-sensing-force-fma-series-datasheet-32347833.pdf</a:t>
            </a:r>
          </a:p>
          <a:p>
            <a:r>
              <a:rPr lang="zh-CN" altLang="en-US">
                <a:latin typeface="Arial"/>
                <a:ea typeface="微软雅黑"/>
                <a:cs typeface="Arial"/>
              </a:rPr>
              <a:t>Magnetic position sensors,SS490 Datasheet - </a:t>
            </a:r>
            <a:r>
              <a:rPr lang="zh-CN">
                <a:latin typeface="Arial"/>
                <a:ea typeface="微软雅黑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https://sensing.honeywell.com/honeywell-sensing-sensors-linear-hall-effect-ics-ss490-series-datasheet-005843-2-en.pdf</a:t>
            </a:r>
          </a:p>
          <a:p>
            <a:r>
              <a:rPr lang="zh-CN" altLang="en-US">
                <a:latin typeface="Arial"/>
                <a:ea typeface="微软雅黑"/>
                <a:cs typeface="Arial"/>
              </a:rPr>
              <a:t>High Range Precision Miniature Load Cells, Model 31 High datasheet - </a:t>
            </a:r>
            <a:r>
              <a:rPr lang="zh-CN">
                <a:latin typeface="Arial"/>
                <a:ea typeface="微软雅黑"/>
                <a:cs typeface="Arial"/>
                <a:hlinkClick r:id="rId7"/>
              </a:rPr>
              <a:t>https://sensing.honeywell.com/honeywell-test-and-measurement-model-31-high-miniature-load-cell-product-sheet-008631-2-en.pdf</a:t>
            </a:r>
          </a:p>
          <a:p>
            <a:r>
              <a:rPr lang="en-US" altLang="zh-CN">
                <a:latin typeface="Arial"/>
                <a:ea typeface="微软雅黑"/>
                <a:cs typeface="Arial"/>
              </a:rPr>
              <a:t>N670X Series 2D Scan Engines Datasheet - </a:t>
            </a:r>
            <a:r>
              <a:rPr lang="en-US">
                <a:latin typeface="Arial"/>
                <a:ea typeface="微软雅黑"/>
                <a:cs typeface="Arial"/>
                <a:hlinkClick r:id="rId8"/>
              </a:rPr>
              <a:t>https://sensing.honeywell.com/honeywell-oem-2d-imagers-n670x-series-datasheet-007613.pdf</a:t>
            </a:r>
            <a:endParaRPr lang="zh-CN">
              <a:latin typeface="Arial"/>
              <a:ea typeface="微软雅黑"/>
              <a:cs typeface="Arial"/>
            </a:endParaRPr>
          </a:p>
          <a:p>
            <a:pPr marL="0" indent="0">
              <a:buNone/>
            </a:pPr>
            <a:endParaRPr lang="zh-CN" altLang="en-US">
              <a:latin typeface="Arial"/>
              <a:ea typeface="微软雅黑"/>
              <a:cs typeface="Arial"/>
            </a:endParaRPr>
          </a:p>
          <a:p>
            <a:endParaRPr lang="zh-CN" altLang="en-US">
              <a:latin typeface="Arial"/>
              <a:ea typeface="微软雅黑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03798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2"/>
    </p:custData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Arial"/>
                <a:ea typeface="微软雅黑"/>
                <a:cs typeface="Arial"/>
              </a:rPr>
              <a:t>MOTIVATION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EA1793B-6217-4C1C-A85F-F379A0E24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19" t="5119" r="21449" b="6485"/>
          <a:stretch/>
        </p:blipFill>
        <p:spPr>
          <a:xfrm>
            <a:off x="8328025" y="1247140"/>
            <a:ext cx="3264995" cy="436302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64FF26-0BA0-4389-931C-43C660C0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536700"/>
            <a:ext cx="6950118" cy="4787900"/>
          </a:xfrm>
        </p:spPr>
        <p:txBody>
          <a:bodyPr vert="horz" lIns="100800" tIns="0" rIns="82800" bIns="0" rtlCol="0" anchor="t">
            <a:normAutofit/>
          </a:bodyPr>
          <a:lstStyle/>
          <a:p>
            <a:pPr algn="just"/>
            <a:r>
              <a:rPr lang="en-US">
                <a:latin typeface="Arial"/>
                <a:ea typeface="微软雅黑"/>
                <a:cs typeface="Arial"/>
              </a:rPr>
              <a:t>Infusion Pumps deliver nutrients and medications into a patient's body in controlled amounts.</a:t>
            </a:r>
            <a:endParaRPr lang="en-US">
              <a:latin typeface="Arial"/>
              <a:cs typeface="Arial"/>
            </a:endParaRPr>
          </a:p>
          <a:p>
            <a:pPr algn="just"/>
            <a:r>
              <a:rPr lang="en-US">
                <a:latin typeface="Arial"/>
                <a:ea typeface="微软雅黑"/>
                <a:cs typeface="Arial"/>
              </a:rPr>
              <a:t>Portable Infusion Pumps are also being used to treat patients at home.</a:t>
            </a:r>
          </a:p>
          <a:p>
            <a:pPr algn="just"/>
            <a:r>
              <a:rPr lang="en-US">
                <a:latin typeface="Arial"/>
                <a:ea typeface="微软雅黑"/>
                <a:cs typeface="Arial"/>
              </a:rPr>
              <a:t>Since infusion Pumps are used to administer critical fluids, including high-risk medications, </a:t>
            </a:r>
            <a:r>
              <a:rPr lang="en-US" b="1">
                <a:latin typeface="Arial"/>
                <a:ea typeface="微软雅黑"/>
                <a:cs typeface="Arial"/>
              </a:rPr>
              <a:t>pump failures</a:t>
            </a:r>
            <a:r>
              <a:rPr lang="en-US">
                <a:latin typeface="Arial"/>
                <a:ea typeface="微软雅黑"/>
                <a:cs typeface="Arial"/>
              </a:rPr>
              <a:t> can have significant implications for the patient safety.</a:t>
            </a:r>
          </a:p>
          <a:p>
            <a:pPr algn="just"/>
            <a:r>
              <a:rPr lang="en-US">
                <a:latin typeface="Arial"/>
                <a:ea typeface="微软雅黑"/>
                <a:cs typeface="Arial"/>
              </a:rPr>
              <a:t>Sensors are key components in controlling and monitoring infusion pumps.</a:t>
            </a:r>
          </a:p>
          <a:p>
            <a:pPr algn="just"/>
            <a:r>
              <a:rPr lang="en-US">
                <a:latin typeface="Arial"/>
                <a:ea typeface="微软雅黑"/>
                <a:cs typeface="Arial"/>
              </a:rPr>
              <a:t>They monitor fluid flow and volume, provide occlusion detection and, in some cases, the temperature of the fluid.</a:t>
            </a:r>
          </a:p>
          <a:p>
            <a:pPr algn="just"/>
            <a:r>
              <a:rPr lang="en-US">
                <a:latin typeface="Arial"/>
                <a:ea typeface="微软雅黑"/>
                <a:cs typeface="Arial"/>
              </a:rPr>
              <a:t>Therefore, sensors must be </a:t>
            </a:r>
            <a:r>
              <a:rPr lang="en-US" b="1">
                <a:latin typeface="Arial"/>
                <a:ea typeface="微软雅黑"/>
                <a:cs typeface="Arial"/>
              </a:rPr>
              <a:t>reliable</a:t>
            </a:r>
            <a:r>
              <a:rPr lang="en-US">
                <a:latin typeface="Arial"/>
                <a:ea typeface="微软雅黑"/>
                <a:cs typeface="Arial"/>
              </a:rPr>
              <a:t>, </a:t>
            </a:r>
            <a:r>
              <a:rPr lang="en-US" b="1">
                <a:latin typeface="Arial"/>
                <a:ea typeface="微软雅黑"/>
                <a:cs typeface="Arial"/>
              </a:rPr>
              <a:t>accurate</a:t>
            </a:r>
            <a:r>
              <a:rPr lang="en-US">
                <a:latin typeface="Arial"/>
                <a:ea typeface="微软雅黑"/>
                <a:cs typeface="Arial"/>
              </a:rPr>
              <a:t>, </a:t>
            </a:r>
            <a:r>
              <a:rPr lang="en-US" b="1">
                <a:latin typeface="Arial"/>
                <a:ea typeface="微软雅黑"/>
                <a:cs typeface="Arial"/>
              </a:rPr>
              <a:t>fast </a:t>
            </a:r>
            <a:r>
              <a:rPr lang="en-US">
                <a:latin typeface="Arial"/>
                <a:ea typeface="微软雅黑"/>
                <a:cs typeface="Arial"/>
              </a:rPr>
              <a:t>and </a:t>
            </a:r>
            <a:r>
              <a:rPr lang="en-US" b="1">
                <a:latin typeface="Arial"/>
                <a:ea typeface="微软雅黑"/>
                <a:cs typeface="Arial"/>
              </a:rPr>
              <a:t>compact </a:t>
            </a:r>
            <a:r>
              <a:rPr lang="en-US">
                <a:latin typeface="Arial"/>
                <a:ea typeface="微软雅黑"/>
                <a:cs typeface="Arial"/>
              </a:rPr>
              <a:t>in size.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400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 153"/>
          <p:cNvSpPr txBox="1"/>
          <p:nvPr>
            <p:custDataLst>
              <p:tags r:id="rId3"/>
            </p:custDataLst>
          </p:nvPr>
        </p:nvSpPr>
        <p:spPr>
          <a:xfrm>
            <a:off x="713505" y="414020"/>
            <a:ext cx="2950210" cy="8172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zh-CN" sz="4000" b="1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汉仪旗黑-85S" panose="00020600040101010101" pitchFamily="18" charset="-122"/>
              </a:rPr>
              <a:t>SENSORS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0EE057-0E82-49AB-94BE-B57EB345B084}"/>
              </a:ext>
            </a:extLst>
          </p:cNvPr>
          <p:cNvGrpSpPr/>
          <p:nvPr/>
        </p:nvGrpSpPr>
        <p:grpSpPr>
          <a:xfrm>
            <a:off x="110127" y="1446297"/>
            <a:ext cx="8089282" cy="4756410"/>
            <a:chOff x="554011" y="1481807"/>
            <a:chExt cx="8089282" cy="4756410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3234003" y="1481807"/>
              <a:ext cx="5407731" cy="814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15900">
                <a:lnSpc>
                  <a:spcPct val="120000"/>
                </a:lnSpc>
              </a:pPr>
              <a:r>
                <a:rPr lang="en-US" altLang="zh-CN" sz="1400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/>
                </a:rPr>
                <a:t>Make sure the fluids can deliver to the patients by detecting if there any blockages.</a:t>
              </a:r>
              <a:endPara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5"/>
              </p:custDataLst>
            </p:nvPr>
          </p:nvSpPr>
          <p:spPr>
            <a:xfrm>
              <a:off x="3225192" y="2293022"/>
              <a:ext cx="5418101" cy="829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15900">
                <a:lnSpc>
                  <a:spcPct val="120000"/>
                </a:lnSpc>
              </a:pPr>
              <a:r>
                <a:rPr lang="en-US" altLang="zh-CN" sz="1400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/>
                </a:rPr>
                <a:t>Monitors and control the pressure of peristaltic pumps</a:t>
              </a:r>
              <a:endPara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6"/>
              </p:custDataLst>
            </p:nvPr>
          </p:nvSpPr>
          <p:spPr>
            <a:xfrm>
              <a:off x="3234003" y="3121303"/>
              <a:ext cx="5407731" cy="820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15900">
                <a:lnSpc>
                  <a:spcPct val="120000"/>
                </a:lnSpc>
              </a:pPr>
              <a:r>
                <a:rPr lang="en-US" sz="1400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/>
                </a:rPr>
                <a:t>Monitor the velocity and orientation of motors and make sure the motor is under control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>
              <p:custDataLst>
                <p:tags r:id="rId7"/>
              </p:custDataLst>
            </p:nvPr>
          </p:nvSpPr>
          <p:spPr>
            <a:xfrm>
              <a:off x="3225184" y="3915445"/>
              <a:ext cx="5417674" cy="821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15900">
                <a:lnSpc>
                  <a:spcPct val="120000"/>
                </a:lnSpc>
              </a:pPr>
              <a:r>
                <a:rPr lang="en-US" altLang="zh-CN" sz="1400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/>
                  <a:sym typeface="+mn-ea"/>
                </a:rPr>
                <a:t>On/Off switches and to identify open panels</a:t>
              </a:r>
              <a:endParaRPr lang="en-US" sz="2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矩形 67"/>
            <p:cNvSpPr/>
            <p:nvPr>
              <p:custDataLst>
                <p:tags r:id="rId8"/>
              </p:custDataLst>
            </p:nvPr>
          </p:nvSpPr>
          <p:spPr>
            <a:xfrm>
              <a:off x="3234003" y="4732095"/>
              <a:ext cx="5407731" cy="799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15900">
                <a:lnSpc>
                  <a:spcPct val="120000"/>
                </a:lnSpc>
              </a:pPr>
              <a:r>
                <a:rPr lang="en-US" altLang="zh-CN" sz="1400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cs typeface="Arial"/>
                  <a:sym typeface="+mn-ea"/>
                </a:rPr>
                <a:t>Keeps track of the weight of the IV bag</a:t>
              </a:r>
              <a:endParaRPr lang="en-US" altLang="zh-CN" sz="1400" spc="15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endParaRPr>
            </a:p>
          </p:txBody>
        </p:sp>
        <p:sp>
          <p:nvSpPr>
            <p:cNvPr id="75" name="矩形 74"/>
            <p:cNvSpPr/>
            <p:nvPr>
              <p:custDataLst>
                <p:tags r:id="rId9"/>
              </p:custDataLst>
            </p:nvPr>
          </p:nvSpPr>
          <p:spPr>
            <a:xfrm>
              <a:off x="3225184" y="5447027"/>
              <a:ext cx="5417674" cy="7902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15900">
                <a:lnSpc>
                  <a:spcPct val="120000"/>
                </a:lnSpc>
              </a:pPr>
              <a:r>
                <a:rPr lang="en-US" altLang="zh-CN" sz="1400" spc="15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Scans barcodes on IV bags and patient wrist bands</a:t>
              </a:r>
            </a:p>
          </p:txBody>
        </p:sp>
        <p:sp>
          <p:nvSpPr>
            <p:cNvPr id="23" name="矩形 34">
              <a:extLst>
                <a:ext uri="{FF2B5EF4-FFF2-40B4-BE49-F238E27FC236}">
                  <a16:creationId xmlns:a16="http://schemas.microsoft.com/office/drawing/2014/main" id="{BA7B3BDE-54AF-48E2-B375-A71BEFBA04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54011" y="2291433"/>
              <a:ext cx="2908497" cy="82697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b="1" spc="300">
                  <a:solidFill>
                    <a:schemeClr val="bg1"/>
                  </a:solidFill>
                  <a:ea typeface="微软雅黑"/>
                  <a:cs typeface="+mn-lt"/>
                </a:rPr>
                <a:t>2.Pressure Sensor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4" name="矩形 52">
              <a:extLst>
                <a:ext uri="{FF2B5EF4-FFF2-40B4-BE49-F238E27FC236}">
                  <a16:creationId xmlns:a16="http://schemas.microsoft.com/office/drawing/2014/main" id="{76FB840A-8833-4C64-8A5A-604E613529B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54106" y="3889014"/>
              <a:ext cx="2908498" cy="79022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endParaRPr lang="en-US" sz="1600" b="1" spc="300">
                <a:solidFill>
                  <a:schemeClr val="bg1"/>
                </a:solidFill>
                <a:ea typeface="微软雅黑"/>
                <a:cs typeface="Arial"/>
              </a:endParaRPr>
            </a:p>
            <a:p>
              <a:r>
                <a:rPr lang="en-US" sz="1600" b="1" spc="300">
                  <a:solidFill>
                    <a:schemeClr val="bg1"/>
                  </a:solidFill>
                  <a:ea typeface="微软雅黑"/>
                  <a:cs typeface="Arial"/>
                </a:rPr>
                <a:t>4.AML switches</a:t>
              </a:r>
              <a:endParaRPr lang="en-US" sz="1600" b="1" spc="300">
                <a:solidFill>
                  <a:schemeClr val="bg1"/>
                </a:solidFill>
                <a:ea typeface="+mn-lt"/>
                <a:cs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600" b="1" spc="30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15" name="矩形 66">
              <a:extLst>
                <a:ext uri="{FF2B5EF4-FFF2-40B4-BE49-F238E27FC236}">
                  <a16:creationId xmlns:a16="http://schemas.microsoft.com/office/drawing/2014/main" id="{EC4661F2-4BCB-4F6E-9787-7C6A79D0BD0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54012" y="5437965"/>
              <a:ext cx="2909829" cy="800252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b="1" spc="300">
                  <a:solidFill>
                    <a:schemeClr val="bg1"/>
                  </a:solidFill>
                  <a:cs typeface="Arial"/>
                </a:rPr>
                <a:t>6.Barcode Scan Engines</a:t>
              </a:r>
              <a:endParaRPr lang="en-US" sz="1600" b="1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13"/>
              </p:custDataLst>
            </p:nvPr>
          </p:nvSpPr>
          <p:spPr>
            <a:xfrm>
              <a:off x="554108" y="1481807"/>
              <a:ext cx="2908496" cy="811102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b="1" spc="300">
                  <a:solidFill>
                    <a:schemeClr val="bg1"/>
                  </a:solidFill>
                  <a:ea typeface="微软雅黑"/>
                  <a:cs typeface="+mn-lt"/>
                </a:rPr>
                <a:t>1.Force Sensor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53" name="矩形 52"/>
            <p:cNvSpPr/>
            <p:nvPr>
              <p:custDataLst>
                <p:tags r:id="rId14"/>
              </p:custDataLst>
            </p:nvPr>
          </p:nvSpPr>
          <p:spPr>
            <a:xfrm>
              <a:off x="554013" y="3103012"/>
              <a:ext cx="2908496" cy="79022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b="1" spc="300">
                  <a:solidFill>
                    <a:schemeClr val="bg1"/>
                  </a:solidFill>
                  <a:ea typeface="微软雅黑"/>
                  <a:cs typeface="Arial"/>
                </a:rPr>
                <a:t>3.Magnetic Position Sensor</a:t>
              </a:r>
              <a:endParaRPr lang="en-US" sz="1600" b="1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15"/>
              </p:custDataLst>
            </p:nvPr>
          </p:nvSpPr>
          <p:spPr>
            <a:xfrm>
              <a:off x="554011" y="4647739"/>
              <a:ext cx="2909830" cy="800252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600" b="1" spc="300">
                  <a:solidFill>
                    <a:schemeClr val="bg1"/>
                  </a:solidFill>
                  <a:ea typeface="微软雅黑"/>
                  <a:cs typeface="Arial"/>
                </a:rPr>
                <a:t>5.Subminiature Load Cells</a:t>
              </a:r>
              <a:endParaRPr lang="en-US" altLang="zh-CN" sz="1600" b="1" spc="300">
                <a:solidFill>
                  <a:schemeClr val="bg1"/>
                </a:solidFill>
                <a:cs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DEADA24-C813-49C1-AFDD-6F823E7B8E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97850" y="1666493"/>
            <a:ext cx="3916389" cy="413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2"/>
    </p:custData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Arial"/>
                <a:ea typeface="微软雅黑"/>
                <a:cs typeface="Arial"/>
              </a:rPr>
              <a:t>FORCE SENSORS</a:t>
            </a:r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E09458-CA7F-4ACA-9C37-C69EF55EA708}"/>
              </a:ext>
            </a:extLst>
          </p:cNvPr>
          <p:cNvSpPr txBox="1"/>
          <p:nvPr/>
        </p:nvSpPr>
        <p:spPr>
          <a:xfrm>
            <a:off x="789140" y="135281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cs typeface="Arial"/>
            </a:endParaRP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70AAB91E-F3BB-4F43-9BE3-301D0533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18" y="1421146"/>
            <a:ext cx="5849257" cy="2167608"/>
          </a:xfrm>
        </p:spPr>
        <p:txBody>
          <a:bodyPr vert="horz" lIns="100800" tIns="0" rIns="82800" bIns="0" rtlCol="0" anchor="t">
            <a:noAutofit/>
          </a:bodyPr>
          <a:lstStyle/>
          <a:p>
            <a:pPr algn="just"/>
            <a:r>
              <a:rPr lang="en-US" altLang="zh-CN">
                <a:latin typeface="+mn-lt"/>
                <a:ea typeface="微软雅黑"/>
                <a:cs typeface="Arial"/>
              </a:rPr>
              <a:t>Monitor the delivery of fluids, medicines or nutrients to the patient.</a:t>
            </a:r>
          </a:p>
          <a:p>
            <a:pPr algn="just"/>
            <a:r>
              <a:rPr lang="en-US" altLang="zh-CN">
                <a:latin typeface="+mn-lt"/>
                <a:ea typeface="微软雅黑"/>
                <a:cs typeface="Arial"/>
              </a:rPr>
              <a:t>Detect blockages and determine when the bag containing fluids or nutrients needs to be changed</a:t>
            </a:r>
          </a:p>
          <a:p>
            <a:pPr algn="just"/>
            <a:r>
              <a:rPr lang="en-US" altLang="zh-CN">
                <a:latin typeface="+mn-lt"/>
                <a:ea typeface="微软雅黑"/>
                <a:cs typeface="Arial"/>
              </a:rPr>
              <a:t>Used in a non-invasive manner and require no disinfection or </a:t>
            </a:r>
            <a:r>
              <a:rPr lang="en-US" altLang="zh-CN" err="1">
                <a:latin typeface="+mn-lt"/>
                <a:ea typeface="微软雅黑"/>
                <a:cs typeface="Arial"/>
              </a:rPr>
              <a:t>sterilisation</a:t>
            </a:r>
            <a:r>
              <a:rPr lang="en-US" altLang="zh-CN">
                <a:latin typeface="+mn-lt"/>
                <a:ea typeface="微软雅黑"/>
                <a:cs typeface="Arial"/>
              </a:rPr>
              <a:t> before reuse.</a:t>
            </a:r>
            <a:endParaRPr lang="en-US">
              <a:latin typeface="+mn-lt"/>
              <a:cs typeface="Arial"/>
            </a:endParaRPr>
          </a:p>
          <a:p>
            <a:pPr marL="0" indent="0" algn="just">
              <a:buNone/>
            </a:pPr>
            <a:r>
              <a:rPr lang="en-US" altLang="en-US">
                <a:latin typeface="+mn-lt"/>
                <a:ea typeface="微软雅黑"/>
                <a:cs typeface="Arial"/>
              </a:rPr>
              <a:t>  </a:t>
            </a:r>
            <a:endParaRPr lang="en-US" altLang="zh-CN">
              <a:latin typeface="+mn-lt"/>
              <a:ea typeface="微软雅黑"/>
              <a:cs typeface="Arial"/>
            </a:endParaRPr>
          </a:p>
          <a:p>
            <a:pPr algn="just"/>
            <a:endParaRPr lang="en-US" altLang="zh-CN">
              <a:latin typeface="+mn-lt"/>
              <a:ea typeface="微软雅黑"/>
              <a:cs typeface="Arial"/>
            </a:endParaRPr>
          </a:p>
          <a:p>
            <a:pPr algn="just"/>
            <a:endParaRPr lang="en-US" altLang="zh-CN">
              <a:latin typeface="+mn-lt"/>
              <a:ea typeface="微软雅黑"/>
              <a:cs typeface="Arial"/>
            </a:endParaRPr>
          </a:p>
        </p:txBody>
      </p:sp>
      <p:pic>
        <p:nvPicPr>
          <p:cNvPr id="15" name="图片 15" descr="图表, 散点图&#10;&#10;已自动生成说明">
            <a:extLst>
              <a:ext uri="{FF2B5EF4-FFF2-40B4-BE49-F238E27FC236}">
                <a16:creationId xmlns:a16="http://schemas.microsoft.com/office/drawing/2014/main" id="{25D3D10A-3D2D-499F-A2B6-4A09355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33" y="3112160"/>
            <a:ext cx="5192668" cy="3161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E750B-EB1A-4130-9659-707AC16104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9"/>
          <a:stretch/>
        </p:blipFill>
        <p:spPr>
          <a:xfrm>
            <a:off x="669882" y="3747374"/>
            <a:ext cx="5426118" cy="2593618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7182B49B-22B6-4765-94E9-ACDFDBED5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956" y="1829451"/>
            <a:ext cx="5184397" cy="1283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2151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Arial"/>
                <a:ea typeface="微软雅黑"/>
                <a:cs typeface="Arial"/>
              </a:rPr>
              <a:t>PRESSURE SENSORS</a:t>
            </a:r>
            <a:endParaRPr lang="en-US" altLang="zh-CN" sz="4000"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862" y="1350267"/>
            <a:ext cx="4492100" cy="2170102"/>
          </a:xfrm>
        </p:spPr>
        <p:txBody>
          <a:bodyPr vert="horz" lIns="100800" tIns="0" rIns="82800" bIns="0" rtlCol="0" anchor="t">
            <a:normAutofit/>
          </a:bodyPr>
          <a:lstStyle/>
          <a:p>
            <a:r>
              <a:rPr lang="zh-CN" altLang="en-US">
                <a:latin typeface="Arial"/>
                <a:ea typeface="微软雅黑"/>
                <a:cs typeface="Arial"/>
              </a:rPr>
              <a:t>Monitor </a:t>
            </a:r>
            <a:r>
              <a:rPr lang="en-US" altLang="zh-CN">
                <a:latin typeface="Arial"/>
                <a:ea typeface="微软雅黑"/>
                <a:cs typeface="Arial"/>
              </a:rPr>
              <a:t>and</a:t>
            </a:r>
            <a:r>
              <a:rPr lang="zh-CN" altLang="en-US">
                <a:latin typeface="Arial"/>
                <a:ea typeface="微软雅黑"/>
                <a:cs typeface="Arial"/>
              </a:rPr>
              <a:t> </a:t>
            </a:r>
            <a:r>
              <a:rPr lang="en-US" altLang="zh-CN">
                <a:latin typeface="Arial"/>
                <a:ea typeface="微软雅黑"/>
                <a:cs typeface="Arial"/>
              </a:rPr>
              <a:t>control </a:t>
            </a:r>
            <a:r>
              <a:rPr lang="zh-CN" altLang="en-US">
                <a:latin typeface="Arial"/>
                <a:ea typeface="微软雅黑"/>
                <a:cs typeface="Arial"/>
              </a:rPr>
              <a:t>peristaltic pump</a:t>
            </a:r>
            <a:r>
              <a:rPr lang="en-US" altLang="zh-CN">
                <a:latin typeface="Arial"/>
                <a:ea typeface="微软雅黑"/>
                <a:cs typeface="Arial"/>
              </a:rPr>
              <a:t>.</a:t>
            </a:r>
          </a:p>
          <a:p>
            <a:r>
              <a:rPr lang="en-US" altLang="zh-CN">
                <a:latin typeface="Arial"/>
                <a:ea typeface="微软雅黑"/>
                <a:cs typeface="Arial"/>
              </a:rPr>
              <a:t>Provides high levels of  accuracy, sensitivity and reliability.</a:t>
            </a:r>
          </a:p>
          <a:p>
            <a:r>
              <a:rPr lang="en-US" altLang="zh-CN">
                <a:latin typeface="Arial"/>
                <a:ea typeface="微软雅黑"/>
                <a:cs typeface="Arial"/>
              </a:rPr>
              <a:t>Low-power consumption.</a:t>
            </a:r>
            <a:endParaRPr lang="zh-CN" altLang="en-US">
              <a:latin typeface="Arial"/>
              <a:ea typeface="微软雅黑"/>
              <a:cs typeface="Arial"/>
            </a:endParaRPr>
          </a:p>
          <a:p>
            <a:r>
              <a:rPr lang="zh-CN" altLang="en-US">
                <a:latin typeface="Arial"/>
                <a:ea typeface="微软雅黑"/>
                <a:cs typeface="Arial"/>
              </a:rPr>
              <a:t>Analogue/Digital (I</a:t>
            </a:r>
            <a:r>
              <a:rPr lang="zh-CN">
                <a:latin typeface="Arial"/>
                <a:ea typeface="微软雅黑"/>
                <a:cs typeface="Arial"/>
              </a:rPr>
              <a:t>²</a:t>
            </a:r>
            <a:r>
              <a:rPr lang="en-US" altLang="zh-CN">
                <a:latin typeface="Arial"/>
                <a:ea typeface="微软雅黑"/>
                <a:cs typeface="Arial"/>
              </a:rPr>
              <a:t>C/SPI) output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5FB30EC-CC28-4660-AAFC-4CB18A19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05" y="3595216"/>
            <a:ext cx="7274955" cy="3256317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00A5466-8E0B-4E6B-B35C-EC278E34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805" y="1798136"/>
            <a:ext cx="7272067" cy="1795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4783D-9B61-4E45-8616-59D3939F6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778" y="3421564"/>
            <a:ext cx="2996268" cy="1801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3E49C-3598-4E49-8ACE-4E97A3F9E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778" y="5353759"/>
            <a:ext cx="2995253" cy="1382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3139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Arial"/>
                <a:ea typeface="微软雅黑"/>
                <a:cs typeface="Arial"/>
              </a:rPr>
              <a:t>MAGNETIC POSITION SENSOR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568" y="1333139"/>
            <a:ext cx="8003600" cy="2475382"/>
          </a:xfrm>
        </p:spPr>
        <p:txBody>
          <a:bodyPr vert="horz" lIns="100800" tIns="0" rIns="82800" bIns="0" rtlCol="0" anchor="t">
            <a:normAutofit/>
          </a:bodyPr>
          <a:lstStyle/>
          <a:p>
            <a:pPr algn="just"/>
            <a:r>
              <a:rPr lang="zh-CN" altLang="en-US">
                <a:latin typeface="Arial"/>
                <a:ea typeface="微软雅黑"/>
                <a:cs typeface="Arial"/>
              </a:rPr>
              <a:t>Monitior placement of tube in pump cavity </a:t>
            </a:r>
            <a:r>
              <a:rPr lang="en-US" altLang="zh-CN">
                <a:latin typeface="Arial"/>
                <a:ea typeface="微软雅黑"/>
                <a:cs typeface="Arial"/>
              </a:rPr>
              <a:t>to e</a:t>
            </a:r>
            <a:r>
              <a:rPr lang="zh-CN">
                <a:latin typeface="Arial"/>
                <a:ea typeface="微软雅黑"/>
                <a:cs typeface="Arial"/>
              </a:rPr>
              <a:t>nsure orientation </a:t>
            </a:r>
            <a:r>
              <a:rPr lang="en-US" altLang="zh-CN">
                <a:latin typeface="Arial"/>
                <a:ea typeface="微软雅黑"/>
                <a:cs typeface="Arial"/>
              </a:rPr>
              <a:t>along with </a:t>
            </a:r>
            <a:r>
              <a:rPr lang="zh-CN">
                <a:latin typeface="Arial"/>
                <a:ea typeface="微软雅黑"/>
                <a:cs typeface="Arial"/>
              </a:rPr>
              <a:t>pump motor speed</a:t>
            </a:r>
            <a:r>
              <a:rPr lang="zh-CN" altLang="en-US">
                <a:latin typeface="Arial"/>
                <a:ea typeface="微软雅黑"/>
                <a:cs typeface="Arial"/>
              </a:rPr>
              <a:t> </a:t>
            </a:r>
            <a:r>
              <a:rPr lang="en-US" altLang="zh-CN">
                <a:latin typeface="Arial"/>
                <a:ea typeface="微软雅黑"/>
                <a:cs typeface="Arial"/>
              </a:rPr>
              <a:t>control.</a:t>
            </a:r>
          </a:p>
          <a:p>
            <a:pPr algn="just"/>
            <a:r>
              <a:rPr lang="zh-CN">
                <a:latin typeface="Arial"/>
                <a:ea typeface="微软雅黑"/>
                <a:cs typeface="Arial"/>
              </a:rPr>
              <a:t>Provide more accurate output and reduces noise and vibration with smooth motor control</a:t>
            </a:r>
            <a:r>
              <a:rPr lang="en-US" altLang="zh-CN">
                <a:latin typeface="Arial"/>
                <a:ea typeface="微软雅黑"/>
                <a:cs typeface="Arial"/>
              </a:rPr>
              <a:t>.</a:t>
            </a:r>
          </a:p>
          <a:p>
            <a:pPr algn="just"/>
            <a:r>
              <a:rPr lang="en-US" altLang="zh-CN">
                <a:latin typeface="Arial"/>
                <a:ea typeface="微软雅黑"/>
                <a:cs typeface="Arial"/>
              </a:rPr>
              <a:t>Highly reliable, therefore reduces repair and maintenance costs.</a:t>
            </a:r>
          </a:p>
          <a:p>
            <a:pPr algn="just"/>
            <a:r>
              <a:rPr lang="en-US" altLang="zh-CN">
                <a:latin typeface="Arial"/>
                <a:ea typeface="微软雅黑"/>
                <a:cs typeface="Arial"/>
              </a:rPr>
              <a:t>Consistent operation over the full temperature range.</a:t>
            </a:r>
          </a:p>
          <a:p>
            <a:pPr algn="just"/>
            <a:endParaRPr lang="zh-CN" altLang="en-US">
              <a:latin typeface="Arial"/>
              <a:ea typeface="微软雅黑"/>
              <a:cs typeface="Arial"/>
            </a:endParaRPr>
          </a:p>
          <a:p>
            <a:pPr algn="just"/>
            <a:endParaRPr lang="zh-CN" altLang="en-US">
              <a:latin typeface="Arial"/>
              <a:ea typeface="微软雅黑"/>
              <a:cs typeface="Arial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38EA07-BCF2-4028-98FD-8F4F5BEC0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87" b="12137"/>
          <a:stretch/>
        </p:blipFill>
        <p:spPr>
          <a:xfrm>
            <a:off x="5614724" y="3648206"/>
            <a:ext cx="6248400" cy="2876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88F86-77D1-4B28-807F-305B9C7091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37"/>
          <a:stretch/>
        </p:blipFill>
        <p:spPr>
          <a:xfrm>
            <a:off x="651375" y="3948973"/>
            <a:ext cx="2177675" cy="1024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63D2C8-C0D4-4EB5-961A-248893D7B8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12" b="1"/>
          <a:stretch/>
        </p:blipFill>
        <p:spPr>
          <a:xfrm>
            <a:off x="2951456" y="3948974"/>
            <a:ext cx="2126164" cy="1024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08AC6-3C40-47B8-9E44-D4D32C438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76" y="5288793"/>
            <a:ext cx="2233474" cy="948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595C4-5AC6-49AA-9C53-F95BF9B16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455" y="5260579"/>
            <a:ext cx="2233475" cy="963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071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Arial"/>
                <a:ea typeface="微软雅黑"/>
                <a:cs typeface="Arial"/>
              </a:rPr>
              <a:t>BASIC AML SWITCHES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1" y="1739904"/>
            <a:ext cx="10852237" cy="3378192"/>
          </a:xfrm>
        </p:spPr>
        <p:txBody>
          <a:bodyPr vert="horz" lIns="100800" tIns="0" rIns="82800" bIns="0" rtlCol="0" anchor="t">
            <a:normAutofit/>
          </a:bodyPr>
          <a:lstStyle/>
          <a:p>
            <a:r>
              <a:rPr lang="zh-CN" altLang="en-US">
                <a:latin typeface="+mn-lt"/>
                <a:ea typeface="微软雅黑"/>
                <a:cs typeface="Arial"/>
              </a:rPr>
              <a:t>Switches for on/off operator controls</a:t>
            </a:r>
          </a:p>
          <a:p>
            <a:r>
              <a:rPr lang="zh-CN" altLang="en-US">
                <a:latin typeface="+mn-lt"/>
                <a:ea typeface="微软雅黑"/>
                <a:cs typeface="Arial"/>
              </a:rPr>
              <a:t>Detect covers/panels</a:t>
            </a:r>
          </a:p>
          <a:p>
            <a:pPr lvl="1"/>
            <a:r>
              <a:rPr lang="zh-CN" altLang="en-US">
                <a:latin typeface="+mn-lt"/>
                <a:ea typeface="微软雅黑"/>
                <a:cs typeface="Arial"/>
              </a:rPr>
              <a:t>prevent pump from operating when its not fully closed</a:t>
            </a:r>
            <a:endParaRPr lang="zh-CN">
              <a:latin typeface="+mn-lt"/>
              <a:cs typeface="Arial" panose="020B0604020202020204" pitchFamily="34" charset="0"/>
            </a:endParaRPr>
          </a:p>
          <a:p>
            <a:r>
              <a:rPr lang="zh-CN" altLang="en-US">
                <a:latin typeface="+mn-lt"/>
                <a:ea typeface="微软雅黑"/>
                <a:cs typeface="Arial"/>
              </a:rPr>
              <a:t>Different models:</a:t>
            </a:r>
          </a:p>
          <a:p>
            <a:pPr lvl="1"/>
            <a:r>
              <a:rPr lang="zh-CN" altLang="en-US">
                <a:latin typeface="+mn-lt"/>
                <a:ea typeface="微软雅黑"/>
                <a:cs typeface="Arial"/>
              </a:rPr>
              <a:t>ZD Series – uses pin plunger as an actuator</a:t>
            </a:r>
            <a:endParaRPr lang="zh-CN" altLang="en-US">
              <a:latin typeface="+mn-lt"/>
              <a:cs typeface="Arial"/>
            </a:endParaRPr>
          </a:p>
          <a:p>
            <a:pPr lvl="1"/>
            <a:r>
              <a:rPr lang="zh-CN" altLang="en-US">
                <a:latin typeface="+mn-lt"/>
                <a:ea typeface="微软雅黑"/>
                <a:cs typeface="Arial"/>
              </a:rPr>
              <a:t>ZW Series – uses lever as an actuator</a:t>
            </a:r>
            <a:endParaRPr lang="zh-CN" altLang="en-US">
              <a:latin typeface="+mn-lt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CB73E-8FA2-438B-B46C-63D91D63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538" y="1739904"/>
            <a:ext cx="4002445" cy="28955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01046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latin typeface="Arial"/>
                <a:ea typeface="微软雅黑"/>
                <a:cs typeface="Arial"/>
              </a:rPr>
              <a:t>SUBMINIATURE LOAD CELLS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452"/>
            <a:ext cx="10852237" cy="5388907"/>
          </a:xfrm>
        </p:spPr>
        <p:txBody>
          <a:bodyPr vert="horz" lIns="100800" tIns="0" rIns="82800" bIns="0" rtlCol="0" anchor="t">
            <a:normAutofit/>
          </a:bodyPr>
          <a:lstStyle/>
          <a:p>
            <a:r>
              <a:rPr lang="zh-CN" altLang="en-US">
                <a:latin typeface="Arial"/>
                <a:ea typeface="微软雅黑"/>
                <a:cs typeface="Arial"/>
              </a:rPr>
              <a:t>Detemines how much fluid </a:t>
            </a:r>
            <a:r>
              <a:rPr lang="en-US" altLang="zh-CN">
                <a:latin typeface="Arial"/>
                <a:ea typeface="微软雅黑"/>
                <a:cs typeface="Arial"/>
              </a:rPr>
              <a:t>remains</a:t>
            </a:r>
            <a:r>
              <a:rPr lang="zh-CN" altLang="en-US">
                <a:latin typeface="Arial"/>
                <a:ea typeface="微软雅黑"/>
                <a:cs typeface="Arial"/>
              </a:rPr>
              <a:t> in the </a:t>
            </a:r>
            <a:r>
              <a:rPr lang="en-US" altLang="zh-CN">
                <a:latin typeface="Arial"/>
                <a:ea typeface="微软雅黑"/>
                <a:cs typeface="Arial"/>
              </a:rPr>
              <a:t>feeding </a:t>
            </a:r>
            <a:r>
              <a:rPr lang="zh-CN" altLang="en-US">
                <a:latin typeface="Arial"/>
                <a:ea typeface="微软雅黑"/>
                <a:cs typeface="Arial"/>
              </a:rPr>
              <a:t>bag by monitoring the weight</a:t>
            </a:r>
            <a:r>
              <a:rPr lang="en-US" altLang="zh-CN">
                <a:latin typeface="Arial"/>
                <a:ea typeface="微软雅黑"/>
                <a:cs typeface="Arial"/>
              </a:rPr>
              <a:t>.</a:t>
            </a:r>
            <a:endParaRPr lang="zh-CN"/>
          </a:p>
          <a:p>
            <a:r>
              <a:rPr lang="en-US" altLang="zh-CN">
                <a:latin typeface="Arial"/>
                <a:ea typeface="微软雅黑"/>
                <a:cs typeface="Arial"/>
              </a:rPr>
              <a:t>Model 31 High:</a:t>
            </a:r>
            <a:endParaRPr lang="zh-CN" altLang="en-US">
              <a:cs typeface="Arial" panose="020B0604020202020204" pitchFamily="34" charset="0"/>
            </a:endParaRPr>
          </a:p>
        </p:txBody>
      </p:sp>
      <p:pic>
        <p:nvPicPr>
          <p:cNvPr id="4" name="图片 4" descr="表格&#10;&#10;已自动生成说明">
            <a:extLst>
              <a:ext uri="{FF2B5EF4-FFF2-40B4-BE49-F238E27FC236}">
                <a16:creationId xmlns:a16="http://schemas.microsoft.com/office/drawing/2014/main" id="{B2CC17E5-BE72-4D34-8D44-57C6EDBB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5" y="2221987"/>
            <a:ext cx="7356953" cy="3847232"/>
          </a:xfrm>
          <a:prstGeom prst="rect">
            <a:avLst/>
          </a:prstGeom>
        </p:spPr>
      </p:pic>
      <p:pic>
        <p:nvPicPr>
          <p:cNvPr id="5" name="图片 5" descr="图示, 工程绘图&#10;&#10;已自动生成说明">
            <a:extLst>
              <a:ext uri="{FF2B5EF4-FFF2-40B4-BE49-F238E27FC236}">
                <a16:creationId xmlns:a16="http://schemas.microsoft.com/office/drawing/2014/main" id="{E73FB172-EF47-4227-A433-2602B3D36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56" y="2221987"/>
            <a:ext cx="3495285" cy="22037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448262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982" y="443234"/>
            <a:ext cx="11331618" cy="877566"/>
          </a:xfrm>
        </p:spPr>
        <p:txBody>
          <a:bodyPr/>
          <a:lstStyle/>
          <a:p>
            <a:r>
              <a:rPr lang="en-US" altLang="zh-CN" sz="4000">
                <a:latin typeface="Arial"/>
                <a:ea typeface="微软雅黑"/>
                <a:cs typeface="Arial"/>
              </a:rPr>
              <a:t>BARCODE SCAN ENGINES &amp; SOFTWARE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1320800"/>
            <a:ext cx="5870618" cy="5084115"/>
          </a:xfrm>
        </p:spPr>
        <p:txBody>
          <a:bodyPr vert="horz" lIns="100800" tIns="0" rIns="82800" bIns="0" rtlCol="0" anchor="t">
            <a:normAutofit/>
          </a:bodyPr>
          <a:lstStyle/>
          <a:p>
            <a:pPr marL="0" indent="0">
              <a:buNone/>
            </a:pPr>
            <a:endParaRPr lang="zh-CN" altLang="en-US">
              <a:cs typeface="Arial"/>
            </a:endParaRPr>
          </a:p>
          <a:p>
            <a:r>
              <a:rPr lang="zh-CN" altLang="en-US">
                <a:latin typeface="Arial"/>
                <a:ea typeface="微软雅黑"/>
                <a:cs typeface="Arial"/>
              </a:rPr>
              <a:t>Read the barcode and make sure the suitable treatment is used to treat the patient</a:t>
            </a:r>
          </a:p>
          <a:p>
            <a:r>
              <a:rPr lang="zh-CN" altLang="en-US">
                <a:latin typeface="Arial"/>
                <a:ea typeface="微软雅黑"/>
                <a:cs typeface="Arial"/>
              </a:rPr>
              <a:t>N670X </a:t>
            </a:r>
            <a:r>
              <a:rPr lang="en-US" altLang="zh-CN">
                <a:latin typeface="Arial"/>
                <a:ea typeface="微软雅黑"/>
                <a:cs typeface="Arial"/>
              </a:rPr>
              <a:t>Series 2D Scan Engines</a:t>
            </a:r>
            <a:r>
              <a:rPr lang="zh-CN" altLang="en-US">
                <a:latin typeface="Arial"/>
                <a:ea typeface="微软雅黑"/>
                <a:cs typeface="Arial"/>
              </a:rPr>
              <a:t>:</a:t>
            </a:r>
            <a:endParaRPr lang="zh-CN" altLang="en-US">
              <a:cs typeface="Arial"/>
            </a:endParaRPr>
          </a:p>
          <a:p>
            <a:endParaRPr lang="zh-CN" altLang="en-US">
              <a:cs typeface="Arial"/>
            </a:endParaRPr>
          </a:p>
        </p:txBody>
      </p:sp>
      <p:pic>
        <p:nvPicPr>
          <p:cNvPr id="4" name="图片 4" descr="图表&#10;&#10;已自动生成说明">
            <a:extLst>
              <a:ext uri="{FF2B5EF4-FFF2-40B4-BE49-F238E27FC236}">
                <a16:creationId xmlns:a16="http://schemas.microsoft.com/office/drawing/2014/main" id="{DC911885-21B7-43A3-9EDE-A2C9B844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03" y="3180244"/>
            <a:ext cx="3192978" cy="3234522"/>
          </a:xfrm>
          <a:prstGeom prst="rect">
            <a:avLst/>
          </a:prstGeom>
        </p:spPr>
      </p:pic>
      <p:pic>
        <p:nvPicPr>
          <p:cNvPr id="5" name="图片 5" descr="表格&#10;&#10;已自动生成说明">
            <a:extLst>
              <a:ext uri="{FF2B5EF4-FFF2-40B4-BE49-F238E27FC236}">
                <a16:creationId xmlns:a16="http://schemas.microsoft.com/office/drawing/2014/main" id="{6680459E-3EC4-4B1C-ACD1-2B095934B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975" y="1648824"/>
            <a:ext cx="3742606" cy="5000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2262941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27"/>
  <p:tag name="KSO_WM_TAG_VERSION" val="1.0"/>
  <p:tag name="KSO_WM_BEAUTIFY_FLAG" val="#wm#"/>
  <p:tag name="KSO_WM_TEMPLATE_THUMBS_INDEX" val="1、2、3、8、10、13、15"/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SUBTYPE" val="h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SUBTYPE" val="h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1"/>
  <p:tag name="KSO_WM_SLIDE_BACKGROUND_TYPE" val="frame"/>
  <p:tag name="KSO_WM_SLIDE_BK_DARK_LIGHT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2*i*0"/>
  <p:tag name="KSO_WM_TEMPLATE_CATEGORY" val="custom"/>
  <p:tag name="KSO_WM_TEMPLATE_INDEX" val="1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2*i*1"/>
  <p:tag name="KSO_WM_TEMPLATE_CATEGORY" val="custom"/>
  <p:tag name="KSO_WM_TEMPLATE_INDEX" val="1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elt"/>
  <p:tag name="KSO_WM_SLIDE_BK_DARK_LIGHT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27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27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6327_6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6327"/>
  <p:tag name="KSO_WM_SLIDE_LAYOUT" val="a_l"/>
  <p:tag name="KSO_WM_SLIDE_LAYOUT_CNT" val="1_1"/>
  <p:tag name="KSO_WM_SLIDE_TYPE" val="contents"/>
  <p:tag name="KSO_WM_SLIDE_SUBTYPE" val="diag"/>
  <p:tag name="KSO_WM_TEMPLATE_SUBCATEGORY" val="0"/>
  <p:tag name="KSO_WM_TEMPLATE_MASTER_TYPE" val="1"/>
  <p:tag name="KSO_WM_TEMPLATE_COLOR_TYPE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6327_6*a*1"/>
  <p:tag name="KSO_WM_TEMPLATE_CATEGORY" val="custom"/>
  <p:tag name="KSO_WM_TEMPLATE_INDEX" val="20186327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6327_6*l_h_f*1_1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VALUE" val="15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6327_6*l_h_f*1_2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6327_6*l_h_f*1_3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VALUE" val="15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6327_6*l_h_f*1_4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VALUE" val="10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6327_6*l_h_f*1_5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VALUE" val="15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186327_6*l_h_f*1_6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186327_6*l_h_a*1_1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186327_6*l_h_a*1_3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186327_6*l_h_a*1_5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186327_6*l_h_a*1_1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186327_6*l_h_a*1_3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186327_6*l_h_a*1_5_1"/>
  <p:tag name="KSO_WM_TEMPLATE_CATEGORY" val="custom"/>
  <p:tag name="KSO_WM_TEMPLATE_INDEX" val="20186327"/>
  <p:tag name="KSO_WM_UNIT_LAYERLEVEL" val="1_1_1"/>
  <p:tag name="KSO_WM_TAG_VERSION" val="1.0"/>
  <p:tag name="KSO_WM_BEAUTIFY_FLAG" val="#wm#"/>
  <p:tag name="KSO_WM_UNIT_NOCLEAR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27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27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27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2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27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27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6327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27"/>
  <p:tag name="KSO_WM_TAG_VERSION" val="1.0"/>
  <p:tag name="KSO_WM_SLIDE_ID" val="custom20186327_15"/>
  <p:tag name="KSO_WM_SLIDE_INDEX" val="15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  <p:tag name="KSO_WM_TEMPLATE_SUBCATEGORY" val="0"/>
  <p:tag name="KSO_WM_TEMPLATE_MASTER_TYPE" val="1"/>
  <p:tag name="KSO_WM_TEMPLATE_COLOR_TYPE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327"/>
  <p:tag name="KSO_WM_TAG_VERSION" val="1.0"/>
  <p:tag name="KSO_WM_UNIT_TYPE" val="a"/>
  <p:tag name="KSO_WM_UNIT_INDEX" val="1"/>
  <p:tag name="KSO_WM_UNIT_ID" val="custom20186327_15*a*1"/>
  <p:tag name="KSO_WM_UNIT_LAYERLEVEL" val="1"/>
  <p:tag name="KSO_WM_UNIT_ISCONTENTSTITLE" val="0"/>
  <p:tag name="KSO_WM_UNIT_HIGHLIGHT" val="0"/>
  <p:tag name="KSO_WM_UNIT_COMPATIBLE" val="0"/>
  <p:tag name="KSO_WM_BEAUTIFY_FLAG" val="#wm#"/>
  <p:tag name="KSO_WM_UNIT_PRESET_TEXT" val="Thank you"/>
  <p:tag name="KSO_WM_UNIT_VALUE" val="26"/>
  <p:tag name="KSO_WM_UNIT_NOCLEAR" val="1"/>
  <p:tag name="KSO_WM_UNIT_DIAGRAM_ISNUMVISUAL" val="0"/>
  <p:tag name="KSO_WM_UNIT_DIAGRAM_ISREFERUNIT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82*i*3"/>
  <p:tag name="KSO_WM_TEMPLATE_CATEGORY" val="custom"/>
  <p:tag name="KSO_WM_TEMPLATE_INDEX" val="1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32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32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A000120140530A99PPBG">
  <a:themeElements>
    <a:clrScheme name="160152.152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FFFFF"/>
      </a:lt1>
      <a:dk2>
        <a:srgbClr val="2D3E6A"/>
      </a:dk2>
      <a:lt2>
        <a:srgbClr val="374E86"/>
      </a:lt2>
      <a:accent1>
        <a:srgbClr val="4D84F6"/>
      </a:accent1>
      <a:accent2>
        <a:srgbClr val="319CE4"/>
      </a:accent2>
      <a:accent3>
        <a:srgbClr val="35B1D7"/>
      </a:accent3>
      <a:accent4>
        <a:srgbClr val="39C5B3"/>
      </a:accent4>
      <a:accent5>
        <a:srgbClr val="3BD177"/>
      </a:accent5>
      <a:accent6>
        <a:srgbClr val="85D63F"/>
      </a:accent6>
      <a:hlink>
        <a:srgbClr val="658BD5"/>
      </a:hlink>
      <a:folHlink>
        <a:srgbClr val="9F67A3"/>
      </a:folHlink>
    </a:clrScheme>
    <a:fontScheme name="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2D3E6A"/>
    </a:dk2>
    <a:lt2>
      <a:srgbClr val="374E86"/>
    </a:lt2>
    <a:accent1>
      <a:srgbClr val="4D84F6"/>
    </a:accent1>
    <a:accent2>
      <a:srgbClr val="319CE4"/>
    </a:accent2>
    <a:accent3>
      <a:srgbClr val="35B1D7"/>
    </a:accent3>
    <a:accent4>
      <a:srgbClr val="39C5B3"/>
    </a:accent4>
    <a:accent5>
      <a:srgbClr val="3BD177"/>
    </a:accent5>
    <a:accent6>
      <a:srgbClr val="85D63F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自定义 3">
    <a:dk1>
      <a:srgbClr val="000000"/>
    </a:dk1>
    <a:lt1>
      <a:srgbClr val="FFFFFF"/>
    </a:lt1>
    <a:dk2>
      <a:srgbClr val="2D3E6A"/>
    </a:dk2>
    <a:lt2>
      <a:srgbClr val="374E86"/>
    </a:lt2>
    <a:accent1>
      <a:srgbClr val="4D84F6"/>
    </a:accent1>
    <a:accent2>
      <a:srgbClr val="319CE4"/>
    </a:accent2>
    <a:accent3>
      <a:srgbClr val="35B1D7"/>
    </a:accent3>
    <a:accent4>
      <a:srgbClr val="39C5B3"/>
    </a:accent4>
    <a:accent5>
      <a:srgbClr val="3BD177"/>
    </a:accent5>
    <a:accent6>
      <a:srgbClr val="85D63F"/>
    </a:accent6>
    <a:hlink>
      <a:srgbClr val="658BD5"/>
    </a:hlink>
    <a:folHlink>
      <a:srgbClr val="9F67A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D474214EBA34F9A30E43F3800BE49" ma:contentTypeVersion="4" ma:contentTypeDescription="Create a new document." ma:contentTypeScope="" ma:versionID="5095fcb70bfee2a780eacb8abb1f390d">
  <xsd:schema xmlns:xsd="http://www.w3.org/2001/XMLSchema" xmlns:xs="http://www.w3.org/2001/XMLSchema" xmlns:p="http://schemas.microsoft.com/office/2006/metadata/properties" xmlns:ns2="6ef973ae-81e8-4b31-b348-748323292b95" targetNamespace="http://schemas.microsoft.com/office/2006/metadata/properties" ma:root="true" ma:fieldsID="0c99324fbc6be91addf2e6f67045527e" ns2:_="">
    <xsd:import namespace="6ef973ae-81e8-4b31-b348-748323292b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973ae-81e8-4b31-b348-74832329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5BE3FB-45D6-489B-9F26-BA8C5DF7513B}">
  <ds:schemaRefs>
    <ds:schemaRef ds:uri="6ef973ae-81e8-4b31-b348-748323292b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DD51DFE-C6BA-48E0-92C8-5B6DD4FBF9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251DF6-43A8-4D0F-9C21-B95FFB50B04F}">
  <ds:schemaRefs>
    <ds:schemaRef ds:uri="6ef973ae-81e8-4b31-b348-748323292b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A000120140530A99PPBG</vt:lpstr>
      <vt:lpstr>1_Office 主题​​</vt:lpstr>
      <vt:lpstr>GOSH Data interchange for sensors classifications</vt:lpstr>
      <vt:lpstr>MOTIVATION</vt:lpstr>
      <vt:lpstr>PowerPoint Presentation</vt:lpstr>
      <vt:lpstr>FORCE SENSORS</vt:lpstr>
      <vt:lpstr>PRESSURE SENSORS</vt:lpstr>
      <vt:lpstr>MAGNETIC POSITION SENSOR</vt:lpstr>
      <vt:lpstr>BASIC AML SWITCHES</vt:lpstr>
      <vt:lpstr>SUBMINIATURE LOAD CELLS</vt:lpstr>
      <vt:lpstr>BARCODE SCAN ENGINES &amp; SOFTWARE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GOSH Data interchange for sensors classifications</dc:title>
  <dc:creator/>
  <cp:revision>1</cp:revision>
  <dcterms:created xsi:type="dcterms:W3CDTF">2020-10-27T07:54:28Z</dcterms:created>
  <dcterms:modified xsi:type="dcterms:W3CDTF">2020-11-03T10:19:21Z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  <property fmtid="{D5CDD505-2E9C-101B-9397-08002B2CF9AE}" pid="3" name="ContentTypeId">
    <vt:lpwstr>0x01010002CD474214EBA34F9A30E43F3800BE49</vt:lpwstr>
  </property>
</Properties>
</file>