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65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AC03E-9F6D-3B4E-BB98-608F35200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A6C64F-6CB1-4B45-8A7A-594B2948D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3DA24-462D-0441-BBB2-E31AC1049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C00C-D218-2A4C-86EE-883EE9BCE19C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AD26D-B9D4-7A45-B8CE-E485DCF10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ADEA8-CBCF-5B49-A701-1A1103A99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126F-B6DA-6048-A843-BA259ED2A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94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9FF91-3E5B-0545-BA7D-5E775B796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CC5E81-5BBF-7E4D-A84D-B77CEA6FA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6B7A2-AC73-2D42-81A0-6C4135665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C00C-D218-2A4C-86EE-883EE9BCE19C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B5E7B-6522-F84C-9DEC-90CF34867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79571-7E9D-F54F-A249-93DA54DAC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126F-B6DA-6048-A843-BA259ED2A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32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39ECBD-F73F-654D-ACDA-05E0714A90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2F6D3C-5A79-7244-A1BD-075A445FF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D6B2E-E0F4-5A43-9817-122638D55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C00C-D218-2A4C-86EE-883EE9BCE19C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71310-8E73-F74A-95D7-FA8BCC1FA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3A7B9-1D80-0146-9A4A-AC8A1D951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126F-B6DA-6048-A843-BA259ED2A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1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73035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BC78F-7D19-C247-A8F1-FADB32673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A48C0-155D-C644-B63E-EFAE36C57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23833-9C19-3B4B-921C-509C88105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C00C-D218-2A4C-86EE-883EE9BCE19C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6839A-481A-4142-B00B-6714D43C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5A755-27E5-FE4F-8EA8-18835ED2A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126F-B6DA-6048-A843-BA259ED2A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40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BCEAB-AA23-6942-A600-A8D745DF2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C2AAF-9ACA-594F-BE43-8F077DE5E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64A6E-D5B1-3140-A49F-4506A6780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C00C-D218-2A4C-86EE-883EE9BCE19C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120B4-F78A-0E49-94AE-8F60722D7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FD59D-415C-4E47-A120-EB423CA88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126F-B6DA-6048-A843-BA259ED2A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51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466CF-7904-B148-B009-413B0ECF0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A18D1-5B7B-BF43-8353-B02F6FCC5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58470-77F6-554A-8ADA-D678AFD02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2A7DC-B56E-B948-A771-9931BAA20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C00C-D218-2A4C-86EE-883EE9BCE19C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AE5838-2B09-E14F-A5B6-C00D8CD39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19EC4-3874-D249-BDC4-F55C50FD9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126F-B6DA-6048-A843-BA259ED2A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6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D0D4F-43A3-674A-9FFD-5EC04A80A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3B024-E9D0-0E48-9350-55F4A9A24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AB88F-8D82-C441-B5A5-61AF5F223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05490F-37BD-6A44-8E61-E21CB73C5B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293BBA-53E2-7E4E-A043-B8B55FBA59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AB542F-3DF0-5D44-BEAB-4092BDB9A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C00C-D218-2A4C-86EE-883EE9BCE19C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91422B-7BE8-B647-AF22-637EFEB95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CA76A5-A38C-C946-8090-E70EEB6B8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126F-B6DA-6048-A843-BA259ED2A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58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BF1E0-4D90-204A-9C03-BE198FE31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5F1C47-B2FD-1C40-9887-8FB39D572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C00C-D218-2A4C-86EE-883EE9BCE19C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0E321-BE5C-BB49-B8ED-FE639A9F7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0C60F6-2746-014C-8B2D-C66BBAC63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126F-B6DA-6048-A843-BA259ED2A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37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7DB6A3-D97B-554C-BD3D-B132795DB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C00C-D218-2A4C-86EE-883EE9BCE19C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6174F7-9514-0445-BF06-93F7ED853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928E5-DF07-3B48-8240-A85EA796B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126F-B6DA-6048-A843-BA259ED2A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90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08DC1-4983-B54A-955D-5635E6B7A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5C6E8-E6B5-4E4D-8D10-1EA35A51B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E5C0D2-480C-9048-8C93-8FCE0707E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17C4CE-2BE1-554E-97EB-F0733D463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C00C-D218-2A4C-86EE-883EE9BCE19C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9D89B-1506-2D42-803D-F65D2C1ED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65C1A-1C67-B147-999A-BBBFB9B1E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126F-B6DA-6048-A843-BA259ED2A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72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291B4-26A5-0E45-B215-C12B769B9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D1A1B9-F359-AA43-9261-8C42CD185D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0DB99-BB4B-7E46-A9E4-7416C6E74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C952F-C71E-7B46-8AC7-35E16E29B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C00C-D218-2A4C-86EE-883EE9BCE19C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7AC40-017B-7543-9A64-4672E95A2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541E8-9A01-3345-81D6-34C11E23D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126F-B6DA-6048-A843-BA259ED2A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6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CECEC2-B57E-5241-A483-0D19B61AC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00E13-A3E3-8D42-9D45-F4156567A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220A6-6DB6-8E4B-B04A-5E2A83BE21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7C00C-D218-2A4C-86EE-883EE9BCE19C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9FB1C-CA87-D440-95A9-B77F4BA4A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FA9D0-B6C2-1C4D-80F3-B8A671F0BC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9126F-B6DA-6048-A843-BA259ED2A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5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4A1163-CB45-4D52-1B05-762E3965A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Good Minnrog</a:t>
            </a:r>
            <a:b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Cmp21o2</a:t>
            </a:r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AE658-1158-4D45-37CF-84CE85AE9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366" y="2194102"/>
            <a:ext cx="3427001" cy="3908586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152396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0000"/>
                </a:solidFill>
              </a:rPr>
              <a:t>T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dyo'as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letcure</a:t>
            </a:r>
            <a:r>
              <a:rPr lang="en-US" sz="2000" dirty="0">
                <a:solidFill>
                  <a:srgbClr val="000000"/>
                </a:solidFill>
                <a:effectLst/>
              </a:rPr>
              <a:t> is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auobt</a:t>
            </a:r>
            <a:r>
              <a:rPr lang="en-US" sz="2000" dirty="0">
                <a:solidFill>
                  <a:srgbClr val="000000"/>
                </a:solidFill>
                <a:effectLst/>
              </a:rPr>
              <a:t> the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cisvrenoon</a:t>
            </a:r>
            <a:r>
              <a:rPr lang="en-US" sz="2000" dirty="0">
                <a:solidFill>
                  <a:srgbClr val="000000"/>
                </a:solidFill>
                <a:effectLst/>
              </a:rPr>
              <a:t> of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nemrbus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itno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ohter</a:t>
            </a:r>
            <a:r>
              <a:rPr lang="en-US" sz="2000" dirty="0">
                <a:solidFill>
                  <a:srgbClr val="000000"/>
                </a:solidFill>
                <a:effectLst/>
              </a:rPr>
              <a:t> bases. </a:t>
            </a:r>
          </a:p>
          <a:p>
            <a:pPr marL="0" indent="0">
              <a:spcAft>
                <a:spcPts val="600"/>
              </a:spcAft>
              <a:buNone/>
            </a:pPr>
            <a:endParaRPr lang="en-US" sz="2000" dirty="0">
              <a:solidFill>
                <a:srgbClr val="000000"/>
              </a:solidFill>
              <a:effectLst/>
            </a:endParaRPr>
          </a:p>
          <a:p>
            <a:pPr marL="152396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0000"/>
                </a:solidFill>
                <a:effectLst/>
              </a:rPr>
              <a:t>T'adoys</a:t>
            </a:r>
            <a:r>
              <a:rPr lang="en-US" sz="2000" dirty="0">
                <a:solidFill>
                  <a:srgbClr val="000000"/>
                </a:solidFill>
                <a:effectLst/>
              </a:rPr>
              <a:t> lab you will be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gievn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tmie</a:t>
            </a:r>
            <a:r>
              <a:rPr lang="en-US" sz="2000" dirty="0">
                <a:solidFill>
                  <a:srgbClr val="000000"/>
                </a:solidFill>
                <a:effectLst/>
              </a:rPr>
              <a:t> to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wrok</a:t>
            </a:r>
            <a:r>
              <a:rPr lang="en-US" sz="2000" dirty="0">
                <a:solidFill>
                  <a:srgbClr val="000000"/>
                </a:solidFill>
                <a:effectLst/>
              </a:rPr>
              <a:t> on your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eocdne</a:t>
            </a:r>
            <a:r>
              <a:rPr lang="en-US" sz="2000" dirty="0">
                <a:solidFill>
                  <a:srgbClr val="000000"/>
                </a:solidFill>
                <a:effectLst/>
              </a:rPr>
              <a:t> ba3nryi2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aenmgssint</a:t>
            </a:r>
            <a:r>
              <a:rPr lang="en-US" sz="2000">
                <a:solidFill>
                  <a:srgbClr val="000000"/>
                </a:solidFill>
                <a:effectLst/>
              </a:rPr>
              <a:t>.</a:t>
            </a:r>
            <a:br>
              <a:rPr lang="en-US" sz="2000">
                <a:solidFill>
                  <a:srgbClr val="000000"/>
                </a:solidFill>
                <a:effectLst/>
              </a:rPr>
            </a:br>
            <a:endParaRPr lang="en-US" sz="2000" dirty="0">
              <a:solidFill>
                <a:srgbClr val="000000"/>
              </a:solidFill>
              <a:effectLst/>
            </a:endParaRPr>
          </a:p>
          <a:p>
            <a:pPr marL="152396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But borfee we start this </a:t>
            </a:r>
            <a:r>
              <a:rPr lang="en-US" sz="2000" dirty="0" err="1">
                <a:effectLst/>
              </a:rPr>
              <a:t>ltecrue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cdsieonr</a:t>
            </a:r>
            <a:r>
              <a:rPr lang="en-US" sz="2000" dirty="0">
                <a:effectLst/>
              </a:rPr>
              <a:t> the </a:t>
            </a:r>
            <a:r>
              <a:rPr lang="en-US" sz="2000" dirty="0" err="1">
                <a:effectLst/>
              </a:rPr>
              <a:t>flnoowlig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craoton</a:t>
            </a:r>
            <a:r>
              <a:rPr lang="en-US" sz="2000" dirty="0">
                <a:effectLst/>
              </a:rPr>
              <a:t>. </a:t>
            </a:r>
            <a:r>
              <a:rPr lang="en-US" sz="2000" dirty="0" err="1">
                <a:effectLst/>
              </a:rPr>
              <a:t>Waht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mesgase</a:t>
            </a:r>
            <a:r>
              <a:rPr lang="en-US" sz="2000" dirty="0">
                <a:effectLst/>
              </a:rPr>
              <a:t> do you </a:t>
            </a:r>
            <a:r>
              <a:rPr lang="en-US" sz="2000" dirty="0" err="1">
                <a:effectLst/>
              </a:rPr>
              <a:t>recveie</a:t>
            </a:r>
            <a:r>
              <a:rPr lang="en-US" sz="2000" dirty="0">
                <a:effectLst/>
              </a:rPr>
              <a:t> form it? </a:t>
            </a:r>
          </a:p>
          <a:p>
            <a:pPr marL="152396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effectLst/>
            </a:endParaRPr>
          </a:p>
          <a:p>
            <a:pPr marL="152396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effectLst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B3673C-3C9E-17C5-1E45-D3809AFC3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457" y="1517389"/>
            <a:ext cx="6155141" cy="384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443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51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Good Minnrog Cmp21o2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 Minnrog Cmp21o2</dc:title>
  <dc:creator>Fitzgerald, Steven M</dc:creator>
  <cp:lastModifiedBy>Fitzgerald, Steven M</cp:lastModifiedBy>
  <cp:revision>2</cp:revision>
  <dcterms:created xsi:type="dcterms:W3CDTF">2023-10-13T17:33:13Z</dcterms:created>
  <dcterms:modified xsi:type="dcterms:W3CDTF">2023-10-15T22:25:28Z</dcterms:modified>
</cp:coreProperties>
</file>