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71" r:id="rId2"/>
    <p:sldId id="264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FB194-71A1-4A0F-BCA7-3E210316DF9D}">
  <a:tblStyle styleId="{C60FB194-71A1-4A0F-BCA7-3E210316D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a52f9b0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a52f9b0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 Architecture Overview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-US" sz="1600" dirty="0"/>
              <a:t>General Purpose Registers</a:t>
            </a:r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-US" sz="1050" dirty="0"/>
              <a:t>32: 32-bit integer registers: $0..$31</a:t>
            </a:r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-US" sz="1050" dirty="0"/>
              <a:t>32: 32-bit floating point registers: $f0..$f31</a:t>
            </a:r>
            <a:br>
              <a:rPr lang="en-US" sz="1050" dirty="0"/>
            </a:br>
            <a:endParaRPr lang="en-US" sz="1050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-US" sz="1600" dirty="0"/>
              <a:t>Reserved Registers (Don't use!)</a:t>
            </a:r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-US" sz="1050" dirty="0"/>
              <a:t>$at: reserved for the Assembler</a:t>
            </a:r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-US" sz="1050" dirty="0"/>
              <a:t>$</a:t>
            </a:r>
            <a:r>
              <a:rPr lang="en-US" sz="1050" dirty="0" err="1"/>
              <a:t>gp</a:t>
            </a:r>
            <a:r>
              <a:rPr lang="en-US" sz="1050" dirty="0"/>
              <a:t>: global pointer defined by the compiler </a:t>
            </a:r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-US" sz="1050"/>
              <a:t>$</a:t>
            </a:r>
            <a:r>
              <a:rPr lang="en-US" sz="1050" dirty="0"/>
              <a:t>k1, $k2: reserved for </a:t>
            </a:r>
            <a:r>
              <a:rPr lang="en-US" sz="1050"/>
              <a:t>the Kernel</a:t>
            </a:r>
            <a:br>
              <a:rPr lang="en-US" sz="1050" dirty="0"/>
            </a:br>
            <a:endParaRPr lang="en-US" sz="1600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-US" sz="1600" dirty="0"/>
              <a:t>System Registers</a:t>
            </a:r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050" dirty="0" err="1"/>
              <a:t>BadVAddr</a:t>
            </a:r>
            <a:r>
              <a:rPr lang="en" sz="1050" dirty="0"/>
              <a:t>: memory address where exception occurred</a:t>
            </a:r>
            <a:endParaRPr sz="1050" dirty="0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050" dirty="0"/>
              <a:t>Status:  Interrupt mask, enable bits and status when exception</a:t>
            </a:r>
            <a:br>
              <a:rPr lang="en" sz="1050" dirty="0"/>
            </a:br>
            <a:r>
              <a:rPr lang="en" sz="1050" dirty="0"/>
              <a:t>occurred</a:t>
            </a:r>
            <a:endParaRPr sz="1050" dirty="0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050" dirty="0"/>
              <a:t>Cause: Type of exception</a:t>
            </a:r>
            <a:endParaRPr sz="1050" dirty="0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050" dirty="0"/>
              <a:t>EPC:  Address of instruction that caused the exception</a:t>
            </a:r>
            <a:br>
              <a:rPr lang="en" sz="1050" dirty="0"/>
            </a:br>
            <a:endParaRPr sz="1050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600" dirty="0"/>
              <a:t>Special Registers (Access via specific instructions)</a:t>
            </a:r>
            <a:endParaRPr sz="1600" dirty="0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050" dirty="0"/>
              <a:t>PC: program counter</a:t>
            </a:r>
            <a:endParaRPr sz="1050" dirty="0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050" dirty="0"/>
              <a:t>hi, lo:  used double word results</a:t>
            </a:r>
            <a:endParaRPr sz="1050" dirty="0"/>
          </a:p>
          <a:p>
            <a:pPr marL="1371600" lvl="2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1050" dirty="0"/>
              <a:t>(hi, lo) = val1 * val2</a:t>
            </a:r>
            <a:endParaRPr sz="1050" dirty="0"/>
          </a:p>
          <a:p>
            <a:pPr marL="1371600" lvl="2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1050" dirty="0"/>
              <a:t>(hi, lo) = val1 % val2</a:t>
            </a:r>
            <a:br>
              <a:rPr lang="en" sz="1050" dirty="0"/>
            </a:br>
            <a:endParaRPr sz="1050" dirty="0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l="5552" r="3550"/>
          <a:stretch/>
        </p:blipFill>
        <p:spPr>
          <a:xfrm>
            <a:off x="4701533" y="0"/>
            <a:ext cx="4431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142</Words>
  <Application>Microsoft Macintosh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Physical Architecture: MIPS Microarchitecture</vt:lpstr>
      <vt:lpstr>MIPS Architecture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Architecture: MIPS Microarchitecture</dc:title>
  <cp:lastModifiedBy>Fitzgerald, Steven M</cp:lastModifiedBy>
  <cp:revision>2</cp:revision>
  <dcterms:modified xsi:type="dcterms:W3CDTF">2023-02-08T16:26:41Z</dcterms:modified>
</cp:coreProperties>
</file>