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4694"/>
  </p:normalViewPr>
  <p:slideViewPr>
    <p:cSldViewPr snapToGrid="0">
      <p:cViewPr varScale="1">
        <p:scale>
          <a:sx n="161" d="100"/>
          <a:sy n="161" d="100"/>
        </p:scale>
        <p:origin x="1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recision_floating-point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short, int, long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Rational/Real: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414001" y="4508468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fractional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6050121" y="4496988"/>
            <a:ext cx="165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with sign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1105561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-1.00101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 to hold all necessary information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"1"</a:t>
            </a:r>
            <a:endParaRPr sz="1800" baseline="300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299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         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44084" y="4222618"/>
            <a:ext cx="6501747" cy="326400"/>
            <a:chOff x="2293753" y="4206716"/>
            <a:chExt cx="6501747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478331" y="4206716"/>
              <a:ext cx="1293850" cy="326400"/>
              <a:chOff x="5310081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310081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638169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5966256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294331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2293753" y="4206716"/>
              <a:ext cx="6501747" cy="326400"/>
              <a:chOff x="2293753" y="4206716"/>
              <a:chExt cx="6501747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166469" y="4206716"/>
                <a:ext cx="1293850" cy="326400"/>
                <a:chOff x="5310081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310081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1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638169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0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5966256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1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294331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0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3838881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7143200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-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29375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-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481250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819288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8157338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485900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511281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Google Shape;70;p14">
            <a:extLst>
              <a:ext uri="{FF2B5EF4-FFF2-40B4-BE49-F238E27FC236}">
                <a16:creationId xmlns:a16="http://schemas.microsoft.com/office/drawing/2014/main" id="{A0D99783-208E-4A47-8AA2-5310D72397C1}"/>
              </a:ext>
            </a:extLst>
          </p:cNvPr>
          <p:cNvSpPr txBox="1"/>
          <p:nvPr/>
        </p:nvSpPr>
        <p:spPr>
          <a:xfrm>
            <a:off x="1592315" y="4444598"/>
            <a:ext cx="7251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whole</a:t>
            </a:r>
            <a:endParaRPr strike="sngStrike" dirty="0"/>
          </a:p>
        </p:txBody>
      </p:sp>
      <p:sp>
        <p:nvSpPr>
          <p:cNvPr id="30" name="Google Shape;88;p14">
            <a:extLst>
              <a:ext uri="{FF2B5EF4-FFF2-40B4-BE49-F238E27FC236}">
                <a16:creationId xmlns:a16="http://schemas.microsoft.com/office/drawing/2014/main" id="{8A952984-EF7B-704D-BD04-B8540DBBE331}"/>
              </a:ext>
            </a:extLst>
          </p:cNvPr>
          <p:cNvSpPr/>
          <p:nvPr/>
        </p:nvSpPr>
        <p:spPr>
          <a:xfrm>
            <a:off x="1783806" y="4231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478DC5-CC17-E844-8546-6648BAD80294}"/>
              </a:ext>
            </a:extLst>
          </p:cNvPr>
          <p:cNvCxnSpPr/>
          <p:nvPr/>
        </p:nvCxnSpPr>
        <p:spPr>
          <a:xfrm>
            <a:off x="1783647" y="4222618"/>
            <a:ext cx="294814" cy="34625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10B82E-91FA-F74F-AB0E-A84E822B549F}"/>
              </a:ext>
            </a:extLst>
          </p:cNvPr>
          <p:cNvCxnSpPr>
            <a:cxnSpLocks/>
          </p:cNvCxnSpPr>
          <p:nvPr/>
        </p:nvCxnSpPr>
        <p:spPr>
          <a:xfrm flipH="1">
            <a:off x="1783647" y="4231900"/>
            <a:ext cx="294815" cy="3264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C52D9-72BE-8C45-8C38-65AD02A7A654}"/>
              </a:ext>
            </a:extLst>
          </p:cNvPr>
          <p:cNvCxnSpPr>
            <a:cxnSpLocks/>
          </p:cNvCxnSpPr>
          <p:nvPr/>
        </p:nvCxnSpPr>
        <p:spPr>
          <a:xfrm flipH="1" flipV="1">
            <a:off x="2293649" y="4496988"/>
            <a:ext cx="167963" cy="4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68;p14">
            <a:extLst>
              <a:ext uri="{FF2B5EF4-FFF2-40B4-BE49-F238E27FC236}">
                <a16:creationId xmlns:a16="http://schemas.microsoft.com/office/drawing/2014/main" id="{FDFB31CA-A64B-5049-8EB4-1927AFD127BC}"/>
              </a:ext>
            </a:extLst>
          </p:cNvPr>
          <p:cNvSpPr txBox="1"/>
          <p:nvPr/>
        </p:nvSpPr>
        <p:spPr>
          <a:xfrm>
            <a:off x="1579632" y="4806692"/>
            <a:ext cx="205442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implicit radix point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18201" y="1568750"/>
            <a:ext cx="374999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– 100  // 4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coefficient: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br>
              <a:rPr lang="en" sz="1355" dirty="0"/>
            </a:br>
            <a:r>
              <a:rPr lang="en" sz="1355" u="sng" dirty="0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5"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x 2 </a:t>
            </a:r>
            <a:r>
              <a:rPr lang="en" baseline="30000" dirty="0"/>
              <a:t>- 100   // -4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Formats: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binary64 (double):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+ 11 + 52 = 64,  011 1111 1111 = 1023</a:t>
            </a:r>
            <a:endParaRPr dirty="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6"/>
          <p:cNvGraphicFramePr/>
          <p:nvPr>
            <p:extLst>
              <p:ext uri="{D42A27DB-BD31-4B8C-83A1-F6EECF244321}">
                <p14:modId xmlns:p14="http://schemas.microsoft.com/office/powerpoint/2010/main" val="1037027015"/>
              </p:ext>
            </p:extLst>
          </p:nvPr>
        </p:nvGraphicFramePr>
        <p:xfrm>
          <a:off x="481348" y="4354125"/>
          <a:ext cx="133280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   // -4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Half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+ 15 = 11 →  1011</a:t>
            </a:r>
            <a:endParaRPr dirty="0"/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569493557"/>
              </p:ext>
            </p:extLst>
          </p:nvPr>
        </p:nvGraphicFramePr>
        <p:xfrm>
          <a:off x="580475" y="40911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// -4</a:t>
            </a:r>
            <a:r>
              <a:rPr lang="en" dirty="0"/>
              <a:t>      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Single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+ 127 = 123 → 0111 1011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2924327679"/>
              </p:ext>
            </p:extLst>
          </p:nvPr>
        </p:nvGraphicFramePr>
        <p:xfrm>
          <a:off x="690600" y="4108759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702</Words>
  <Application>Microsoft Macintosh PowerPoint</Application>
  <PresentationFormat>On-screen Show (16:9)</PresentationFormat>
  <Paragraphs>218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Source Code Pro</vt:lpstr>
      <vt:lpstr>Arial</vt:lpstr>
      <vt:lpstr>Simple Light</vt:lpstr>
      <vt:lpstr>Computer Limitations and Representation </vt:lpstr>
      <vt:lpstr>Scientific Notation</vt:lpstr>
      <vt:lpstr>Floating Point Encoding</vt:lpstr>
      <vt:lpstr>Floating Point Encoding https://en.wikipedia.org/wiki/Single-precision_floating-point_format </vt:lpstr>
      <vt:lpstr>Floating Point Encoding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Limitations and Representation </dc:title>
  <cp:lastModifiedBy>Fitzgerald, Steven M</cp:lastModifiedBy>
  <cp:revision>6</cp:revision>
  <dcterms:modified xsi:type="dcterms:W3CDTF">2023-08-24T20:40:58Z</dcterms:modified>
</cp:coreProperties>
</file>