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7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>
            <a:cxnSpLocks/>
          </p:cNvCxnSpPr>
          <p:nvPr/>
        </p:nvCxnSpPr>
        <p:spPr>
          <a:xfrm>
            <a:off x="1627417" y="4129416"/>
            <a:ext cx="482098" cy="463468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099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18201" y="1568750"/>
            <a:ext cx="374999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7559158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– 100  // 4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coefficient: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7950" y="2062018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3277630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154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012605598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1005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Code Pro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9</cp:revision>
  <dcterms:modified xsi:type="dcterms:W3CDTF">2023-10-02T15:33:37Z</dcterms:modified>
</cp:coreProperties>
</file>