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byte to 4 bytes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296100" y="4038013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273200" y="472838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3c:06:30:40:2d:8e</a:t>
            </a:r>
            <a:endParaRPr sz="1162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Preamble, Start of Frame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1682</Words>
  <Application>Microsoft Macintosh PowerPoint</Application>
  <PresentationFormat>On-screen Show (16:9)</PresentationFormat>
  <Paragraphs>498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Source Code Pro</vt:lpstr>
      <vt:lpstr>Arial</vt:lpstr>
      <vt:lpstr>Open Sans</vt:lpstr>
      <vt:lpstr>Simple Light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7</cp:revision>
  <dcterms:modified xsi:type="dcterms:W3CDTF">2023-02-24T01:14:04Z</dcterms:modified>
</cp:coreProperties>
</file>