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9249ff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49249ff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dc7b0db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dc7b0db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dc7b0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dc7b0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4b2c5d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4b2c5d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d4b2c5d7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d4b2c5d7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d4b2c5d7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d4b2c5d7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10: our native base.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1, 2, 3, 4, 5, 6, 7, 8, 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algorithms to evaluate various functions are the same, regardless of base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digits.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summarize our results:  0 == FALSE, 1 ==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Zero  (Z)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84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87" name="Google Shape;87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12" name="Google Shape;112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13" name="Google Shape;113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18" name="Google Shape;11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8985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6026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787425" y="560525"/>
            <a:ext cx="1765200" cy="1345400"/>
            <a:chOff x="1503950" y="3115950"/>
            <a:chExt cx="1765200" cy="13454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140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64" name="Google Shape;16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67" name="Google Shape;16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68" name="Google Shape;16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70" name="Google Shape;17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92" name="Google Shape;192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95" name="Google Shape;195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6" name="Google Shape;196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8" name="Google Shape;198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04" name="Google Shape;20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14" name="Google Shape;21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5"/>
            <p:cNvSpPr/>
            <p:nvPr/>
          </p:nvSpPr>
          <p:spPr>
            <a:xfrm>
              <a:off x="1487294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6" name="Google Shape;21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217" name="Google Shape;21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20" name="Google Shape;22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21" name="Google Shape;22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24" name="Google Shape;22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29" name="Google Shape;229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6894431" y="26386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1601379" y="264014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5" name="Google Shape;235;p15"/>
          <p:cNvCxnSpPr>
            <a:stCxn id="234" idx="2"/>
            <a:endCxn id="168" idx="0"/>
          </p:cNvCxnSpPr>
          <p:nvPr/>
        </p:nvCxnSpPr>
        <p:spPr>
          <a:xfrm flipH="1">
            <a:off x="674379" y="2966545"/>
            <a:ext cx="1081800" cy="10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>
            <a:stCxn id="233" idx="2"/>
            <a:endCxn id="218" idx="0"/>
          </p:cNvCxnSpPr>
          <p:nvPr/>
        </p:nvCxnSpPr>
        <p:spPr>
          <a:xfrm flipH="1">
            <a:off x="5957831" y="2965075"/>
            <a:ext cx="1091400" cy="10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7256350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5"/>
          <p:cNvCxnSpPr>
            <a:endCxn id="219" idx="3"/>
          </p:cNvCxnSpPr>
          <p:nvPr/>
        </p:nvCxnSpPr>
        <p:spPr>
          <a:xfrm rot="10800000">
            <a:off x="6440863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7919875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1989025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1173538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5"/>
          <p:cNvCxnSpPr/>
          <p:nvPr/>
        </p:nvCxnSpPr>
        <p:spPr>
          <a:xfrm flipH="1">
            <a:off x="2652550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8"/>
          <p:cNvCxnSpPr>
            <a:stCxn id="376" idx="0"/>
            <a:endCxn id="366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8"/>
          <p:cNvCxnSpPr>
            <a:stCxn id="378" idx="0"/>
            <a:endCxn id="375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8"/>
          <p:cNvCxnSpPr>
            <a:stCxn id="367" idx="0"/>
            <a:endCxn id="364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18"/>
          <p:cNvSpPr txBox="1"/>
          <p:nvPr/>
        </p:nvSpPr>
        <p:spPr>
          <a:xfrm>
            <a:off x="7492600" y="1618125"/>
            <a:ext cx="3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(after)</a:t>
            </a:r>
            <a:endParaRPr sz="2200"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391" name="Google Shape;391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392" name="Google Shape;392;p19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</a:t>
            </a:r>
            <a:endParaRPr strike="sngStrike"/>
          </a:p>
        </p:txBody>
      </p:sp>
      <p:sp>
        <p:nvSpPr>
          <p:cNvPr id="402" name="Google Shape;402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6</a:t>
            </a:r>
            <a:endParaRPr strike="sngStrike"/>
          </a:p>
        </p:txBody>
      </p:sp>
      <p:cxnSp>
        <p:nvCxnSpPr>
          <p:cNvPr id="403" name="Google Shape;403;p19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2" name="Google Shape;412;p19"/>
          <p:cNvCxnSpPr>
            <a:stCxn id="409" idx="0"/>
            <a:endCxn id="399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9"/>
          <p:cNvCxnSpPr>
            <a:stCxn id="411" idx="0"/>
            <a:endCxn id="408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9"/>
          <p:cNvCxnSpPr>
            <a:stCxn id="400" idx="0"/>
            <a:endCxn id="397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lang="en" i="1"/>
              <a:t>a thing that completes or brings to perfection</a:t>
            </a:r>
            <a:endParaRPr i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lang="en" i="1"/>
              <a:t> (</a:t>
            </a:r>
            <a:r>
              <a:rPr lang="en" sz="1600" i="1"/>
              <a:t>the radix or base is the number of unique digits to represent a number)</a:t>
            </a:r>
            <a:endParaRPr sz="1600" i="1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i="1"/>
              <a:t>10's complement</a:t>
            </a:r>
            <a:endParaRPr sz="1600" i="1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2577525" y="3931675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trike="sngStrike"/>
              <a:t> 1</a:t>
            </a:r>
            <a:r>
              <a:rPr lang="en"/>
              <a:t>34</a:t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  1</a:t>
            </a:r>
            <a:r>
              <a:rPr lang="en"/>
              <a:t>33 + 1 = 34</a:t>
            </a:r>
            <a:endParaRPr/>
          </a:p>
        </p:txBody>
      </p:sp>
      <p:sp>
        <p:nvSpPr>
          <p:cNvPr id="425" name="Google Shape;425;p20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426" name="Google Shape;426;p20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27" name="Google Shape;427;p20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 ⇒ 0873 - 0218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(0218)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(0873)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36" name="Google Shape;436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46" name="Google Shape;44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54" name="Google Shape;454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58" name="Google Shape;458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61" name="Google Shape;461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66" name="Google Shape;46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71" name="Google Shape;471;p21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21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21"/>
          <p:cNvCxnSpPr>
            <a:endCxn id="442" idx="1"/>
          </p:cNvCxnSpPr>
          <p:nvPr/>
        </p:nvCxnSpPr>
        <p:spPr>
          <a:xfrm>
            <a:off x="6366175" y="1711550"/>
            <a:ext cx="856200" cy="374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79" name="Google Shape;47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 ⇒ 0873 - 0218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(0218)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(0873)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86" name="Google Shape;48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96" name="Google Shape;496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499" name="Google Shape;49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03" name="Google Shape;503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20" name="Google Shape;520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23" name="Google Shape;523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30" name="Google Shape;530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6752475" y="3374350"/>
            <a:ext cx="1765200" cy="374075"/>
            <a:chOff x="1503950" y="4087275"/>
            <a:chExt cx="1765200" cy="374075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40" name="Google Shape;540;p22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2"/>
          <p:cNvSpPr/>
          <p:nvPr/>
        </p:nvSpPr>
        <p:spPr>
          <a:xfrm>
            <a:off x="6838200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42" name="Google Shape;542;p22"/>
          <p:cNvCxnSpPr>
            <a:endCxn id="511" idx="1"/>
          </p:cNvCxnSpPr>
          <p:nvPr/>
        </p:nvCxnSpPr>
        <p:spPr>
          <a:xfrm>
            <a:off x="6374575" y="1728650"/>
            <a:ext cx="847800" cy="357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10's Complements</a:t>
            </a: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 ⇒ 0013 - 0009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10s complement of the subtrahend (0009)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549" name="Google Shape;549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60" name="Google Shape;560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65" name="Google Shape;565;p23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Google Shape;566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68" name="Google Shape;56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4" name="Google Shape;574;p23"/>
          <p:cNvCxnSpPr>
            <a:endCxn id="556" idx="1"/>
          </p:cNvCxnSpPr>
          <p:nvPr/>
        </p:nvCxnSpPr>
        <p:spPr>
          <a:xfrm>
            <a:off x="6104875" y="1686350"/>
            <a:ext cx="1117500" cy="39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814</Words>
  <Application>Microsoft Macintosh PowerPoint</Application>
  <PresentationFormat>On-screen Show (16:9)</PresentationFormat>
  <Paragraphs>287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Mathematical Operations</vt:lpstr>
      <vt:lpstr>Addition: (Before)</vt:lpstr>
      <vt:lpstr>Addition: (After)</vt:lpstr>
      <vt:lpstr>Subtraction (before)</vt:lpstr>
      <vt:lpstr>Subtraction (after)</vt:lpstr>
      <vt:lpstr>Method of Complements</vt:lpstr>
      <vt:lpstr>Algorithm: Subtraction via 9's Complements</vt:lpstr>
      <vt:lpstr>Algorithm: Subtraction via 9's Complements</vt:lpstr>
      <vt:lpstr>Algorithm: Subtraction via 10's Complements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2</cp:revision>
  <dcterms:modified xsi:type="dcterms:W3CDTF">2023-03-29T00:37:50Z</dcterms:modified>
</cp:coreProperties>
</file>