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 </a:t>
            </a:r>
            <a:endParaRPr strike="sngStrike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Bitwise Operations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stCxn id="160" idx="2"/>
            <a:endCxn id="170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MSB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stCxn id="220" idx="2"/>
            <a:endCxn id="230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stCxn id="240" idx="2"/>
            <a:endCxn id="246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stCxn id="230" idx="2"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stCxn id="246" idx="2"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826</Words>
  <Application>Microsoft Macintosh PowerPoint</Application>
  <PresentationFormat>On-screen Show (16:9)</PresentationFormat>
  <Paragraphs>270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Repositioning Fields within a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5</cp:revision>
  <dcterms:modified xsi:type="dcterms:W3CDTF">2023-03-01T14:29:15Z</dcterms:modified>
</cp:coreProperties>
</file>