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 </a:t>
            </a:r>
            <a:endParaRPr strike="sngStrike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03039" y="1430094"/>
            <a:ext cx="3645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short int (16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 </a:t>
            </a:r>
            <a:r>
              <a:rPr lang="en" sz="1200">
                <a:solidFill>
                  <a:schemeClr val="dk2"/>
                </a:solidFill>
              </a:rPr>
              <a:t>int (32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long int (64 bit chunks)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Bitwise Operations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</a:t>
              </a:r>
              <a:endParaRPr sz="100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resulting value is equal to zero then</a:t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7" name="Google Shape;347;p17"/>
          <p:cNvGrpSpPr/>
          <p:nvPr/>
        </p:nvGrpSpPr>
        <p:grpSpPr>
          <a:xfrm>
            <a:off x="5087075" y="4051625"/>
            <a:ext cx="1293850" cy="631200"/>
            <a:chOff x="4724300" y="3025200"/>
            <a:chExt cx="1293850" cy="63120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</a:t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53" name="Google Shape;353;p1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1077</Words>
  <Application>Microsoft Macintosh PowerPoint</Application>
  <PresentationFormat>On-screen Show (16:9)</PresentationFormat>
  <Paragraphs>440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Bit Manipulation: Testing the bit value</vt:lpstr>
      <vt:lpstr>Bit Manipulation: Clearing a bit</vt:lpstr>
      <vt:lpstr>Bit Manipulation: Flipping the value of a set of bits</vt:lpstr>
      <vt:lpstr>Bit Manipulation: Extracting a subrange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2</cp:revision>
  <dcterms:modified xsi:type="dcterms:W3CDTF">2023-02-19T18:55:28Z</dcterms:modified>
</cp:coreProperties>
</file>