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84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CwXEcUVbWOeueJrvf8SI20CdZvbu8c8kcQG7g4aISs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of the computer moves through </a:t>
            </a:r>
            <a:br>
              <a:rPr lang="en" dirty="0"/>
            </a:br>
            <a:r>
              <a:rPr lang="en" dirty="0"/>
              <a:t>       a well-defined cycle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any point in time, a single process is in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loosely speaking a process is equivalent to a program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Transitions: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admit:		A request is made to allow your program to content for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dispatch:		Your program is given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exit:		Your program asserts that it is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interrupt:		The OS seizes control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trap: 		Your program (implicitly or explicitly) requests a service to be performed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completion: 		The request is satisfied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Invoke the program: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Wait to use the CPU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Execute for as long as you can -- Until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(Exit)	You are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(Interrupt) 	You get interrupted by some outside 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(Trap) 	You need help because you made an error or you requested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were interrupted,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trap, and then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recover from the error, 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 the requested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Driving your Car from LA to Vegas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230185" y="3979176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Update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memory</a:t>
            </a:r>
            <a:r>
              <a:rPr lang="en" dirty="0"/>
              <a:t> that I have created for this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your name, update the associated value to be equal to your index.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is to say, if your name is steven execute the following statement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steven = &amp;steven;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1478</Words>
  <Application>Microsoft Macintosh PowerPoint</Application>
  <PresentationFormat>On-screen Show (16:9)</PresentationFormat>
  <Paragraphs>310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Code Pro</vt:lpstr>
      <vt:lpstr>Roboto</vt:lpstr>
      <vt:lpstr>Simple Light</vt:lpstr>
      <vt:lpstr>The Process and Standard File Descriptors (fds)</vt:lpstr>
      <vt:lpstr>Process Status Diagram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2</cp:revision>
  <dcterms:modified xsi:type="dcterms:W3CDTF">2023-02-13T01:36:21Z</dcterms:modified>
</cp:coreProperties>
</file>