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648"/>
  </p:normalViewPr>
  <p:slideViewPr>
    <p:cSldViewPr snapToGrid="0">
      <p:cViewPr varScale="1">
        <p:scale>
          <a:sx n="156" d="100"/>
          <a:sy n="156" d="100"/>
        </p:scale>
        <p:origin x="7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46918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07878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298253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375538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22188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46918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07878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298253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375538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22188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46918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07878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078785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298253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375538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375538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375538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</a:t>
            </a:r>
            <a:r>
              <a:rPr lang="en-US" dirty="0" err="1"/>
              <a:t>MSb</a:t>
            </a:r>
            <a:r>
              <a:rPr lang="en-US" dirty="0"/>
              <a:t>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extracting a subrange of bits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777</Words>
  <Application>Microsoft Macintosh PowerPoint</Application>
  <PresentationFormat>On-screen Show (16:9)</PresentationFormat>
  <Paragraphs>262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7</cp:revision>
  <dcterms:modified xsi:type="dcterms:W3CDTF">2023-03-01T23:12:20Z</dcterms:modified>
</cp:coreProperties>
</file>