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00" y="-11550"/>
            <a:ext cx="2028900" cy="12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only contains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size must be a power of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must be rectangular, no diagonals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overlap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wrap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Minimization: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largest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fewest number of groups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all 1s must be contained in at least one group.</a:t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5159225" y="335317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Circuit:  a digital realization of a function:   y = f(), y = f(x), y =f(a,b), 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(T), 1, +5v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(F), 0,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inputs:	clear (0), set 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input:		clear, invert, id, set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426800" y="4188530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-466875" y="4904244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different functions can be created:  2^ 2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functions: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/>
              <a:t>: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780050" y="4608012"/>
            <a:ext cx="674100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circuit as a sum of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Not ('), And (*), Or (+)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Implication:  A </a:t>
            </a:r>
            <a:r>
              <a:rPr lang="en" sz="1400">
                <a:solidFill>
                  <a:schemeClr val="dk1"/>
                </a:solidFill>
              </a:rPr>
              <a:t>←</a:t>
            </a:r>
            <a:r>
              <a:rPr lang="en"/>
              <a:t>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is true then B must also be true!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Truth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each row: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all rows that are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= A'B' + AB' + AB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5209429" y="342603"/>
            <a:ext cx="3719237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1186</Words>
  <Application>Microsoft Macintosh PowerPoint</Application>
  <PresentationFormat>On-screen Show (16:9)</PresentationFormat>
  <Paragraphs>512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5</cp:revision>
  <dcterms:modified xsi:type="dcterms:W3CDTF">2023-04-26T15:49:16Z</dcterms:modified>
</cp:coreProperties>
</file>