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68E1F2-1D8B-4646-BC7E-4773431AA47D}">
  <a:tblStyle styleId="{8068E1F2-1D8B-4646-BC7E-4773431AA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94648"/>
  </p:normalViewPr>
  <p:slideViewPr>
    <p:cSldViewPr snapToGrid="0">
      <p:cViewPr>
        <p:scale>
          <a:sx n="151" d="100"/>
          <a:sy n="151" d="100"/>
        </p:scale>
        <p:origin x="832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bcb9d487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bcb9d487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bcb9d487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bcb9d487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cb9d487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bcb9d487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recision_floating-point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short, int, long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Rational/Real: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57" name="Google Shape;57;p13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1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-1.00101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"1", so I left it out!</a:t>
            </a:r>
            <a:endParaRPr sz="1800" baseline="300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6775600" y="716250"/>
            <a:ext cx="1652400" cy="923299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          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1269625" y="4206716"/>
            <a:ext cx="5740300" cy="326400"/>
            <a:chOff x="1269625" y="4206716"/>
            <a:chExt cx="5740300" cy="3264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716075" y="4206716"/>
              <a:ext cx="1293850" cy="326400"/>
              <a:chOff x="5547825" y="1226350"/>
              <a:chExt cx="1293850" cy="326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1269625" y="4206716"/>
              <a:ext cx="4428438" cy="326400"/>
              <a:chOff x="1269625" y="4206716"/>
              <a:chExt cx="4428438" cy="3264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404213" y="4206716"/>
                <a:ext cx="1293850" cy="326400"/>
                <a:chOff x="5547825" y="1226350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4782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1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75913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>
                      <a:solidFill>
                        <a:schemeClr val="tx1"/>
                      </a:solidFill>
                    </a:rPr>
                    <a:t>0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6204000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1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53207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tx1"/>
                      </a:solidFill>
                    </a:rPr>
                    <a:t>0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Google Shape;86;p14"/>
              <p:cNvSpPr/>
              <p:nvPr/>
            </p:nvSpPr>
            <p:spPr>
              <a:xfrm>
                <a:off x="4076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7673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-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69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-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10537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44341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78146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0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10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tx1"/>
                    </a:solidFill>
                  </a:rPr>
                  <a:t>1</a:t>
                </a: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749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918201" y="1568750"/>
            <a:ext cx="374999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88237" y="1614650"/>
            <a:ext cx="605195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cxnSpLocks/>
            <a:endCxn id="108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8326600" y="1315750"/>
            <a:ext cx="7758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2#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– 100  // 4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coefficient: “1.00101” and the mantissa: “00101”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Floating Point Encoding</a:t>
            </a:r>
            <a:br>
              <a:rPr lang="en" sz="1355" dirty="0"/>
            </a:br>
            <a:r>
              <a:rPr lang="en" sz="1355" u="sng" dirty="0">
                <a:solidFill>
                  <a:schemeClr val="hlink"/>
                </a:solidFill>
                <a:hlinkClick r:id="rId3"/>
              </a:rPr>
              <a:t>https://en.wikipedia.org/wiki/Single-precision_floating-point_format</a:t>
            </a:r>
            <a:endParaRPr sz="1355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5"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x 2 </a:t>
            </a:r>
            <a:r>
              <a:rPr lang="en" baseline="30000" dirty="0"/>
              <a:t>- 100   // -4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Formats: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binary64 (double): 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+ 11 + 52 = 64,  011 1111 1111 = 1023</a:t>
            </a:r>
            <a:endParaRPr dirty="0"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81350" y="2481300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481350" y="34397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6"/>
          <p:cNvGraphicFramePr/>
          <p:nvPr>
            <p:extLst>
              <p:ext uri="{D42A27DB-BD31-4B8C-83A1-F6EECF244321}">
                <p14:modId xmlns:p14="http://schemas.microsoft.com/office/powerpoint/2010/main" val="1037027015"/>
              </p:ext>
            </p:extLst>
          </p:nvPr>
        </p:nvGraphicFramePr>
        <p:xfrm>
          <a:off x="481348" y="4354125"/>
          <a:ext cx="133280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5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Floating Point Encoding</a:t>
            </a:r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    // -4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Half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float16 (half):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+ 15 = 11 →  1011</a:t>
            </a:r>
            <a:endParaRPr dirty="0"/>
          </a:p>
        </p:txBody>
      </p:sp>
      <p:graphicFrame>
        <p:nvGraphicFramePr>
          <p:cNvPr id="136" name="Google Shape;136;p18"/>
          <p:cNvGraphicFramePr/>
          <p:nvPr>
            <p:extLst>
              <p:ext uri="{D42A27DB-BD31-4B8C-83A1-F6EECF244321}">
                <p14:modId xmlns:p14="http://schemas.microsoft.com/office/powerpoint/2010/main" val="569493557"/>
              </p:ext>
            </p:extLst>
          </p:nvPr>
        </p:nvGraphicFramePr>
        <p:xfrm>
          <a:off x="580475" y="4091125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- 1.00101  x 2 </a:t>
            </a:r>
            <a:r>
              <a:rPr lang="en" baseline="30000" dirty="0"/>
              <a:t>-100  // -4</a:t>
            </a:r>
            <a:r>
              <a:rPr lang="en" dirty="0"/>
              <a:t>      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Single Precision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float32 (single):  	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mantissa: 001010 ; fill in least significant bits with zero (0)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expon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:  -4 + 127 = 123 → 0111 1011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3" name="Google Shape;143;p19"/>
          <p:cNvGraphicFramePr/>
          <p:nvPr>
            <p:extLst>
              <p:ext uri="{D42A27DB-BD31-4B8C-83A1-F6EECF244321}">
                <p14:modId xmlns:p14="http://schemas.microsoft.com/office/powerpoint/2010/main" val="2924327679"/>
              </p:ext>
            </p:extLst>
          </p:nvPr>
        </p:nvGraphicFramePr>
        <p:xfrm>
          <a:off x="690600" y="4108759"/>
          <a:ext cx="7239200" cy="39621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262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700</Words>
  <Application>Microsoft Macintosh PowerPoint</Application>
  <PresentationFormat>On-screen Show (16:9)</PresentationFormat>
  <Paragraphs>215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Source Code Pro</vt:lpstr>
      <vt:lpstr>Arial</vt:lpstr>
      <vt:lpstr>Simple Light</vt:lpstr>
      <vt:lpstr>Computer Limitations and Representation </vt:lpstr>
      <vt:lpstr>Scientific Notation</vt:lpstr>
      <vt:lpstr>Floating Point Encoding</vt:lpstr>
      <vt:lpstr>Floating Point Encoding https://en.wikipedia.org/wiki/Single-precision_floating-point_format </vt:lpstr>
      <vt:lpstr>Floating Point Encoding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Limitations and Representation </dc:title>
  <cp:lastModifiedBy>Fitzgerald, Steven M</cp:lastModifiedBy>
  <cp:revision>5</cp:revision>
  <dcterms:modified xsi:type="dcterms:W3CDTF">2023-03-03T20:15:58Z</dcterms:modified>
</cp:coreProperties>
</file>