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 </a:t>
            </a:r>
            <a:endParaRPr strike="sngStrike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int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int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Bitwise Operations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MSB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testing the value of a particular bit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1082</Words>
  <Application>Microsoft Macintosh PowerPoint</Application>
  <PresentationFormat>On-screen Show (16:9)</PresentationFormat>
  <Paragraphs>435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Bit Manipulation: Testing the bit value</vt:lpstr>
      <vt:lpstr>Bit Manipulation: Clearing a bit</vt:lpstr>
      <vt:lpstr>Bit Manipulation: Flipping the value of a set of bits</vt:lpstr>
      <vt:lpstr>Bit Manipulation: Extracting a subrange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3</cp:revision>
  <dcterms:modified xsi:type="dcterms:W3CDTF">2023-02-28T05:34:20Z</dcterms:modified>
</cp:coreProperties>
</file>