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9"/>
    <p:restoredTop sz="94648"/>
  </p:normalViewPr>
  <p:slideViewPr>
    <p:cSldViewPr snapToGrid="0">
      <p:cViewPr varScale="1">
        <p:scale>
          <a:sx n="156" d="100"/>
          <a:sy n="156" d="100"/>
        </p:scale>
        <p:origin x="7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signed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t1;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t2;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t2;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trike="sngStrike" dirty="0"/>
              <a:t>Un/Signed</a:t>
            </a:r>
            <a:r>
              <a:rPr lang="en" dirty="0"/>
              <a:t>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</a:p>
          <a:p>
            <a:pPr lvl="1" indent="-304165">
              <a:buSzPct val="100000"/>
            </a:pPr>
            <a:r>
              <a:rPr lang="en-US" dirty="0"/>
              <a:t>Unsigned Right Shift	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09223" y="1430094"/>
            <a:ext cx="36453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short (16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int (32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long (64 bit chunks)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Boolean-based Bitwise Operations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179375" y="15527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nor</a:t>
              </a:r>
              <a:endParaRPr sz="900" dirty="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5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33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469185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078785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298253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cxnSpLocks/>
            <a:stCxn id="160" idx="2"/>
            <a:endCxn id="170" idx="0"/>
          </p:cNvCxnSpPr>
          <p:nvPr/>
        </p:nvCxnSpPr>
        <p:spPr>
          <a:xfrm flipH="1">
            <a:off x="714850" y="375538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221885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469185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078785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298253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375538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22188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469185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078785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298253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375538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3755385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AA71AC-538D-0E41-A788-829D1B5FAC12}"/>
              </a:ext>
            </a:extLst>
          </p:cNvPr>
          <p:cNvSpPr txBox="1"/>
          <p:nvPr/>
        </p:nvSpPr>
        <p:spPr>
          <a:xfrm>
            <a:off x="4605057" y="146959"/>
            <a:ext cx="43332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4"/>
            <a:r>
              <a:rPr lang="en-US" dirty="0"/>
              <a:t>Foreshadow: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Integers are encoded in 2’s complement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 such numbers, the MSB is represents the sign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1 -&gt; a negative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cxnSpLocks/>
            <a:stCxn id="220" idx="2"/>
          </p:cNvCxnSpPr>
          <p:nvPr/>
        </p:nvCxnSpPr>
        <p:spPr>
          <a:xfrm flipH="1">
            <a:off x="1477000" y="3837025"/>
            <a:ext cx="49395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cxnSpLocks/>
            <a:stCxn id="240" idx="2"/>
          </p:cNvCxnSpPr>
          <p:nvPr/>
        </p:nvCxnSpPr>
        <p:spPr>
          <a:xfrm>
            <a:off x="6182350" y="3837025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cxnSpLocks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cxnSpLocks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Repositioning Fields within a Register</a:t>
            </a:r>
            <a:endParaRPr dirty="0"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0x0F00</a:t>
            </a:r>
            <a:endParaRPr dirty="0"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&amp; 0x0F00</a:t>
            </a:r>
            <a:endParaRPr dirty="0"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 &amp; 0x0F00) &gt;&gt; 8</a:t>
            </a:r>
            <a:endParaRPr dirty="0"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A683C-42EC-534D-A25C-B8570E569CCC}"/>
              </a:ext>
            </a:extLst>
          </p:cNvPr>
          <p:cNvSpPr txBox="1"/>
          <p:nvPr/>
        </p:nvSpPr>
        <p:spPr>
          <a:xfrm>
            <a:off x="6273464" y="293914"/>
            <a:ext cx="2486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cells represent a field within the register!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774</Words>
  <Application>Microsoft Macintosh PowerPoint</Application>
  <PresentationFormat>On-screen Show (16:9)</PresentationFormat>
  <Paragraphs>262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Repositioning Fields within a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6</cp:revision>
  <dcterms:modified xsi:type="dcterms:W3CDTF">2023-03-01T21:26:46Z</dcterms:modified>
</cp:coreProperties>
</file>