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byte to 4 bytes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71" y="3299382"/>
            <a:ext cx="2454728" cy="1663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501025" y="2919100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bits) The </a:t>
            </a:r>
            <a:r>
              <a:rPr lang="en" b="1" u="sng"/>
              <a:t>op</a:t>
            </a:r>
            <a:r>
              <a:rPr lang="en"/>
              <a:t>eration to be performed  (</a:t>
            </a:r>
            <a:r>
              <a:rPr lang="en" u="sng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indicates the encoding format to be used!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three primary formats:  R, I, and J.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fields determine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which registers are used (</a:t>
            </a:r>
            <a:r>
              <a:rPr lang="en" u="sng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/>
              <a:t>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/>
              <a:t>rs</a:t>
            </a:r>
            <a:r>
              <a:rPr lang="en"/>
              <a:t>: first source register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/>
              <a:t>rt</a:t>
            </a:r>
            <a:r>
              <a:rPr lang="en"/>
              <a:t>: second register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/>
              <a:t>rd</a:t>
            </a:r>
            <a:r>
              <a:rPr lang="en"/>
              <a:t>: destination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the amount a value is </a:t>
            </a:r>
            <a:r>
              <a:rPr lang="en" b="1" u="sng"/>
              <a:t>sh</a:t>
            </a:r>
            <a:r>
              <a:rPr lang="en"/>
              <a:t>ifted (range: 0 .. 31)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 bits) the mathematical </a:t>
            </a:r>
            <a:r>
              <a:rPr lang="en" b="1" u="sng"/>
              <a:t>func</a:t>
            </a:r>
            <a:r>
              <a:rPr lang="en"/>
              <a:t>tion to be performed (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(16 bits) the </a:t>
            </a:r>
            <a:r>
              <a:rPr lang="en" b="1" u="sng"/>
              <a:t>imm</a:t>
            </a:r>
            <a:r>
              <a:rPr lang="en"/>
              <a:t>ediate value (range: -2048 .. 2047)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(26 bits) the </a:t>
            </a:r>
            <a:r>
              <a:rPr lang="en" b="1" u="sng"/>
              <a:t>addr</a:t>
            </a:r>
            <a:r>
              <a:rPr lang="en"/>
              <a:t>ess / 4 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224239" y="1489791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primary instruction encodings include: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R-type (register)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using only registers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0x014b4020		(2# 0000 0001 0100 1011 0100 0000 0010 0000)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 $t0, $t1, $t2   		($t0 = $t1 + $t2)</a:t>
            </a:r>
            <a:br>
              <a:rPr lang="en" sz="1300"/>
            </a:b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I-type (immediate)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with immediate values: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0x21280005 	         (2# )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addi $t0, $t1, 5 		($t0 = $t1 + 5)</a:t>
            </a:r>
            <a:br>
              <a:rPr lang="en" sz="1300"/>
            </a:b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J-type (jump)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that perform unconditional jumps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 0x0810000		(2# 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j label 				# goto label = 0x00400000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273200" y="472838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3c:06:30:40:2d:8e</a:t>
            </a:r>
            <a:endParaRPr sz="1162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Preamble, Start of Frame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104   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783375" y="2604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c d e f g h i j k 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1664</Words>
  <Application>Microsoft Macintosh PowerPoint</Application>
  <PresentationFormat>On-screen Show (16:9)</PresentationFormat>
  <Paragraphs>498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Source Code Pro</vt:lpstr>
      <vt:lpstr>Open Sans</vt:lpstr>
      <vt:lpstr>Arial</vt:lpstr>
      <vt:lpstr>Simple Light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4</cp:revision>
  <dcterms:modified xsi:type="dcterms:W3CDTF">2023-02-20T15:58:08Z</dcterms:modified>
</cp:coreProperties>
</file>