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7" r:id="rId2"/>
    <p:sldId id="269" r:id="rId3"/>
    <p:sldId id="268" r:id="rId4"/>
    <p:sldId id="280" r:id="rId5"/>
    <p:sldId id="282" r:id="rId6"/>
    <p:sldId id="281" r:id="rId7"/>
    <p:sldId id="279" r:id="rId8"/>
    <p:sldId id="277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Successive Additions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3" name="Google Shape;583;p24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3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lang="en" i="1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26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21" name="Google Shape;621;p2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22" name="Google Shape;622;p26"/>
          <p:cNvCxnSpPr>
            <a:stCxn id="621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3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527063" y="16560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commutative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25"/>
          <p:cNvSpPr/>
          <p:nvPr/>
        </p:nvSpPr>
        <p:spPr>
          <a:xfrm>
            <a:off x="4401925" y="4320050"/>
            <a:ext cx="1982100" cy="22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311700" y="4478675"/>
            <a:ext cx="36174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1203" name="Google Shape;1203;p3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1204" name="Google Shape;1204;p35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5" name="Google Shape;1205;p35"/>
          <p:cNvSpPr txBox="1"/>
          <p:nvPr/>
        </p:nvSpPr>
        <p:spPr>
          <a:xfrm>
            <a:off x="4374663" y="16560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6" name="Google Shape;1206;p35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207" name="Google Shape;1207;p3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1208" name="Google Shape;1208;p35"/>
          <p:cNvCxnSpPr>
            <a:stCxn id="1207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Recal: Algorithm: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Successive Additions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1183" name="Google Shape;1183;p34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84" name="Google Shape;1184;p34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1185" name="Google Shape;1185;p34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186" name="Google Shape;1186;p34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7" name="Google Shape;1187;p34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8" name="Google Shape;1188;p34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9" name="Google Shape;1189;p34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" name="Google Shape;1190;p34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4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193" name="Google Shape;1193;p34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4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5" name="Google Shape;1195;p34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6" name="Google Shape;1196;p34"/>
          <p:cNvSpPr/>
          <p:nvPr/>
        </p:nvSpPr>
        <p:spPr>
          <a:xfrm>
            <a:off x="760863" y="2649425"/>
            <a:ext cx="2018100" cy="20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4"/>
          <p:cNvSpPr/>
          <p:nvPr/>
        </p:nvSpPr>
        <p:spPr>
          <a:xfrm>
            <a:off x="3486137" y="2653325"/>
            <a:ext cx="2053800" cy="21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1214" name="Google Shape;1214;p3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lang="en" i="1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1215" name="Google Shape;1215;p3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218" name="Google Shape;1218;p3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1219" name="Google Shape;1219;p36"/>
          <p:cNvCxnSpPr>
            <a:stCxn id="1218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1214" name="Google Shape;1214;p3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lang="en" i="1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1215" name="Google Shape;1215;p3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218" name="Google Shape;1218;p3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1219" name="Google Shape;1219;p36"/>
          <p:cNvCxnSpPr>
            <a:stCxn id="1218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Recal: Algorithm: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Successive Additions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1183" name="Google Shape;1183;p34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84" name="Google Shape;1184;p34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1185" name="Google Shape;1185;p34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186" name="Google Shape;1186;p34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7" name="Google Shape;1187;p34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8" name="Google Shape;1188;p34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9" name="Google Shape;1189;p34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" name="Google Shape;1190;p34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4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193" name="Google Shape;1193;p34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4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5" name="Google Shape;1195;p34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6" name="Google Shape;1196;p34"/>
          <p:cNvSpPr/>
          <p:nvPr/>
        </p:nvSpPr>
        <p:spPr>
          <a:xfrm>
            <a:off x="760863" y="2649425"/>
            <a:ext cx="2018100" cy="20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4"/>
          <p:cNvSpPr/>
          <p:nvPr/>
        </p:nvSpPr>
        <p:spPr>
          <a:xfrm>
            <a:off x="3486137" y="2653325"/>
            <a:ext cx="2053800" cy="21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Macintosh PowerPoint</Application>
  <PresentationFormat>On-screen Show (16:9)</PresentationFormat>
  <Paragraphs>143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Code Pro</vt:lpstr>
      <vt:lpstr>Simple Light</vt:lpstr>
      <vt:lpstr>Multiplication</vt:lpstr>
      <vt:lpstr>Algorithm for Binary Multiplication</vt:lpstr>
      <vt:lpstr>Algorithm for Multiplication</vt:lpstr>
      <vt:lpstr>Algorithm for Multiplication</vt:lpstr>
      <vt:lpstr>Recal: Algorithm: Multiplication </vt:lpstr>
      <vt:lpstr>Algorithm for Binary Multiplication</vt:lpstr>
      <vt:lpstr>Algorithm for Binary Multiplication</vt:lpstr>
      <vt:lpstr>Recal: Algorithm: Multiplication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cp:lastModifiedBy>Fitzgerald, Steven M</cp:lastModifiedBy>
  <cp:revision>1</cp:revision>
  <dcterms:modified xsi:type="dcterms:W3CDTF">2023-03-29T00:38:15Z</dcterms:modified>
</cp:coreProperties>
</file>