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400" d="100"/>
          <a:sy n="400" d="100"/>
        </p:scale>
        <p:origin x="13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4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E290-58E3-6D4D-9041-3FBE044D209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72C5A-DCC8-C845-A054-E22CF33E3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4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COMP2110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565150" y="912803"/>
            <a:ext cx="116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</a:t>
            </a:r>
            <a:r>
              <a:rPr lang="en-US" sz="1200" dirty="0" err="1"/>
              <a:t>Javascript</a:t>
            </a:r>
            <a:endParaRPr lang="en-US" sz="1200" dirty="0"/>
          </a:p>
          <a:p>
            <a:pPr algn="r"/>
            <a:r>
              <a:rPr lang="en-US" sz="1200" dirty="0"/>
              <a:t>More CSS</a:t>
            </a:r>
          </a:p>
          <a:p>
            <a:pPr algn="r"/>
            <a:r>
              <a:rPr lang="en-US" sz="1200" dirty="0"/>
              <a:t>More Fun!</a:t>
            </a:r>
          </a:p>
        </p:txBody>
      </p:sp>
    </p:spTree>
    <p:extLst>
      <p:ext uri="{BB962C8B-B14F-4D97-AF65-F5344CB8AC3E}">
        <p14:creationId xmlns:p14="http://schemas.microsoft.com/office/powerpoint/2010/main" val="17844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F484E8-E091-4963-FD0C-587D4AFCBCCB}"/>
              </a:ext>
            </a:extLst>
          </p:cNvPr>
          <p:cNvSpPr/>
          <p:nvPr/>
        </p:nvSpPr>
        <p:spPr>
          <a:xfrm>
            <a:off x="0" y="0"/>
            <a:ext cx="1800225" cy="180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0D3C8-1142-E656-5FFB-551523082211}"/>
              </a:ext>
            </a:extLst>
          </p:cNvPr>
          <p:cNvSpPr txBox="1"/>
          <p:nvPr/>
        </p:nvSpPr>
        <p:spPr>
          <a:xfrm>
            <a:off x="231775" y="15875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COMP3120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6EB72-8521-5525-A567-33C0527A781A}"/>
              </a:ext>
            </a:extLst>
          </p:cNvPr>
          <p:cNvSpPr txBox="1"/>
          <p:nvPr/>
        </p:nvSpPr>
        <p:spPr>
          <a:xfrm>
            <a:off x="248382" y="397277"/>
            <a:ext cx="11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Advanced Web</a:t>
            </a:r>
            <a:br>
              <a:rPr lang="en-US" sz="1200" dirty="0"/>
            </a:br>
            <a:r>
              <a:rPr lang="en-US" sz="12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E1A38-354E-B4DF-9E92-C67F303A375F}"/>
              </a:ext>
            </a:extLst>
          </p:cNvPr>
          <p:cNvSpPr txBox="1"/>
          <p:nvPr/>
        </p:nvSpPr>
        <p:spPr>
          <a:xfrm>
            <a:off x="789314" y="912803"/>
            <a:ext cx="94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React to the</a:t>
            </a:r>
          </a:p>
          <a:p>
            <a:pPr algn="r"/>
            <a:r>
              <a:rPr lang="en-US" sz="1200" dirty="0"/>
              <a:t>Challenge!</a:t>
            </a:r>
          </a:p>
        </p:txBody>
      </p:sp>
    </p:spTree>
    <p:extLst>
      <p:ext uri="{BB962C8B-B14F-4D97-AF65-F5344CB8AC3E}">
        <p14:creationId xmlns:p14="http://schemas.microsoft.com/office/powerpoint/2010/main" val="144090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20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Cassidy</dc:creator>
  <cp:lastModifiedBy>Steve Cassidy</cp:lastModifiedBy>
  <cp:revision>1</cp:revision>
  <dcterms:created xsi:type="dcterms:W3CDTF">2023-01-23T10:24:59Z</dcterms:created>
  <dcterms:modified xsi:type="dcterms:W3CDTF">2023-01-23T10:32:43Z</dcterms:modified>
</cp:coreProperties>
</file>