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400" d="100"/>
          <a:sy n="400" d="100"/>
        </p:scale>
        <p:origin x="25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E290-58E3-6D4D-9041-3FBE044D209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COMP2110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565150" y="912803"/>
            <a:ext cx="116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</a:t>
            </a:r>
            <a:r>
              <a:rPr lang="en-US" sz="1200" dirty="0" err="1"/>
              <a:t>Javascript</a:t>
            </a:r>
            <a:endParaRPr lang="en-US" sz="1200" dirty="0"/>
          </a:p>
          <a:p>
            <a:pPr algn="r"/>
            <a:r>
              <a:rPr lang="en-US" sz="1200" dirty="0"/>
              <a:t>More CSS</a:t>
            </a:r>
          </a:p>
          <a:p>
            <a:pPr algn="r"/>
            <a:r>
              <a:rPr lang="en-US" sz="1200" dirty="0"/>
              <a:t>More Fun!</a:t>
            </a:r>
          </a:p>
        </p:txBody>
      </p:sp>
    </p:spTree>
    <p:extLst>
      <p:ext uri="{BB962C8B-B14F-4D97-AF65-F5344CB8AC3E}">
        <p14:creationId xmlns:p14="http://schemas.microsoft.com/office/powerpoint/2010/main" val="17844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COMP2110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488013" y="912803"/>
            <a:ext cx="124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Master the Web!</a:t>
            </a:r>
          </a:p>
          <a:p>
            <a:pPr algn="r"/>
            <a:r>
              <a:rPr lang="en-US" sz="1200" dirty="0"/>
              <a:t>Build it yourself!</a:t>
            </a:r>
          </a:p>
        </p:txBody>
      </p:sp>
    </p:spTree>
    <p:extLst>
      <p:ext uri="{BB962C8B-B14F-4D97-AF65-F5344CB8AC3E}">
        <p14:creationId xmlns:p14="http://schemas.microsoft.com/office/powerpoint/2010/main" val="151927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COMP3120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1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Advanced Web</a:t>
            </a:r>
            <a:br>
              <a:rPr lang="en-US" sz="1200" dirty="0"/>
            </a:br>
            <a:r>
              <a:rPr lang="en-US" sz="1200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789314" y="912803"/>
            <a:ext cx="94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React to the</a:t>
            </a:r>
          </a:p>
          <a:p>
            <a:pPr algn="r"/>
            <a:r>
              <a:rPr lang="en-US" sz="1200" dirty="0"/>
              <a:t>Challenge!</a:t>
            </a:r>
          </a:p>
        </p:txBody>
      </p:sp>
    </p:spTree>
    <p:extLst>
      <p:ext uri="{BB962C8B-B14F-4D97-AF65-F5344CB8AC3E}">
        <p14:creationId xmlns:p14="http://schemas.microsoft.com/office/powerpoint/2010/main" val="144090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COMP3120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1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Advanced Web</a:t>
            </a:r>
            <a:br>
              <a:rPr lang="en-US" sz="1200" dirty="0"/>
            </a:br>
            <a:r>
              <a:rPr lang="en-US" sz="1200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939932" y="912803"/>
            <a:ext cx="79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Design it!</a:t>
            </a:r>
          </a:p>
          <a:p>
            <a:pPr algn="r"/>
            <a:r>
              <a:rPr lang="en-US" sz="1200" dirty="0"/>
              <a:t>Build it!</a:t>
            </a:r>
          </a:p>
          <a:p>
            <a:pPr algn="r"/>
            <a:r>
              <a:rPr lang="en-US" sz="1200" dirty="0"/>
              <a:t>Deploy it!</a:t>
            </a:r>
          </a:p>
        </p:txBody>
      </p:sp>
    </p:spTree>
    <p:extLst>
      <p:ext uri="{BB962C8B-B14F-4D97-AF65-F5344CB8AC3E}">
        <p14:creationId xmlns:p14="http://schemas.microsoft.com/office/powerpoint/2010/main" val="390996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COMP3130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36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Mobile Application</a:t>
            </a:r>
          </a:p>
          <a:p>
            <a:r>
              <a:rPr lang="en-US" sz="1200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1107414" y="91280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Make </a:t>
            </a:r>
          </a:p>
          <a:p>
            <a:pPr algn="r"/>
            <a:r>
              <a:rPr lang="en-US" sz="1200" dirty="0"/>
              <a:t>it </a:t>
            </a:r>
          </a:p>
          <a:p>
            <a:pPr algn="r"/>
            <a:r>
              <a:rPr lang="en-US" sz="120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34041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COMP3130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366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Mobile Application</a:t>
            </a:r>
          </a:p>
          <a:p>
            <a:r>
              <a:rPr lang="en-US" sz="1200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538541" y="912803"/>
            <a:ext cx="11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Your key to</a:t>
            </a:r>
          </a:p>
          <a:p>
            <a:pPr algn="r"/>
            <a:r>
              <a:rPr lang="en-US" sz="1200" dirty="0"/>
              <a:t>the next big app</a:t>
            </a:r>
          </a:p>
          <a:p>
            <a:pPr algn="r"/>
            <a:r>
              <a:rPr lang="en-US" sz="1200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29120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64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Cassidy</dc:creator>
  <cp:lastModifiedBy>Steve Cassidy</cp:lastModifiedBy>
  <cp:revision>2</cp:revision>
  <dcterms:created xsi:type="dcterms:W3CDTF">2023-01-23T10:24:59Z</dcterms:created>
  <dcterms:modified xsi:type="dcterms:W3CDTF">2023-02-26T08:11:25Z</dcterms:modified>
</cp:coreProperties>
</file>