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involved:</a:t>
            </a:r>
          </a:p>
          <a:p>
            <a:pPr lvl="1"/>
            <a:r>
              <a:t>- God</a:t>
            </a:r>
          </a:p>
          <a:p>
            <a:pPr lvl="1"/>
            <a:r>
              <a:t>- John</a:t>
            </a:r>
          </a:p>
          <a:p>
            <a:pPr lvl="1"/>
            <a:r>
              <a:t>- Jesus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2025-02-19T10:22:18Z</dcterms:modified>
</cp:coreProperties>
</file>