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821"/>
    <p:restoredTop sz="86395"/>
  </p:normalViewPr>
  <p:slideViewPr>
    <p:cSldViewPr snapToGrid="0">
      <p:cViewPr varScale="1">
        <p:scale>
          <a:sx n="110" d="100"/>
          <a:sy n="110" d="100"/>
        </p:scale>
        <p:origin x="135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48079C-0CF9-6470-9292-5840A87D94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2A6A1-F017-4E84-8EE4-81F4F21942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10736-C058-2D4A-B29F-1CD4E84D6BD0}" type="datetimeFigureOut">
              <a:rPr lang="en-US" smtClean="0"/>
              <a:t>3/12/25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D30B69-C808-E3D2-F505-15731B7459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97DBC-0A9A-9DCB-FD8D-0004C3C2A2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1BF1A-E55A-874F-8F84-3C33E0105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52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CC9C5-3247-4881-93EA-827EC4A1B973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EAAA0-C581-4DA3-9E16-75E19C04F8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841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EAAA0-C581-4DA3-9E16-75E19C04F8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217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199" y="2256354"/>
            <a:ext cx="6477001" cy="3476231"/>
          </a:xfrm>
          <a:prstGeom prst="rect">
            <a:avLst/>
          </a:prstGeom>
        </p:spPr>
        <p:txBody>
          <a:bodyPr anchor="t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SUMMARY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04322" y="4297503"/>
            <a:ext cx="3549478" cy="1435082"/>
          </a:xfrm>
          <a:prstGeom prst="rect">
            <a:avLst/>
          </a:prstGeom>
        </p:spPr>
        <p:txBody>
          <a:bodyPr anchor="t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sz="16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EMPLOYEES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04321" y="2256354"/>
            <a:ext cx="354947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IMAGE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13688B-08D2-4869-814F-77D13FA477E7}" type="datetime1">
              <a:rPr lang="en-GB" smtClean="0"/>
              <a:t>12/03/2025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3646" cy="365125"/>
          </a:xfrm>
          <a:prstGeom prst="rect">
            <a:avLst/>
          </a:prstGeom>
        </p:spPr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5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6167571-A7EE-46D1-89BA-B10F682DEF10}" type="datetime1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456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1A81-7212-C206-39CC-25ED13F9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97FE7-0847-FC6B-2041-94B218AAC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sz="2000" dirty="0"/>
              <a:t>TEXT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5B0B58-A4AF-45C6-DC95-0EDA85CB58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2000" dirty="0"/>
              <a:t>EMPLOYEES</a:t>
            </a:r>
          </a:p>
        </p:txBody>
      </p:sp>
      <p:pic>
        <p:nvPicPr>
          <p:cNvPr id="6" name="Picture Placeholder 5" descr="Tree frog">
            <a:extLst>
              <a:ext uri="{FF2B5EF4-FFF2-40B4-BE49-F238E27FC236}">
                <a16:creationId xmlns:a16="http://schemas.microsoft.com/office/drawing/2014/main" id="{5CDEDFBB-959E-279D-97CB-F744EF20307C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68" b="17768"/>
          <a:stretch/>
        </p:blipFill>
        <p:spPr>
          <a:prstGeom prst="roundRect">
            <a:avLst>
              <a:gd name="adj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43384358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212</TotalTime>
  <Words>4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Corbel</vt:lpstr>
      <vt:lpstr>Depth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davey</dc:creator>
  <cp:lastModifiedBy>Maks Nowak</cp:lastModifiedBy>
  <cp:revision>21</cp:revision>
  <dcterms:created xsi:type="dcterms:W3CDTF">2025-02-14T10:04:26Z</dcterms:created>
  <dcterms:modified xsi:type="dcterms:W3CDTF">2025-03-12T12:11:40Z</dcterms:modified>
</cp:coreProperties>
</file>