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051" y="3234814"/>
            <a:ext cx="4442050" cy="2890684"/>
          </a:xfrm>
        </p:spPr>
        <p:txBody>
          <a:bodyPr/>
          <a:lstStyle/>
          <a:p>
            <a:r>
              <a:t>Johnny Mac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51" y="570271"/>
            <a:ext cx="395253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6</cp:revision>
  <dcterms:created xsi:type="dcterms:W3CDTF">2025-02-14T10:04:26Z</dcterms:created>
  <dcterms:modified xsi:type="dcterms:W3CDTF">2025-02-15T18:39:50Z</dcterms:modified>
</cp:coreProperties>
</file>