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2C1-8487-3015-1A2D-03E52A3B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3328219" cy="1155527"/>
          </a:xfrm>
        </p:spPr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94" b="249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240D-E57E-F42F-386D-384B3BB7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571998"/>
            <a:ext cx="7848600" cy="2192595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3953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2AB-9048-86D6-ECF4-CF27E39D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776" b="577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CC56-5627-5D39-147A-AB720925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30099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2C1-8487-3015-1A2D-03E52A3B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3328219" cy="1155527"/>
          </a:xfrm>
        </p:spPr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94" b="249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240D-E57E-F42F-386D-384B3BB7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571998"/>
            <a:ext cx="7848600" cy="2192595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37792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4</cp:revision>
  <dcterms:created xsi:type="dcterms:W3CDTF">2025-02-13T14:59:42Z</dcterms:created>
  <dcterms:modified xsi:type="dcterms:W3CDTF">2025-02-13T15:02:11Z</dcterms:modified>
</cp:coreProperties>
</file>