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86395"/>
  </p:normalViewPr>
  <p:slideViewPr>
    <p:cSldViewPr snapToGrid="0">
      <p:cViewPr varScale="1">
        <p:scale>
          <a:sx n="110" d="100"/>
          <a:sy n="110" d="100"/>
        </p:scale>
        <p:origin x="13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8079C-0CF9-6470-9292-5840A87D94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2A6A1-F017-4E84-8EE4-81F4F21942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10736-C058-2D4A-B29F-1CD4E84D6BD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0B69-C808-E3D2-F505-15731B7459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7DBC-0A9A-9DCB-FD8D-0004C3C2A2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BF1A-E55A-874F-8F84-3C33E01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199" y="2256354"/>
            <a:ext cx="6477001" cy="3476231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SUMMARY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04322" y="4297503"/>
            <a:ext cx="3549478" cy="1435082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EMPLOYEES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354947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IMAGE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3688B-08D2-4869-814F-77D13FA477E7}" type="datetime1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3646" cy="365125"/>
          </a:xfrm>
          <a:prstGeom prst="rect">
            <a:avLst/>
          </a:prstGeom>
        </p:spPr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Corbel</vt:lpstr>
      <vt:lpstr>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Maks Nowak</cp:lastModifiedBy>
  <cp:revision>23</cp:revision>
  <dcterms:created xsi:type="dcterms:W3CDTF">2025-02-14T10:04:26Z</dcterms:created>
  <dcterms:modified xsi:type="dcterms:W3CDTF">2025-03-18T15:14:56Z</dcterms:modified>
</cp:coreProperties>
</file>