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CC9C5-3247-4881-93EA-827EC4A1B973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EAAA0-C581-4DA3-9E16-75E19C04F8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84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F904-F2FC-44B1-B43E-CB1CA4DC4CA9}" type="datetime1">
              <a:rPr lang="en-GB" smtClean="0"/>
              <a:t>19/02/2025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64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2CD6-5CA0-4FE4-BECD-124F6938392F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77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7C8E-40FA-48A5-A31D-4409170EAF57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31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426D-CFCF-477A-BFB2-E5C3A81B9699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3213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7DCD-054A-46B6-969D-786A70B73437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663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CBD8-4758-492A-A2A3-9FD0A4C920D4}" type="datetime1">
              <a:rPr lang="en-GB" smtClean="0"/>
              <a:t>19/02/2025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27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688B-08D2-4869-814F-77D13FA477E7}" type="datetime1">
              <a:rPr lang="en-GB" smtClean="0"/>
              <a:t>19/02/2025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57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1AB9-881B-4D32-8098-63D8EE43798E}" type="datetime1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918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DA4D-9E84-4BA2-86EA-732034ABB9B4}" type="datetime1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01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715F-F413-47D4-8CBA-8B84BE9F51D8}" type="datetime1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47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C26F-2385-4DCA-A233-934715856DD8}" type="datetime1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63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839-9C6E-4AFA-A77A-EFF7591ABD9F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3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EAB6-1322-438C-8456-FF1424EBCBE0}" type="datetime1">
              <a:rPr lang="en-GB" smtClean="0"/>
              <a:t>19/02/2025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34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85A3-CBB0-42F5-8367-8C61CA538BB9}" type="datetime1">
              <a:rPr lang="en-GB" smtClean="0"/>
              <a:t>19/02/2025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37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FF3B-CCD0-4512-B0A3-91E2F9BBBC9A}" type="datetime1">
              <a:rPr lang="en-GB" smtClean="0"/>
              <a:t>19/02/2025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18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F7CD-8F55-4E9D-B1E9-CD64F3D4D60C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32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000-05F7-48E1-8091-A26E7E5100BC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98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6167571-A7EE-46D1-89BA-B10F682DEF10}" type="datetime1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456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1A81-7212-C206-39CC-25ED13F9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39" y="221465"/>
            <a:ext cx="5660923" cy="1031056"/>
          </a:xfrm>
        </p:spPr>
        <p:txBody>
          <a:bodyPr>
            <a:normAutofit/>
          </a:bodyPr>
          <a:lstStyle/>
          <a:p>
            <a:r>
              <a:rPr lang="en-GB" sz="4400" dirty="0"/>
              <a:t>Title would be here</a:t>
            </a:r>
          </a:p>
        </p:txBody>
      </p:sp>
      <p:pic>
        <p:nvPicPr>
          <p:cNvPr id="6" name="Picture Placeholder 5" descr="Tree frog">
            <a:extLst>
              <a:ext uri="{FF2B5EF4-FFF2-40B4-BE49-F238E27FC236}">
                <a16:creationId xmlns:a16="http://schemas.microsoft.com/office/drawing/2014/main" id="{5CDEDFBB-959E-279D-97CB-F744EF20307C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" b="3705"/>
          <a:stretch>
            <a:fillRect/>
          </a:stretch>
        </p:blipFill>
        <p:spPr>
          <a:xfrm>
            <a:off x="7502525" y="569913"/>
            <a:ext cx="3951288" cy="2438400"/>
          </a:xfrm>
          <a:prstGeom prst="roundRect">
            <a:avLst>
              <a:gd name="adj" fmla="val 0"/>
            </a:avLst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97FE7-0847-FC6B-2041-94B218AAC48A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525839" y="1250213"/>
            <a:ext cx="6514058" cy="5386322"/>
          </a:xfrm>
        </p:spPr>
        <p:txBody>
          <a:bodyPr/>
          <a:lstStyle/>
          <a:p>
            <a:r>
              <a:rPr lang="en-GB" dirty="0"/>
              <a:t>Main text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5B0B58-A4AF-45C6-DC95-0EDA85CB58D0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7502525" y="3318987"/>
            <a:ext cx="4442050" cy="2890684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2" name="IBMLogo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BC27A5-36A3-3379-B510-659E21D5E6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7" r="5814" b="1"/>
          <a:stretch/>
        </p:blipFill>
        <p:spPr>
          <a:xfrm>
            <a:off x="10589707" y="6231794"/>
            <a:ext cx="1602293" cy="6262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384358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14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Corbel</vt:lpstr>
      <vt:lpstr>Depth</vt:lpstr>
      <vt:lpstr>Title would be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davey</dc:creator>
  <cp:lastModifiedBy>sam davey</cp:lastModifiedBy>
  <cp:revision>9</cp:revision>
  <dcterms:created xsi:type="dcterms:W3CDTF">2025-02-14T10:04:26Z</dcterms:created>
  <dcterms:modified xsi:type="dcterms:W3CDTF">2025-02-19T10:16:45Z</dcterms:modified>
</cp:coreProperties>
</file>