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CC9C5-3247-4881-93EA-827EC4A1B973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EAAA0-C581-4DA3-9E16-75E19C04F8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841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F904-F2FC-44B1-B43E-CB1CA4DC4CA9}" type="datetime1">
              <a:rPr lang="en-GB" smtClean="0"/>
              <a:t>08/03/2025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64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2CD6-5CA0-4FE4-BECD-124F6938392F}" type="datetime1">
              <a:rPr lang="en-GB" smtClean="0"/>
              <a:t>08/03/2025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77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7C8E-40FA-48A5-A31D-4409170EAF57}" type="datetime1">
              <a:rPr lang="en-GB" smtClean="0"/>
              <a:t>08/03/2025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31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426D-CFCF-477A-BFB2-E5C3A81B9699}" type="datetime1">
              <a:rPr lang="en-GB" smtClean="0"/>
              <a:t>08/03/2025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3213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7DCD-054A-46B6-969D-786A70B73437}" type="datetime1">
              <a:rPr lang="en-GB" smtClean="0"/>
              <a:t>08/03/2025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663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CBD8-4758-492A-A2A3-9FD0A4C920D4}" type="datetime1">
              <a:rPr lang="en-GB" smtClean="0"/>
              <a:t>08/03/2025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27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688B-08D2-4869-814F-77D13FA477E7}" type="datetime1">
              <a:rPr lang="en-GB" smtClean="0"/>
              <a:t>08/03/2025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57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1AB9-881B-4D32-8098-63D8EE43798E}" type="datetime1">
              <a:rPr lang="en-GB" smtClean="0"/>
              <a:t>08/03/2025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918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DA4D-9E84-4BA2-86EA-732034ABB9B4}" type="datetime1">
              <a:rPr lang="en-GB" smtClean="0"/>
              <a:t>08/03/2025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01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715F-F413-47D4-8CBA-8B84BE9F51D8}" type="datetime1">
              <a:rPr lang="en-GB" smtClean="0"/>
              <a:t>08/03/2025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47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C26F-2385-4DCA-A233-934715856DD8}" type="datetime1">
              <a:rPr lang="en-GB" smtClean="0"/>
              <a:t>08/03/2025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63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839-9C6E-4AFA-A77A-EFF7591ABD9F}" type="datetime1">
              <a:rPr lang="en-GB" smtClean="0"/>
              <a:t>08/03/2025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3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EAB6-1322-438C-8456-FF1424EBCBE0}" type="datetime1">
              <a:rPr lang="en-GB" smtClean="0"/>
              <a:t>08/03/2025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34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85A3-CBB0-42F5-8367-8C61CA538BB9}" type="datetime1">
              <a:rPr lang="en-GB" smtClean="0"/>
              <a:t>08/03/2025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37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FF3B-CCD0-4512-B0A3-91E2F9BBBC9A}" type="datetime1">
              <a:rPr lang="en-GB" smtClean="0"/>
              <a:t>08/03/2025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18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F7CD-8F55-4E9D-B1E9-CD64F3D4D60C}" type="datetime1">
              <a:rPr lang="en-GB" smtClean="0"/>
              <a:t>08/03/2025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32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000-05F7-48E1-8091-A26E7E5100BC}" type="datetime1">
              <a:rPr lang="en-GB" smtClean="0"/>
              <a:t>08/03/2025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98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6167571-A7EE-46D1-89BA-B10F682DEF10}" type="datetime1">
              <a:rPr lang="en-GB" smtClean="0"/>
              <a:t>08/03/2025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456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1A81-7212-C206-39CC-25ED13F9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55" y="0"/>
            <a:ext cx="11876690" cy="1031056"/>
          </a:xfrm>
        </p:spPr>
        <p:txBody>
          <a:bodyPr>
            <a:normAutofit/>
          </a:bodyPr>
          <a:lstStyle/>
          <a:p>
            <a:r>
              <a:rPr lang="en-GB" sz="3200" dirty="0"/>
              <a:t>TITLE</a:t>
            </a:r>
          </a:p>
        </p:txBody>
      </p:sp>
      <p:pic>
        <p:nvPicPr>
          <p:cNvPr id="6" name="Picture Placeholder 5" descr="Tree frog">
            <a:extLst>
              <a:ext uri="{FF2B5EF4-FFF2-40B4-BE49-F238E27FC236}">
                <a16:creationId xmlns:a16="http://schemas.microsoft.com/office/drawing/2014/main" id="{5CDEDFBB-959E-279D-97CB-F744EF20307C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" b="3705"/>
          <a:stretch>
            <a:fillRect/>
          </a:stretch>
        </p:blipFill>
        <p:spPr>
          <a:xfrm>
            <a:off x="8083057" y="1031056"/>
            <a:ext cx="3951288" cy="2438400"/>
          </a:xfrm>
          <a:prstGeom prst="roundRect">
            <a:avLst>
              <a:gd name="adj" fmla="val 0"/>
            </a:avLst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397FE7-0847-FC6B-2041-94B218AAC48A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157655" y="1077043"/>
            <a:ext cx="7344870" cy="5132628"/>
          </a:xfrm>
        </p:spPr>
        <p:txBody>
          <a:bodyPr/>
          <a:lstStyle/>
          <a:p>
            <a:r>
              <a:rPr lang="en-GB" sz="2000" dirty="0"/>
              <a:t>TEXT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5B0B58-A4AF-45C6-DC95-0EDA85CB58D0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7993287" y="3771270"/>
            <a:ext cx="4041058" cy="2438400"/>
          </a:xfrm>
        </p:spPr>
        <p:txBody>
          <a:bodyPr>
            <a:normAutofit/>
          </a:bodyPr>
          <a:lstStyle/>
          <a:p>
            <a:r>
              <a:rPr lang="en-GB" sz="2000" dirty="0"/>
              <a:t>EMPLOYEES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FFFEB-4D3E-530E-C5D8-60E2C889D9F8}"/>
              </a:ext>
            </a:extLst>
          </p:cNvPr>
          <p:cNvSpPr txBox="1"/>
          <p:nvPr/>
        </p:nvSpPr>
        <p:spPr>
          <a:xfrm>
            <a:off x="3478924" y="2133600"/>
            <a:ext cx="305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</a:t>
            </a:r>
          </a:p>
        </p:txBody>
      </p:sp>
    </p:spTree>
    <p:extLst>
      <p:ext uri="{BB962C8B-B14F-4D97-AF65-F5344CB8AC3E}">
        <p14:creationId xmlns:p14="http://schemas.microsoft.com/office/powerpoint/2010/main" val="43384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C1D6-043C-AD95-88AA-EBBFC8518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3089E-A4AF-E8E4-CE8D-D1D548F20A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painting of a person with different facial expressions&#10;&#10;AI-generated content may be incorrect.">
            <a:extLst>
              <a:ext uri="{FF2B5EF4-FFF2-40B4-BE49-F238E27FC236}">
                <a16:creationId xmlns:a16="http://schemas.microsoft.com/office/drawing/2014/main" id="{8026F660-16B7-BB37-B778-6D3973174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810" y="0"/>
            <a:ext cx="5384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2854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38</TotalTime>
  <Words>4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Arial</vt:lpstr>
      <vt:lpstr>Corbel</vt:lpstr>
      <vt:lpstr>Depth</vt:lpstr>
      <vt:lpstr>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davey</dc:creator>
  <cp:lastModifiedBy>Maks Nowak</cp:lastModifiedBy>
  <cp:revision>15</cp:revision>
  <dcterms:created xsi:type="dcterms:W3CDTF">2025-02-14T10:04:26Z</dcterms:created>
  <dcterms:modified xsi:type="dcterms:W3CDTF">2025-03-08T22:03:10Z</dcterms:modified>
</cp:coreProperties>
</file>