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93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0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98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82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63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2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516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6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9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3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469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15355B-2634-4E66-91F0-41971C44CBA6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4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3072-5672-4121-36E8-38B13D2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</a:t>
            </a:r>
          </a:p>
        </p:txBody>
      </p:sp>
      <p:pic>
        <p:nvPicPr>
          <p:cNvPr id="6" name="Content Placeholder 5" descr="A black and white flower&#10;&#10;Description automatically generated">
            <a:extLst>
              <a:ext uri="{FF2B5EF4-FFF2-40B4-BE49-F238E27FC236}">
                <a16:creationId xmlns:a16="http://schemas.microsoft.com/office/drawing/2014/main" id="{7D296D57-B4C1-DCFF-C2CC-B35514ACB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69" y="1447800"/>
            <a:ext cx="3047999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7F81D-8C76-D06C-D4AF-3987FA8C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Change please</a:t>
            </a:r>
          </a:p>
        </p:txBody>
      </p:sp>
    </p:spTree>
    <p:extLst>
      <p:ext uri="{BB962C8B-B14F-4D97-AF65-F5344CB8AC3E}">
        <p14:creationId xmlns:p14="http://schemas.microsoft.com/office/powerpoint/2010/main" val="2708749690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1</cp:revision>
  <dcterms:created xsi:type="dcterms:W3CDTF">2025-02-12T10:03:12Z</dcterms:created>
  <dcterms:modified xsi:type="dcterms:W3CDTF">2025-02-12T10:05:22Z</dcterms:modified>
</cp:coreProperties>
</file>