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5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77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88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4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35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55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9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22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71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79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86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D2C1-8487-3015-1A2D-03E52A3B9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8"/>
            <a:ext cx="3328219" cy="1155527"/>
          </a:xfrm>
        </p:spPr>
        <p:txBody>
          <a:bodyPr/>
          <a:lstStyle/>
          <a:p>
            <a:r>
              <a:t>Test</a:t>
            </a:r>
          </a:p>
        </p:txBody>
      </p:sp>
      <p:pic>
        <p:nvPicPr>
          <p:cNvPr id="3" name="Picture Placeholder 2" descr="test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994" b="2499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9240D-E57E-F42F-386D-384B3BB78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2400" y="4571998"/>
            <a:ext cx="7848600" cy="2192595"/>
          </a:xfrm>
        </p:spPr>
        <p:txBody>
          <a:bodyPr/>
          <a:lstStyle/>
          <a:p>
            <a:r>
              <a:t>Content would be here Why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39538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12AB-9048-86D6-ECF4-CF27E39D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</a:t>
            </a:r>
          </a:p>
        </p:txBody>
      </p:sp>
      <p:pic>
        <p:nvPicPr>
          <p:cNvPr id="3" name="Picture Placeholder 2" descr="test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776" b="577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7CC56-5627-5D39-147A-AB720925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t>Content would be here Why bullet points</a:t>
            </a:r>
          </a:p>
        </p:txBody>
      </p:sp>
    </p:spTree>
    <p:extLst>
      <p:ext uri="{BB962C8B-B14F-4D97-AF65-F5344CB8AC3E}">
        <p14:creationId xmlns:p14="http://schemas.microsoft.com/office/powerpoint/2010/main" val="275625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D1D3-0771-37CD-78D5-F856A524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</a:t>
            </a:r>
          </a:p>
        </p:txBody>
      </p:sp>
      <p:pic>
        <p:nvPicPr>
          <p:cNvPr id="3" name="Picture Placeholder 2" descr="test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3750" r="2375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FF16B-2F67-CF6E-37EF-72AD5B735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t>Content would be here Why bullet points</a:t>
            </a:r>
          </a:p>
        </p:txBody>
      </p:sp>
    </p:spTree>
    <p:extLst>
      <p:ext uri="{BB962C8B-B14F-4D97-AF65-F5344CB8AC3E}">
        <p14:creationId xmlns:p14="http://schemas.microsoft.com/office/powerpoint/2010/main" val="838446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24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Integral</vt:lpstr>
      <vt:lpstr>Test</vt:lpstr>
      <vt:lpstr>Test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sam davey</cp:lastModifiedBy>
  <cp:revision>4</cp:revision>
  <dcterms:created xsi:type="dcterms:W3CDTF">2025-02-13T14:59:42Z</dcterms:created>
  <dcterms:modified xsi:type="dcterms:W3CDTF">2025-02-13T15:15:14Z</dcterms:modified>
</cp:coreProperties>
</file>