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3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5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73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320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425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468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1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8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3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1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3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5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15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2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0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034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3B17-14C1-41F4-867A-23A379B416F7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252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12AB-9048-86D6-ECF4-CF27E39D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pic>
        <p:nvPicPr>
          <p:cNvPr id="3" name="Picture Placeholder 2" descr="tes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776" b="577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7CC56-5627-5D39-147A-AB720925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Content would be here Why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36110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kljfbnkjfbdsaufb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4</cp:revision>
  <dcterms:created xsi:type="dcterms:W3CDTF">2025-02-12T10:05:26Z</dcterms:created>
  <dcterms:modified xsi:type="dcterms:W3CDTF">2025-02-13T14:12:02Z</dcterms:modified>
</cp:coreProperties>
</file>