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57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7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884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4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357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55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198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221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7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79251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88CE411-6477-4E78-A62D-61C68E41D953}" type="datetimeFigureOut">
              <a:rPr lang="en-GB" smtClean="0"/>
              <a:t>13/02/2025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F1DA96-3870-49AF-B445-1B6DE80F8F9E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86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FD2C1-8487-3015-1A2D-03E52A3B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8"/>
            <a:ext cx="3328219" cy="1155527"/>
          </a:xfrm>
        </p:spPr>
        <p:txBody>
          <a:bodyPr/>
          <a:lstStyle/>
          <a:p>
            <a:r>
              <a:t>Test</a:t>
            </a:r>
          </a:p>
        </p:txBody>
      </p:sp>
      <p:pic>
        <p:nvPicPr>
          <p:cNvPr id="3" name="Picture Placeholder 2" descr="test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4994" b="2499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9240D-E57E-F42F-386D-384B3BB78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62400" y="4571998"/>
            <a:ext cx="7848600" cy="2192595"/>
          </a:xfrm>
        </p:spPr>
        <p:txBody>
          <a:bodyPr/>
          <a:lstStyle/>
          <a:p>
            <a:r>
              <a:t>Content would be here Why bullet points</a:t>
            </a:r>
          </a:p>
        </p:txBody>
      </p:sp>
    </p:spTree>
    <p:extLst>
      <p:ext uri="{BB962C8B-B14F-4D97-AF65-F5344CB8AC3E}">
        <p14:creationId xmlns:p14="http://schemas.microsoft.com/office/powerpoint/2010/main" val="1395388495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Another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davey</dc:creator>
  <cp:lastModifiedBy>sam davey</cp:lastModifiedBy>
  <cp:revision>3</cp:revision>
  <dcterms:created xsi:type="dcterms:W3CDTF">2025-02-13T14:59:42Z</dcterms:created>
  <dcterms:modified xsi:type="dcterms:W3CDTF">2025-02-13T15:01:04Z</dcterms:modified>
</cp:coreProperties>
</file>