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0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98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8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6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2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16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9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4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1D3-0771-37CD-78D5-F856A524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kjdfnskj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11E9-2ABA-95B7-30BC-3EE986624A2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F16B-2F67-CF6E-37EF-72AD5B73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/>
              <a:t>nmdsbjbfds</a:t>
            </a:r>
          </a:p>
        </p:txBody>
      </p:sp>
    </p:spTree>
    <p:extLst>
      <p:ext uri="{BB962C8B-B14F-4D97-AF65-F5344CB8AC3E}">
        <p14:creationId xmlns:p14="http://schemas.microsoft.com/office/powerpoint/2010/main" val="163458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kjdfnskj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3</cp:revision>
  <dcterms:created xsi:type="dcterms:W3CDTF">2025-02-12T10:03:12Z</dcterms:created>
  <dcterms:modified xsi:type="dcterms:W3CDTF">2025-02-13T14:59:27Z</dcterms:modified>
</cp:coreProperties>
</file>