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73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2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2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6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2AB-9048-86D6-ECF4-CF27E39D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kljfbnkjfbdsaufb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C7EDF-FDD1-A583-0325-13960D7B0CA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CC56-5627-5D39-147A-AB720925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kjsnfkjdbfkjdbskjfbdskjbfsjkfbdjkbfskj</a:t>
            </a:r>
          </a:p>
        </p:txBody>
      </p:sp>
    </p:spTree>
    <p:extLst>
      <p:ext uri="{BB962C8B-B14F-4D97-AF65-F5344CB8AC3E}">
        <p14:creationId xmlns:p14="http://schemas.microsoft.com/office/powerpoint/2010/main" val="3836110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kljfbnkjfbdsaufb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4</cp:revision>
  <dcterms:created xsi:type="dcterms:W3CDTF">2025-02-12T10:05:26Z</dcterms:created>
  <dcterms:modified xsi:type="dcterms:W3CDTF">2025-02-13T14:12:02Z</dcterms:modified>
</cp:coreProperties>
</file>