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0CC9C5-3247-4881-93EA-827EC4A1B973}" type="datetimeFigureOut">
              <a:rPr lang="en-GB" smtClean="0"/>
              <a:t>19/02/2025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9EAAA0-C581-4DA3-9E16-75E19C04F8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2841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FF904-F2FC-44B1-B43E-CB1CA4DC4CA9}" type="datetime1">
              <a:rPr lang="en-GB" smtClean="0"/>
              <a:t>19/02/2025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0E0E-C370-4070-8987-06868BC61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6643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92CD6-5CA0-4FE4-BECD-124F6938392F}" type="datetime1">
              <a:rPr lang="en-GB" smtClean="0"/>
              <a:t>19/02/2025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0E0E-C370-4070-8987-06868BC61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7775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F7C8E-40FA-48A5-A31D-4409170EAF57}" type="datetime1">
              <a:rPr lang="en-GB" smtClean="0"/>
              <a:t>19/02/2025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0E0E-C370-4070-8987-06868BC61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0316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426D-CFCF-477A-BFB2-E5C3A81B9699}" type="datetime1">
              <a:rPr lang="en-GB" smtClean="0"/>
              <a:t>19/02/2025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0E0E-C370-4070-8987-06868BC61B00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32132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F7DCD-054A-46B6-969D-786A70B73437}" type="datetime1">
              <a:rPr lang="en-GB" smtClean="0"/>
              <a:t>19/02/2025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0E0E-C370-4070-8987-06868BC61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46635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9CBD8-4758-492A-A2A3-9FD0A4C920D4}" type="datetime1">
              <a:rPr lang="en-GB" smtClean="0"/>
              <a:t>19/02/2025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0E0E-C370-4070-8987-06868BC61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7271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3688B-08D2-4869-814F-77D13FA477E7}" type="datetime1">
              <a:rPr lang="en-GB" smtClean="0"/>
              <a:t>19/02/2025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0E0E-C370-4070-8987-06868BC61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7577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01AB9-881B-4D32-8098-63D8EE43798E}" type="datetime1">
              <a:rPr lang="en-GB" smtClean="0"/>
              <a:t>19/02/2025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0E0E-C370-4070-8987-06868BC61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29186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3DA4D-9E84-4BA2-86EA-732034ABB9B4}" type="datetime1">
              <a:rPr lang="en-GB" smtClean="0"/>
              <a:t>19/02/2025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0E0E-C370-4070-8987-06868BC61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3016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6715F-F413-47D4-8CBA-8B84BE9F51D8}" type="datetime1">
              <a:rPr lang="en-GB" smtClean="0"/>
              <a:t>19/02/2025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0E0E-C370-4070-8987-06868BC61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1470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C26F-2385-4DCA-A233-934715856DD8}" type="datetime1">
              <a:rPr lang="en-GB" smtClean="0"/>
              <a:t>19/02/2025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0E0E-C370-4070-8987-06868BC61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3634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51839-9C6E-4AFA-A77A-EFF7591ABD9F}" type="datetime1">
              <a:rPr lang="en-GB" smtClean="0"/>
              <a:t>19/02/2025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0E0E-C370-4070-8987-06868BC61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833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EAB6-1322-438C-8456-FF1424EBCBE0}" type="datetime1">
              <a:rPr lang="en-GB" smtClean="0"/>
              <a:t>19/02/2025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0E0E-C370-4070-8987-06868BC61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348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885A3-CBB0-42F5-8367-8C61CA538BB9}" type="datetime1">
              <a:rPr lang="en-GB" smtClean="0"/>
              <a:t>19/02/2025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0E0E-C370-4070-8987-06868BC61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1372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8FF3B-CCD0-4512-B0A3-91E2F9BBBC9A}" type="datetime1">
              <a:rPr lang="en-GB" smtClean="0"/>
              <a:t>19/02/2025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0E0E-C370-4070-8987-06868BC61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5189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2F7CD-8F55-4E9D-B1E9-CD64F3D4D60C}" type="datetime1">
              <a:rPr lang="en-GB" smtClean="0"/>
              <a:t>19/02/2025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0E0E-C370-4070-8987-06868BC61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6323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2C000-05F7-48E1-8091-A26E7E5100BC}" type="datetime1">
              <a:rPr lang="en-GB" smtClean="0"/>
              <a:t>19/02/2025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0E0E-C370-4070-8987-06868BC61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8983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A6167571-A7EE-46D1-89BA-B10F682DEF10}" type="datetime1">
              <a:rPr lang="en-GB" smtClean="0"/>
              <a:t>19/02/2025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96950E0E-C370-4070-8987-06868BC61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74561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D1A81-7212-C206-39CC-25ED13F9B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439" y="221465"/>
            <a:ext cx="5660923" cy="1031056"/>
          </a:xfrm>
        </p:spPr>
        <p:txBody>
          <a:bodyPr>
            <a:normAutofit/>
          </a:bodyPr>
          <a:lstStyle/>
          <a:p>
            <a:r>
              <a:t>Test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397FE7-0847-FC6B-2041-94B218AAC48A}"/>
              </a:ext>
            </a:extLst>
          </p:cNvPr>
          <p:cNvSpPr>
            <a:spLocks noGrp="1"/>
          </p:cNvSpPr>
          <p:nvPr>
            <p:ph type="body" sz="half" idx="18"/>
          </p:nvPr>
        </p:nvSpPr>
        <p:spPr>
          <a:xfrm>
            <a:off x="525839" y="1250213"/>
            <a:ext cx="6514058" cy="5386322"/>
          </a:xfrm>
        </p:spPr>
        <p:txBody>
          <a:bodyPr/>
          <a:lstStyle/>
          <a:p>
            <a:r>
              <a:t>Content would be here Why bullet points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05B0B58-A4AF-45C6-DC95-0EDA85CB58D0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7502525" y="3318987"/>
            <a:ext cx="4442050" cy="2890684"/>
          </a:xfrm>
        </p:spPr>
        <p:txBody>
          <a:bodyPr/>
          <a:lstStyle/>
          <a:p>
            <a:r>
              <a:t>People involved:</a:t>
            </a:r>
          </a:p>
          <a:p>
            <a:pPr lvl="1"/>
            <a:r>
              <a:t>- God</a:t>
            </a:r>
          </a:p>
          <a:p>
            <a:pPr lvl="1"/>
            <a:r>
              <a:t>- John</a:t>
            </a:r>
          </a:p>
          <a:p>
            <a:pPr lvl="1"/>
            <a:r>
              <a:t>- Jesus</a:t>
            </a:r>
          </a:p>
        </p:txBody>
      </p:sp>
      <p:pic>
        <p:nvPicPr>
          <p:cNvPr id="12" name="IBMLogo" descr="A picture containing drawing&#10;&#10;Description automatically generated">
            <a:extLst>
              <a:ext uri="{FF2B5EF4-FFF2-40B4-BE49-F238E27FC236}">
                <a16:creationId xmlns:a16="http://schemas.microsoft.com/office/drawing/2014/main" id="{29BC27A5-36A3-3379-B510-659E21D5E6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07" r="5814" b="1"/>
          <a:stretch/>
        </p:blipFill>
        <p:spPr>
          <a:xfrm>
            <a:off x="10589707" y="6231794"/>
            <a:ext cx="1602293" cy="626206"/>
          </a:xfrm>
          <a:prstGeom prst="rect">
            <a:avLst/>
          </a:prstGeom>
          <a:noFill/>
        </p:spPr>
      </p:pic>
      <p:pic>
        <p:nvPicPr>
          <p:cNvPr id="13" name="Picture 12" descr="te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2525" y="569913"/>
            <a:ext cx="3951288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843589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14</TotalTime>
  <Words>17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Arial</vt:lpstr>
      <vt:lpstr>Corbel</vt:lpstr>
      <vt:lpstr>Depth</vt:lpstr>
      <vt:lpstr>Test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 davey</dc:creator>
  <cp:lastModifiedBy>sam davey</cp:lastModifiedBy>
  <cp:revision>9</cp:revision>
  <dcterms:created xsi:type="dcterms:W3CDTF">2025-02-14T10:04:26Z</dcterms:created>
  <dcterms:modified xsi:type="dcterms:W3CDTF">2025-02-19T10:25:54Z</dcterms:modified>
</cp:coreProperties>
</file>