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14/02/2025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14/02/2025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14/02/2025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t>Test</a:t>
            </a:r>
          </a:p>
        </p:txBody>
      </p:sp>
      <p:pic>
        <p:nvPicPr>
          <p:cNvPr id="4" name="Picture Placeholder 3" descr="test.png"/>
          <p:cNvPicPr>
            <a:picLocks noGrp="1" noChangeAspect="1"/>
          </p:cNvPicPr>
          <p:nvPr>
            <p:ph type="pic" idx="15"/>
          </p:nvPr>
        </p:nvPicPr>
        <p:blipFill>
          <a:blip r:embed="rId3"/>
          <a:srcRect t="8872" b="8872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t>Content would be here Why bullet points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051" y="3234814"/>
            <a:ext cx="4442050" cy="2890684"/>
          </a:xfrm>
        </p:spPr>
        <p:txBody>
          <a:bodyPr/>
          <a:lstStyle/>
          <a:p>
            <a:r>
              <a:t>Johnny Mac</a:t>
            </a:r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Title would be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4</cp:revision>
  <dcterms:created xsi:type="dcterms:W3CDTF">2025-02-14T10:04:26Z</dcterms:created>
  <dcterms:modified xsi:type="dcterms:W3CDTF">2025-02-14T10:31:39Z</dcterms:modified>
</cp:coreProperties>
</file>