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525" y="3318987"/>
            <a:ext cx="4442050" cy="2890684"/>
          </a:xfrm>
        </p:spPr>
        <p:txBody>
          <a:bodyPr/>
          <a:lstStyle/>
          <a:p>
            <a:r>
              <a:t>People involved:</a:t>
            </a:r>
          </a:p>
          <a:p>
            <a:pPr lvl="1"/>
            <a:r>
              <a:t>- God</a:t>
            </a:r>
          </a:p>
          <a:p>
            <a:pPr lvl="1"/>
            <a:r>
              <a:t>- John</a:t>
            </a:r>
          </a:p>
          <a:p>
            <a:pPr lvl="1"/>
            <a:r>
              <a:t>- Jesus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25" y="569913"/>
            <a:ext cx="39512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9</cp:revision>
  <dcterms:created xsi:type="dcterms:W3CDTF">2025-02-14T10:04:26Z</dcterms:created>
  <dcterms:modified xsi:type="dcterms:W3CDTF">2025-02-19T10:28:43Z</dcterms:modified>
</cp:coreProperties>
</file>