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showOutlineIcons="0">
    <p:restoredLeft sz="12829"/>
    <p:restoredTop sz="86395"/>
  </p:normalViewPr>
  <p:slideViewPr>
    <p:cSldViewPr snapToGrid="0">
      <p:cViewPr varScale="1">
        <p:scale>
          <a:sx n="109" d="100"/>
          <a:sy n="109" d="100"/>
        </p:scale>
        <p:origin x="192" y="6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48079C-0CF9-6470-9292-5840A87D94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2A6A1-F017-4E84-8EE4-81F4F21942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610736-C058-2D4A-B29F-1CD4E84D6BD0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30B69-C808-E3D2-F505-15731B7459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97DBC-0A9A-9DCB-FD8D-0004C3C2A2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1BF1A-E55A-874F-8F84-3C33E0105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52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CC9C5-3247-4881-93EA-827EC4A1B973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EAAA0-C581-4DA3-9E16-75E19C04F8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841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EAAA0-C581-4DA3-9E16-75E19C04F8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21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Colum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38199" y="2256354"/>
            <a:ext cx="6477001" cy="3476231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3549478" cy="1435082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16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354947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13688B-08D2-4869-814F-77D13FA477E7}" type="datetime1">
              <a:rPr lang="en-GB" smtClean="0"/>
              <a:t>12/03/2025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623646" cy="365125"/>
          </a:xfrm>
          <a:prstGeom prst="rect">
            <a:avLst/>
          </a:prstGeom>
        </p:spPr>
        <p:txBody>
          <a:bodyPr/>
          <a:lstStyle/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5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167571-A7EE-46D1-89BA-B10F682DEF10}" type="datetime1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6950E0E-C370-4070-8987-06868BC61B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4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D1A81-7212-C206-39CC-25ED13F9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55" y="0"/>
            <a:ext cx="11876690" cy="1031056"/>
          </a:xfrm>
        </p:spPr>
        <p:txBody>
          <a:bodyPr>
            <a:normAutofit/>
          </a:bodyPr>
          <a:lstStyle/>
          <a:p>
            <a:r>
              <a:rPr lang="en-GB" sz="3200" dirty="0"/>
              <a:t>TITLE</a:t>
            </a:r>
          </a:p>
        </p:txBody>
      </p:sp>
      <p:pic>
        <p:nvPicPr>
          <p:cNvPr id="6" name="Picture Placeholder 5" descr="Tree frog">
            <a:extLst>
              <a:ext uri="{FF2B5EF4-FFF2-40B4-BE49-F238E27FC236}">
                <a16:creationId xmlns:a16="http://schemas.microsoft.com/office/drawing/2014/main" id="{5CDEDFBB-959E-279D-97CB-F744EF20307C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5" b="3705"/>
          <a:stretch>
            <a:fillRect/>
          </a:stretch>
        </p:blipFill>
        <p:spPr>
          <a:xfrm>
            <a:off x="8083057" y="1031056"/>
            <a:ext cx="3951288" cy="2438400"/>
          </a:xfrm>
          <a:prstGeom prst="roundRect">
            <a:avLst>
              <a:gd name="adj" fmla="val 0"/>
            </a:avLst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397FE7-0847-FC6B-2041-94B218AAC48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57655" y="1077043"/>
            <a:ext cx="7344870" cy="5132628"/>
          </a:xfrm>
          <a:prstGeom prst="rect">
            <a:avLst/>
          </a:prstGeom>
        </p:spPr>
        <p:txBody>
          <a:bodyPr/>
          <a:lstStyle/>
          <a:p>
            <a:r>
              <a:rPr lang="en-GB" sz="2000" dirty="0"/>
              <a:t>TEXT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05B0B58-A4AF-45C6-DC95-0EDA85CB58D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7993287" y="3771270"/>
            <a:ext cx="4041058" cy="24384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sz="2000" dirty="0"/>
              <a:t>EMPLOYEES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FFFEB-4D3E-530E-C5D8-60E2C889D9F8}"/>
              </a:ext>
            </a:extLst>
          </p:cNvPr>
          <p:cNvSpPr txBox="1"/>
          <p:nvPr/>
        </p:nvSpPr>
        <p:spPr>
          <a:xfrm>
            <a:off x="3478924" y="2133600"/>
            <a:ext cx="305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</a:t>
            </a:r>
          </a:p>
        </p:txBody>
      </p:sp>
    </p:spTree>
    <p:extLst>
      <p:ext uri="{BB962C8B-B14F-4D97-AF65-F5344CB8AC3E}">
        <p14:creationId xmlns:p14="http://schemas.microsoft.com/office/powerpoint/2010/main" val="43384358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113</TotalTime>
  <Words>5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Corbel</vt:lpstr>
      <vt:lpstr>Depth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Maks Nowak</cp:lastModifiedBy>
  <cp:revision>18</cp:revision>
  <dcterms:created xsi:type="dcterms:W3CDTF">2025-02-14T10:04:26Z</dcterms:created>
  <dcterms:modified xsi:type="dcterms:W3CDTF">2025-03-12T10:32:45Z</dcterms:modified>
</cp:coreProperties>
</file>