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rPr lang="en-GB" sz="4400" dirty="0"/>
              <a:t>Title would be here</a:t>
            </a:r>
          </a:p>
        </p:txBody>
      </p:sp>
      <p:pic>
        <p:nvPicPr>
          <p:cNvPr id="6" name="Picture Placeholder 5" descr="Tree frog">
            <a:extLst>
              <a:ext uri="{FF2B5EF4-FFF2-40B4-BE49-F238E27FC236}">
                <a16:creationId xmlns:a16="http://schemas.microsoft.com/office/drawing/2014/main" id="{5CDEDFBB-959E-279D-97CB-F744EF20307C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b="3705"/>
          <a:stretch>
            <a:fillRect/>
          </a:stretch>
        </p:blipFill>
        <p:spPr>
          <a:xfrm>
            <a:off x="7502525" y="569913"/>
            <a:ext cx="3951288" cy="2438400"/>
          </a:xfrm>
          <a:prstGeom prst="roundRect">
            <a:avLst>
              <a:gd name="adj" fmla="val 0"/>
            </a:avLst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rPr lang="en-GB" dirty="0"/>
              <a:t>Main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051" y="3234814"/>
            <a:ext cx="4442050" cy="2890684"/>
          </a:xfrm>
        </p:spPr>
        <p:txBody>
          <a:bodyPr/>
          <a:lstStyle/>
          <a:p>
            <a:r>
              <a:rPr lang="en-GB" dirty="0"/>
              <a:t>People</a:t>
            </a:r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Title would be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Rosie Hendriksen</cp:lastModifiedBy>
  <cp:revision>7</cp:revision>
  <dcterms:created xsi:type="dcterms:W3CDTF">2025-02-14T10:04:26Z</dcterms:created>
  <dcterms:modified xsi:type="dcterms:W3CDTF">2025-02-17T15:39:41Z</dcterms:modified>
</cp:coreProperties>
</file>