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00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93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605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3989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782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063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223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516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16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58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49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03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8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62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6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68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34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415355B-2634-4E66-91F0-41971C44CBA6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1420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43072-5672-4121-36E8-38B13D2F5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</a:t>
            </a:r>
          </a:p>
        </p:txBody>
      </p:sp>
      <p:pic>
        <p:nvPicPr>
          <p:cNvPr id="6" name="Content Placeholder 5" descr="A black and white flower&#10;&#10;Description automatically generated">
            <a:extLst>
              <a:ext uri="{FF2B5EF4-FFF2-40B4-BE49-F238E27FC236}">
                <a16:creationId xmlns:a16="http://schemas.microsoft.com/office/drawing/2014/main" id="{7D296D57-B4C1-DCFF-C2CC-B35514ACB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669" y="1447800"/>
            <a:ext cx="3047999" cy="4572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7F81D-8C76-D06C-D4AF-3987FA8CB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Change please</a:t>
            </a:r>
          </a:p>
        </p:txBody>
      </p:sp>
    </p:spTree>
    <p:extLst>
      <p:ext uri="{BB962C8B-B14F-4D97-AF65-F5344CB8AC3E}">
        <p14:creationId xmlns:p14="http://schemas.microsoft.com/office/powerpoint/2010/main" val="2708749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Ion</vt:lpstr>
      <vt:lpstr>Change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davey</dc:creator>
  <cp:lastModifiedBy>sam davey</cp:lastModifiedBy>
  <cp:revision>1</cp:revision>
  <dcterms:created xsi:type="dcterms:W3CDTF">2025-02-12T10:03:12Z</dcterms:created>
  <dcterms:modified xsi:type="dcterms:W3CDTF">2025-02-12T10:05:22Z</dcterms:modified>
</cp:coreProperties>
</file>