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73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36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351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3733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320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425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468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612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9A83B17-14C1-41F4-867A-23A379B416F7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38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36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21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3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65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15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12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20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0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83B17-14C1-41F4-867A-23A379B416F7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252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FB0D-D98A-A25F-6FFF-DE3AF55D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Kfjbskjfn</a:t>
            </a:r>
            <a:r>
              <a:rPr lang="en-GB" dirty="0"/>
              <a:t> </a:t>
            </a:r>
            <a:r>
              <a:rPr lang="en-GB" dirty="0" err="1"/>
              <a:t>dsifgbdskjfbyu</a:t>
            </a:r>
            <a:endParaRPr lang="en-GB" dirty="0"/>
          </a:p>
        </p:txBody>
      </p:sp>
      <p:pic>
        <p:nvPicPr>
          <p:cNvPr id="6" name="Content Placeholder 5" descr="A group of pink and yellow flowers&#10;&#10;Description automatically generated">
            <a:extLst>
              <a:ext uri="{FF2B5EF4-FFF2-40B4-BE49-F238E27FC236}">
                <a16:creationId xmlns:a16="http://schemas.microsoft.com/office/drawing/2014/main" id="{20513399-877C-455A-77DD-6E1C89D4C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187" y="2336800"/>
            <a:ext cx="3598863" cy="35988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B0877-47EC-26AA-0B1E-890ED86C2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err="1"/>
              <a:t>Uhjfbsjfb</a:t>
            </a:r>
            <a:r>
              <a:rPr lang="en-GB" dirty="0"/>
              <a:t> </a:t>
            </a:r>
            <a:r>
              <a:rPr lang="en-GB" dirty="0" err="1"/>
              <a:t>osubhjsvbuvbervfusjfjbsjohvbvesjmffbsjovhbskvbyusvhjsbvjhsvk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77455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Berlin</vt:lpstr>
      <vt:lpstr>Kfjbskjfn dsifgbdskjfbyu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davey</dc:creator>
  <cp:lastModifiedBy>sam davey</cp:lastModifiedBy>
  <cp:revision>1</cp:revision>
  <dcterms:created xsi:type="dcterms:W3CDTF">2025-02-12T10:05:26Z</dcterms:created>
  <dcterms:modified xsi:type="dcterms:W3CDTF">2025-02-12T10:05:55Z</dcterms:modified>
</cp:coreProperties>
</file>