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0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9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0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9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8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63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2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516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9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3469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15355B-2634-4E66-91F0-41971C44CBA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2579-086B-42C5-A211-27F08592B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4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1D3-0771-37CD-78D5-F856A524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750" r="2375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F16B-2F67-CF6E-37EF-72AD5B735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634580685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kjdfnskj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3</cp:revision>
  <dcterms:created xsi:type="dcterms:W3CDTF">2025-02-12T10:03:12Z</dcterms:created>
  <dcterms:modified xsi:type="dcterms:W3CDTF">2025-02-13T14:59:27Z</dcterms:modified>
</cp:coreProperties>
</file>