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FF904-F2FC-44B1-B43E-CB1CA4DC4CA9}" type="datetime1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64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2CD6-5CA0-4FE4-BECD-124F6938392F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7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F7C8E-40FA-48A5-A31D-4409170EAF57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31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8426D-CFCF-477A-BFB2-E5C3A81B9699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3213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7DCD-054A-46B6-969D-786A70B73437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6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9CBD8-4758-492A-A2A3-9FD0A4C920D4}" type="datetime1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2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3688B-08D2-4869-814F-77D13FA477E7}" type="datetime1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01AB9-881B-4D32-8098-63D8EE43798E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918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3DA4D-9E84-4BA2-86EA-732034ABB9B4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0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6715F-F413-47D4-8CBA-8B84BE9F51D8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4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0C26F-2385-4DCA-A233-934715856DD8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3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51839-9C6E-4AFA-A77A-EFF7591ABD9F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3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EAB6-1322-438C-8456-FF1424EBCBE0}" type="datetime1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34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85A3-CBB0-42F5-8367-8C61CA538BB9}" type="datetime1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37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FF3B-CCD0-4512-B0A3-91E2F9BBBC9A}" type="datetime1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18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2F7CD-8F55-4E9D-B1E9-CD64F3D4D60C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3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C000-05F7-48E1-8091-A26E7E5100BC}" type="datetime1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9833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39" y="221465"/>
            <a:ext cx="5660923" cy="1031056"/>
          </a:xfrm>
        </p:spPr>
        <p:txBody>
          <a:bodyPr>
            <a:normAutofit/>
          </a:bodyPr>
          <a:lstStyle/>
          <a:p>
            <a:r>
              <a:t>Cjfshbvfhjsbfhsb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25839" y="1250213"/>
            <a:ext cx="6514058" cy="5386322"/>
          </a:xfrm>
        </p:spPr>
        <p:txBody>
          <a:bodyPr/>
          <a:lstStyle/>
          <a:p>
            <a:r>
              <a:rPr lang="en-GB" dirty="0" err="1"/>
              <a:t>kdsnxzbfjhsdbfdsbfu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7502525" y="3318987"/>
            <a:ext cx="4442050" cy="2890684"/>
          </a:xfrm>
        </p:spPr>
        <p:txBody>
          <a:bodyPr/>
          <a:lstStyle/>
          <a:p>
            <a:r>
              <a:t>People involved:</a:t>
            </a:r>
          </a:p>
          <a:p>
            <a:pPr lvl="1"/>
            <a:r>
              <a:t>- C</a:t>
            </a:r>
          </a:p>
          <a:p>
            <a:pPr lvl="1"/>
            <a:r>
              <a:t>- j</a:t>
            </a:r>
          </a:p>
          <a:p>
            <a:pPr lvl="1"/>
            <a:r>
              <a:t>- f</a:t>
            </a:r>
          </a:p>
          <a:p>
            <a:pPr lvl="1"/>
            <a:r>
              <a:t>- s</a:t>
            </a:r>
          </a:p>
          <a:p>
            <a:pPr lvl="1"/>
            <a:r>
              <a:t>- h</a:t>
            </a:r>
          </a:p>
          <a:p>
            <a:pPr lvl="1"/>
            <a:r>
              <a:t>- b</a:t>
            </a:r>
          </a:p>
          <a:p>
            <a:pPr lvl="1"/>
            <a:r>
              <a:t>- v</a:t>
            </a:r>
          </a:p>
          <a:p>
            <a:pPr lvl="1"/>
            <a:r>
              <a:t>- f</a:t>
            </a:r>
          </a:p>
          <a:p>
            <a:pPr lvl="1"/>
            <a:r>
              <a:t>- h</a:t>
            </a:r>
          </a:p>
          <a:p>
            <a:pPr lvl="1"/>
            <a:r>
              <a:t>- j</a:t>
            </a:r>
          </a:p>
          <a:p>
            <a:pPr lvl="1"/>
            <a:r>
              <a:t>- s</a:t>
            </a:r>
          </a:p>
          <a:p>
            <a:pPr lvl="1"/>
            <a:r>
              <a:t>- b</a:t>
            </a:r>
          </a:p>
          <a:p>
            <a:pPr lvl="1"/>
            <a:r>
              <a:t>- f</a:t>
            </a:r>
          </a:p>
          <a:p>
            <a:pPr lvl="1"/>
            <a:r>
              <a:t>- h</a:t>
            </a:r>
          </a:p>
          <a:p>
            <a:pPr lvl="1"/>
            <a:r>
              <a:t>- s</a:t>
            </a:r>
          </a:p>
          <a:p>
            <a:pPr lvl="1"/>
            <a:r>
              <a:t>- b</a:t>
            </a:r>
          </a:p>
        </p:txBody>
      </p:sp>
      <p:pic>
        <p:nvPicPr>
          <p:cNvPr id="12" name="IBMLogo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BC27A5-36A3-3379-B510-659E21D5E6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07" r="5814" b="1"/>
          <a:stretch/>
        </p:blipFill>
        <p:spPr>
          <a:xfrm>
            <a:off x="10589707" y="6231794"/>
            <a:ext cx="1602293" cy="626206"/>
          </a:xfrm>
          <a:prstGeom prst="rect">
            <a:avLst/>
          </a:prstGeom>
          <a:noFill/>
        </p:spPr>
      </p:pic>
      <p:pic>
        <p:nvPicPr>
          <p:cNvPr id="13" name="Picture 12" descr="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525" y="569913"/>
            <a:ext cx="3951288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Cjfshbvfhjsbfhsb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13</cp:revision>
  <dcterms:created xsi:type="dcterms:W3CDTF">2025-02-14T10:04:26Z</dcterms:created>
  <dcterms:modified xsi:type="dcterms:W3CDTF">2025-02-26T09:47:16Z</dcterms:modified>
</cp:coreProperties>
</file>