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80" r:id="rId3"/>
    <p:sldId id="266" r:id="rId4"/>
    <p:sldId id="265" r:id="rId5"/>
    <p:sldId id="267" r:id="rId6"/>
    <p:sldId id="281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0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A4281-F052-4919-99BD-A404687974C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D7855-ABC0-4A73-8057-CDCE4D356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21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76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33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51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2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06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36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2021/3/21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67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2021/3/21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303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92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0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68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17007" y="5669073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70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3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0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6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81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7399" y="949532"/>
            <a:ext cx="11655586" cy="5243429"/>
            <a:chOff x="277500" y="763101"/>
            <a:chExt cx="11655586" cy="5243429"/>
          </a:xfrm>
        </p:grpSpPr>
        <p:grpSp>
          <p:nvGrpSpPr>
            <p:cNvPr id="43" name="fe278b0a-de04-4794-8f68-2c701699cc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670718" y="763101"/>
              <a:ext cx="10857175" cy="5177036"/>
              <a:chOff x="670718" y="957063"/>
              <a:chExt cx="10857175" cy="5177036"/>
            </a:xfrm>
          </p:grpSpPr>
          <p:sp>
            <p:nvSpPr>
              <p:cNvPr id="44" name="ïṥľiḋê">
                <a:extLst>
                  <a:ext uri="{FF2B5EF4-FFF2-40B4-BE49-F238E27FC236}">
                    <a16:creationId xmlns:a16="http://schemas.microsoft.com/office/drawing/2014/main" id="{18FC666E-59B3-48B7-80FC-7378E9CCEE44}"/>
                  </a:ext>
                </a:extLst>
              </p:cNvPr>
              <p:cNvSpPr/>
              <p:nvPr/>
            </p:nvSpPr>
            <p:spPr>
              <a:xfrm>
                <a:off x="673533" y="3147520"/>
                <a:ext cx="2678704" cy="2678702"/>
              </a:xfrm>
              <a:prstGeom prst="ellipse">
                <a:avLst/>
              </a:prstGeom>
              <a:solidFill>
                <a:schemeClr val="accent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5" name="is1ídé">
                <a:extLst>
                  <a:ext uri="{FF2B5EF4-FFF2-40B4-BE49-F238E27FC236}">
                    <a16:creationId xmlns:a16="http://schemas.microsoft.com/office/drawing/2014/main" id="{4B247FC7-3D72-4A05-AC07-B23651016E6A}"/>
                  </a:ext>
                </a:extLst>
              </p:cNvPr>
              <p:cNvSpPr txBox="1"/>
              <p:nvPr/>
            </p:nvSpPr>
            <p:spPr>
              <a:xfrm>
                <a:off x="767851" y="3962966"/>
                <a:ext cx="2503862" cy="90693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 fontScale="92500" lnSpcReduction="10000"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4400" dirty="0">
                    <a:solidFill>
                      <a:schemeClr val="bg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Flask</a:t>
                </a: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C8940690-5DC4-4B7F-A2B0-E5361AAF2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718" y="2352923"/>
                <a:ext cx="10850565" cy="0"/>
              </a:xfrm>
              <a:prstGeom prst="line">
                <a:avLst/>
              </a:prstGeom>
              <a:ln w="9525" cap="rnd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iślîḋe">
                <a:extLst>
                  <a:ext uri="{FF2B5EF4-FFF2-40B4-BE49-F238E27FC236}">
                    <a16:creationId xmlns:a16="http://schemas.microsoft.com/office/drawing/2014/main" id="{2DE69EE9-DD41-430E-9096-657F1EF1B05E}"/>
                  </a:ext>
                </a:extLst>
              </p:cNvPr>
              <p:cNvSpPr/>
              <p:nvPr/>
            </p:nvSpPr>
            <p:spPr>
              <a:xfrm>
                <a:off x="8849189" y="3147521"/>
                <a:ext cx="2678704" cy="267870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9" name="îŝḷiďè">
                <a:extLst>
                  <a:ext uri="{FF2B5EF4-FFF2-40B4-BE49-F238E27FC236}">
                    <a16:creationId xmlns:a16="http://schemas.microsoft.com/office/drawing/2014/main" id="{99CF075E-5ED1-42D6-9DE6-FF53670D08A2}"/>
                  </a:ext>
                </a:extLst>
              </p:cNvPr>
              <p:cNvSpPr txBox="1"/>
              <p:nvPr/>
            </p:nvSpPr>
            <p:spPr>
              <a:xfrm>
                <a:off x="8936610" y="4167750"/>
                <a:ext cx="2528591" cy="57657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 fontScale="92500"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4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Numpy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&amp; Pandas</a:t>
                </a:r>
              </a:p>
            </p:txBody>
          </p:sp>
          <p:sp>
            <p:nvSpPr>
              <p:cNvPr id="51" name="îŝḷíḍê">
                <a:extLst>
                  <a:ext uri="{FF2B5EF4-FFF2-40B4-BE49-F238E27FC236}">
                    <a16:creationId xmlns:a16="http://schemas.microsoft.com/office/drawing/2014/main" id="{1CF780B2-C05E-40CF-AC3C-79E754A15B3F}"/>
                  </a:ext>
                </a:extLst>
              </p:cNvPr>
              <p:cNvSpPr txBox="1"/>
              <p:nvPr/>
            </p:nvSpPr>
            <p:spPr>
              <a:xfrm>
                <a:off x="1731329" y="957063"/>
                <a:ext cx="8798767" cy="116901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 fontScale="92500"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4000" b="1" dirty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Techniques to be used in the back-end</a:t>
                </a:r>
                <a:endParaRPr lang="en-US" altLang="zh-CN" sz="4600" b="1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grpSp>
            <p:nvGrpSpPr>
              <p:cNvPr id="52" name="iŝḷiḍ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  <a:extLst>
                  <a:ext uri="{FF2B5EF4-FFF2-40B4-BE49-F238E27FC236}">
                    <a16:creationId xmlns:a16="http://schemas.microsoft.com/office/drawing/2014/main" id="{44DFFAED-FC9E-44FC-BFC8-23B3A6CAA61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975263" y="2646632"/>
                <a:ext cx="4241473" cy="3487467"/>
                <a:chOff x="3055440" y="1134016"/>
                <a:chExt cx="6081121" cy="5000084"/>
              </a:xfrm>
            </p:grpSpPr>
            <p:sp>
              <p:nvSpPr>
                <p:cNvPr id="53" name="îş1iḋé">
                  <a:extLst>
                    <a:ext uri="{FF2B5EF4-FFF2-40B4-BE49-F238E27FC236}">
                      <a16:creationId xmlns:a16="http://schemas.microsoft.com/office/drawing/2014/main" id="{318FA847-3536-4303-AA75-8E467C4A73DD}"/>
                    </a:ext>
                  </a:extLst>
                </p:cNvPr>
                <p:cNvSpPr/>
                <p:nvPr/>
              </p:nvSpPr>
              <p:spPr bwMode="auto">
                <a:xfrm>
                  <a:off x="3592486" y="1134016"/>
                  <a:ext cx="2821807" cy="615751"/>
                </a:xfrm>
                <a:custGeom>
                  <a:avLst/>
                  <a:gdLst>
                    <a:gd name="T0" fmla="*/ 0 w 4258"/>
                    <a:gd name="T1" fmla="*/ 752 h 929"/>
                    <a:gd name="T2" fmla="*/ 177 w 4258"/>
                    <a:gd name="T3" fmla="*/ 929 h 929"/>
                    <a:gd name="T4" fmla="*/ 4081 w 4258"/>
                    <a:gd name="T5" fmla="*/ 929 h 929"/>
                    <a:gd name="T6" fmla="*/ 4258 w 4258"/>
                    <a:gd name="T7" fmla="*/ 752 h 929"/>
                    <a:gd name="T8" fmla="*/ 4258 w 4258"/>
                    <a:gd name="T9" fmla="*/ 177 h 929"/>
                    <a:gd name="T10" fmla="*/ 4081 w 4258"/>
                    <a:gd name="T11" fmla="*/ 0 h 929"/>
                    <a:gd name="T12" fmla="*/ 177 w 4258"/>
                    <a:gd name="T13" fmla="*/ 0 h 929"/>
                    <a:gd name="T14" fmla="*/ 0 w 4258"/>
                    <a:gd name="T15" fmla="*/ 177 h 929"/>
                    <a:gd name="T16" fmla="*/ 0 w 4258"/>
                    <a:gd name="T17" fmla="*/ 752 h 9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258" h="929">
                      <a:moveTo>
                        <a:pt x="0" y="752"/>
                      </a:moveTo>
                      <a:cubicBezTo>
                        <a:pt x="0" y="849"/>
                        <a:pt x="80" y="929"/>
                        <a:pt x="177" y="929"/>
                      </a:cubicBezTo>
                      <a:cubicBezTo>
                        <a:pt x="4081" y="929"/>
                        <a:pt x="4081" y="929"/>
                        <a:pt x="4081" y="929"/>
                      </a:cubicBezTo>
                      <a:cubicBezTo>
                        <a:pt x="4179" y="929"/>
                        <a:pt x="4258" y="849"/>
                        <a:pt x="4258" y="752"/>
                      </a:cubicBezTo>
                      <a:cubicBezTo>
                        <a:pt x="4258" y="177"/>
                        <a:pt x="4258" y="177"/>
                        <a:pt x="4258" y="177"/>
                      </a:cubicBezTo>
                      <a:cubicBezTo>
                        <a:pt x="4258" y="79"/>
                        <a:pt x="4179" y="0"/>
                        <a:pt x="4081" y="0"/>
                      </a:cubicBezTo>
                      <a:cubicBezTo>
                        <a:pt x="177" y="0"/>
                        <a:pt x="177" y="0"/>
                        <a:pt x="177" y="0"/>
                      </a:cubicBezTo>
                      <a:cubicBezTo>
                        <a:pt x="80" y="0"/>
                        <a:pt x="0" y="79"/>
                        <a:pt x="0" y="177"/>
                      </a:cubicBezTo>
                      <a:lnTo>
                        <a:pt x="0" y="752"/>
                      </a:lnTo>
                      <a:close/>
                    </a:path>
                  </a:pathLst>
                </a:custGeom>
                <a:solidFill>
                  <a:srgbClr val="2A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54" name="îs1íďe">
                  <a:extLst>
                    <a:ext uri="{FF2B5EF4-FFF2-40B4-BE49-F238E27FC236}">
                      <a16:creationId xmlns:a16="http://schemas.microsoft.com/office/drawing/2014/main" id="{5B401D5B-62EC-4C9B-B670-A172D1B73A91}"/>
                    </a:ext>
                  </a:extLst>
                </p:cNvPr>
                <p:cNvSpPr/>
                <p:nvPr/>
              </p:nvSpPr>
              <p:spPr bwMode="auto">
                <a:xfrm>
                  <a:off x="4225599" y="1189573"/>
                  <a:ext cx="2128508" cy="504638"/>
                </a:xfrm>
                <a:custGeom>
                  <a:avLst/>
                  <a:gdLst>
                    <a:gd name="T0" fmla="*/ 3066 w 3211"/>
                    <a:gd name="T1" fmla="*/ 0 h 761"/>
                    <a:gd name="T2" fmla="*/ 3211 w 3211"/>
                    <a:gd name="T3" fmla="*/ 145 h 761"/>
                    <a:gd name="T4" fmla="*/ 3211 w 3211"/>
                    <a:gd name="T5" fmla="*/ 616 h 761"/>
                    <a:gd name="T6" fmla="*/ 3066 w 3211"/>
                    <a:gd name="T7" fmla="*/ 761 h 761"/>
                    <a:gd name="T8" fmla="*/ 0 w 3211"/>
                    <a:gd name="T9" fmla="*/ 761 h 761"/>
                    <a:gd name="T10" fmla="*/ 0 w 3211"/>
                    <a:gd name="T11" fmla="*/ 0 h 761"/>
                    <a:gd name="T12" fmla="*/ 3066 w 3211"/>
                    <a:gd name="T13" fmla="*/ 0 h 7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11" h="761">
                      <a:moveTo>
                        <a:pt x="3066" y="0"/>
                      </a:moveTo>
                      <a:cubicBezTo>
                        <a:pt x="3146" y="0"/>
                        <a:pt x="3211" y="65"/>
                        <a:pt x="3211" y="145"/>
                      </a:cubicBezTo>
                      <a:cubicBezTo>
                        <a:pt x="3211" y="616"/>
                        <a:pt x="3211" y="616"/>
                        <a:pt x="3211" y="616"/>
                      </a:cubicBezTo>
                      <a:cubicBezTo>
                        <a:pt x="3211" y="696"/>
                        <a:pt x="3146" y="761"/>
                        <a:pt x="3066" y="761"/>
                      </a:cubicBezTo>
                      <a:cubicBezTo>
                        <a:pt x="0" y="761"/>
                        <a:pt x="0" y="761"/>
                        <a:pt x="0" y="76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6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55" name="í$liḍé">
                  <a:extLst>
                    <a:ext uri="{FF2B5EF4-FFF2-40B4-BE49-F238E27FC236}">
                      <a16:creationId xmlns:a16="http://schemas.microsoft.com/office/drawing/2014/main" id="{A7F14A49-7398-44CE-A46E-7475BCAD05DE}"/>
                    </a:ext>
                  </a:extLst>
                </p:cNvPr>
                <p:cNvSpPr/>
                <p:nvPr/>
              </p:nvSpPr>
              <p:spPr bwMode="auto">
                <a:xfrm>
                  <a:off x="3698969" y="1215037"/>
                  <a:ext cx="476860" cy="442137"/>
                </a:xfrm>
                <a:custGeom>
                  <a:avLst/>
                  <a:gdLst>
                    <a:gd name="T0" fmla="*/ 644 w 718"/>
                    <a:gd name="T1" fmla="*/ 92 h 667"/>
                    <a:gd name="T2" fmla="*/ 359 w 718"/>
                    <a:gd name="T3" fmla="*/ 74 h 667"/>
                    <a:gd name="T4" fmla="*/ 329 w 718"/>
                    <a:gd name="T5" fmla="*/ 343 h 667"/>
                    <a:gd name="T6" fmla="*/ 242 w 718"/>
                    <a:gd name="T7" fmla="*/ 420 h 667"/>
                    <a:gd name="T8" fmla="*/ 198 w 718"/>
                    <a:gd name="T9" fmla="*/ 425 h 667"/>
                    <a:gd name="T10" fmla="*/ 17 w 718"/>
                    <a:gd name="T11" fmla="*/ 584 h 667"/>
                    <a:gd name="T12" fmla="*/ 16 w 718"/>
                    <a:gd name="T13" fmla="*/ 645 h 667"/>
                    <a:gd name="T14" fmla="*/ 76 w 718"/>
                    <a:gd name="T15" fmla="*/ 652 h 667"/>
                    <a:gd name="T16" fmla="*/ 257 w 718"/>
                    <a:gd name="T17" fmla="*/ 493 h 667"/>
                    <a:gd name="T18" fmla="*/ 268 w 718"/>
                    <a:gd name="T19" fmla="*/ 450 h 667"/>
                    <a:gd name="T20" fmla="*/ 355 w 718"/>
                    <a:gd name="T21" fmla="*/ 373 h 667"/>
                    <a:gd name="T22" fmla="*/ 626 w 718"/>
                    <a:gd name="T23" fmla="*/ 377 h 667"/>
                    <a:gd name="T24" fmla="*/ 644 w 718"/>
                    <a:gd name="T25" fmla="*/ 92 h 667"/>
                    <a:gd name="T26" fmla="*/ 492 w 718"/>
                    <a:gd name="T27" fmla="*/ 390 h 667"/>
                    <a:gd name="T28" fmla="*/ 327 w 718"/>
                    <a:gd name="T29" fmla="*/ 225 h 667"/>
                    <a:gd name="T30" fmla="*/ 492 w 718"/>
                    <a:gd name="T31" fmla="*/ 60 h 667"/>
                    <a:gd name="T32" fmla="*/ 656 w 718"/>
                    <a:gd name="T33" fmla="*/ 225 h 667"/>
                    <a:gd name="T34" fmla="*/ 492 w 718"/>
                    <a:gd name="T35" fmla="*/ 39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18" h="667">
                      <a:moveTo>
                        <a:pt x="644" y="92"/>
                      </a:moveTo>
                      <a:cubicBezTo>
                        <a:pt x="571" y="9"/>
                        <a:pt x="443" y="0"/>
                        <a:pt x="359" y="74"/>
                      </a:cubicBezTo>
                      <a:cubicBezTo>
                        <a:pt x="281" y="143"/>
                        <a:pt x="269" y="260"/>
                        <a:pt x="329" y="343"/>
                      </a:cubicBezTo>
                      <a:cubicBezTo>
                        <a:pt x="242" y="420"/>
                        <a:pt x="242" y="420"/>
                        <a:pt x="242" y="420"/>
                      </a:cubicBezTo>
                      <a:cubicBezTo>
                        <a:pt x="227" y="413"/>
                        <a:pt x="210" y="415"/>
                        <a:pt x="198" y="425"/>
                      </a:cubicBezTo>
                      <a:cubicBezTo>
                        <a:pt x="17" y="584"/>
                        <a:pt x="17" y="584"/>
                        <a:pt x="17" y="584"/>
                      </a:cubicBezTo>
                      <a:cubicBezTo>
                        <a:pt x="0" y="599"/>
                        <a:pt x="0" y="626"/>
                        <a:pt x="16" y="645"/>
                      </a:cubicBezTo>
                      <a:cubicBezTo>
                        <a:pt x="32" y="663"/>
                        <a:pt x="59" y="667"/>
                        <a:pt x="76" y="652"/>
                      </a:cubicBezTo>
                      <a:cubicBezTo>
                        <a:pt x="257" y="493"/>
                        <a:pt x="257" y="493"/>
                        <a:pt x="257" y="493"/>
                      </a:cubicBezTo>
                      <a:cubicBezTo>
                        <a:pt x="269" y="482"/>
                        <a:pt x="273" y="465"/>
                        <a:pt x="268" y="450"/>
                      </a:cubicBezTo>
                      <a:cubicBezTo>
                        <a:pt x="355" y="373"/>
                        <a:pt x="355" y="373"/>
                        <a:pt x="355" y="373"/>
                      </a:cubicBezTo>
                      <a:cubicBezTo>
                        <a:pt x="430" y="443"/>
                        <a:pt x="547" y="447"/>
                        <a:pt x="626" y="377"/>
                      </a:cubicBezTo>
                      <a:cubicBezTo>
                        <a:pt x="710" y="304"/>
                        <a:pt x="718" y="176"/>
                        <a:pt x="644" y="92"/>
                      </a:cubicBezTo>
                      <a:close/>
                      <a:moveTo>
                        <a:pt x="492" y="390"/>
                      </a:moveTo>
                      <a:cubicBezTo>
                        <a:pt x="401" y="390"/>
                        <a:pt x="327" y="316"/>
                        <a:pt x="327" y="225"/>
                      </a:cubicBezTo>
                      <a:cubicBezTo>
                        <a:pt x="327" y="134"/>
                        <a:pt x="401" y="60"/>
                        <a:pt x="492" y="60"/>
                      </a:cubicBezTo>
                      <a:cubicBezTo>
                        <a:pt x="583" y="60"/>
                        <a:pt x="656" y="134"/>
                        <a:pt x="656" y="225"/>
                      </a:cubicBezTo>
                      <a:cubicBezTo>
                        <a:pt x="656" y="316"/>
                        <a:pt x="583" y="390"/>
                        <a:pt x="492" y="39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56" name="iSlïdé">
                  <a:extLst>
                    <a:ext uri="{FF2B5EF4-FFF2-40B4-BE49-F238E27FC236}">
                      <a16:creationId xmlns:a16="http://schemas.microsoft.com/office/drawing/2014/main" id="{E20BCBB5-B35B-491E-A291-AB8D1AC87296}"/>
                    </a:ext>
                  </a:extLst>
                </p:cNvPr>
                <p:cNvSpPr/>
                <p:nvPr/>
              </p:nvSpPr>
              <p:spPr bwMode="auto">
                <a:xfrm>
                  <a:off x="5663123" y="1377076"/>
                  <a:ext cx="128475" cy="129632"/>
                </a:xfrm>
                <a:prstGeom prst="ellipse">
                  <a:avLst/>
                </a:prstGeom>
                <a:solidFill>
                  <a:srgbClr val="2A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57" name="iṩľîḓe">
                  <a:extLst>
                    <a:ext uri="{FF2B5EF4-FFF2-40B4-BE49-F238E27FC236}">
                      <a16:creationId xmlns:a16="http://schemas.microsoft.com/office/drawing/2014/main" id="{A2DA8107-51F5-4252-B021-A7378D567765}"/>
                    </a:ext>
                  </a:extLst>
                </p:cNvPr>
                <p:cNvSpPr/>
                <p:nvPr/>
              </p:nvSpPr>
              <p:spPr bwMode="auto">
                <a:xfrm>
                  <a:off x="5225616" y="1377076"/>
                  <a:ext cx="128475" cy="129632"/>
                </a:xfrm>
                <a:prstGeom prst="ellipse">
                  <a:avLst/>
                </a:prstGeom>
                <a:solidFill>
                  <a:srgbClr val="2A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58" name="îṥḻíḋè">
                  <a:extLst>
                    <a:ext uri="{FF2B5EF4-FFF2-40B4-BE49-F238E27FC236}">
                      <a16:creationId xmlns:a16="http://schemas.microsoft.com/office/drawing/2014/main" id="{3220937B-CC7F-4F5A-B1D5-2C183CBD4F5E}"/>
                    </a:ext>
                  </a:extLst>
                </p:cNvPr>
                <p:cNvSpPr/>
                <p:nvPr/>
              </p:nvSpPr>
              <p:spPr bwMode="auto">
                <a:xfrm>
                  <a:off x="4788108" y="1377076"/>
                  <a:ext cx="128475" cy="129632"/>
                </a:xfrm>
                <a:prstGeom prst="ellipse">
                  <a:avLst/>
                </a:prstGeom>
                <a:solidFill>
                  <a:srgbClr val="2A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59" name="iṣľïḑé">
                  <a:extLst>
                    <a:ext uri="{FF2B5EF4-FFF2-40B4-BE49-F238E27FC236}">
                      <a16:creationId xmlns:a16="http://schemas.microsoft.com/office/drawing/2014/main" id="{A3738364-5B93-4098-AF01-D9BF247A4720}"/>
                    </a:ext>
                  </a:extLst>
                </p:cNvPr>
                <p:cNvSpPr/>
                <p:nvPr/>
              </p:nvSpPr>
              <p:spPr bwMode="auto">
                <a:xfrm>
                  <a:off x="5622613" y="5156074"/>
                  <a:ext cx="1221086" cy="288200"/>
                </a:xfrm>
                <a:custGeom>
                  <a:avLst/>
                  <a:gdLst>
                    <a:gd name="T0" fmla="*/ 0 w 1842"/>
                    <a:gd name="T1" fmla="*/ 335 h 436"/>
                    <a:gd name="T2" fmla="*/ 276 w 1842"/>
                    <a:gd name="T3" fmla="*/ 0 h 436"/>
                    <a:gd name="T4" fmla="*/ 1566 w 1842"/>
                    <a:gd name="T5" fmla="*/ 0 h 436"/>
                    <a:gd name="T6" fmla="*/ 1842 w 1842"/>
                    <a:gd name="T7" fmla="*/ 335 h 436"/>
                    <a:gd name="T8" fmla="*/ 1842 w 1842"/>
                    <a:gd name="T9" fmla="*/ 436 h 436"/>
                    <a:gd name="T10" fmla="*/ 0 w 1842"/>
                    <a:gd name="T11" fmla="*/ 436 h 436"/>
                    <a:gd name="T12" fmla="*/ 0 w 1842"/>
                    <a:gd name="T13" fmla="*/ 335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42" h="436">
                      <a:moveTo>
                        <a:pt x="0" y="335"/>
                      </a:moveTo>
                      <a:cubicBezTo>
                        <a:pt x="0" y="150"/>
                        <a:pt x="124" y="0"/>
                        <a:pt x="276" y="0"/>
                      </a:cubicBezTo>
                      <a:cubicBezTo>
                        <a:pt x="1566" y="0"/>
                        <a:pt x="1566" y="0"/>
                        <a:pt x="1566" y="0"/>
                      </a:cubicBezTo>
                      <a:cubicBezTo>
                        <a:pt x="1718" y="0"/>
                        <a:pt x="1842" y="150"/>
                        <a:pt x="1842" y="335"/>
                      </a:cubicBezTo>
                      <a:cubicBezTo>
                        <a:pt x="1842" y="436"/>
                        <a:pt x="1842" y="436"/>
                        <a:pt x="1842" y="436"/>
                      </a:cubicBezTo>
                      <a:cubicBezTo>
                        <a:pt x="0" y="436"/>
                        <a:pt x="0" y="436"/>
                        <a:pt x="0" y="436"/>
                      </a:cubicBezTo>
                      <a:lnTo>
                        <a:pt x="0" y="335"/>
                      </a:lnTo>
                      <a:close/>
                    </a:path>
                  </a:pathLst>
                </a:custGeom>
                <a:solidFill>
                  <a:srgbClr val="1015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60" name="iSļíḋè">
                  <a:extLst>
                    <a:ext uri="{FF2B5EF4-FFF2-40B4-BE49-F238E27FC236}">
                      <a16:creationId xmlns:a16="http://schemas.microsoft.com/office/drawing/2014/main" id="{4D7EE3AC-FB9E-4F01-843F-7A44EBCCE813}"/>
                    </a:ext>
                  </a:extLst>
                </p:cNvPr>
                <p:cNvSpPr/>
                <p:nvPr/>
              </p:nvSpPr>
              <p:spPr bwMode="auto">
                <a:xfrm>
                  <a:off x="5622613" y="5444274"/>
                  <a:ext cx="1221086" cy="494222"/>
                </a:xfrm>
                <a:custGeom>
                  <a:avLst/>
                  <a:gdLst>
                    <a:gd name="T0" fmla="*/ 1842 w 1842"/>
                    <a:gd name="T1" fmla="*/ 0 h 747"/>
                    <a:gd name="T2" fmla="*/ 1842 w 1842"/>
                    <a:gd name="T3" fmla="*/ 412 h 747"/>
                    <a:gd name="T4" fmla="*/ 1566 w 1842"/>
                    <a:gd name="T5" fmla="*/ 747 h 747"/>
                    <a:gd name="T6" fmla="*/ 276 w 1842"/>
                    <a:gd name="T7" fmla="*/ 747 h 747"/>
                    <a:gd name="T8" fmla="*/ 0 w 1842"/>
                    <a:gd name="T9" fmla="*/ 412 h 747"/>
                    <a:gd name="T10" fmla="*/ 0 w 1842"/>
                    <a:gd name="T11" fmla="*/ 0 h 747"/>
                    <a:gd name="T12" fmla="*/ 1842 w 1842"/>
                    <a:gd name="T13" fmla="*/ 0 h 7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42" h="747">
                      <a:moveTo>
                        <a:pt x="1842" y="0"/>
                      </a:moveTo>
                      <a:cubicBezTo>
                        <a:pt x="1842" y="412"/>
                        <a:pt x="1842" y="412"/>
                        <a:pt x="1842" y="412"/>
                      </a:cubicBezTo>
                      <a:cubicBezTo>
                        <a:pt x="1842" y="597"/>
                        <a:pt x="1718" y="747"/>
                        <a:pt x="1566" y="747"/>
                      </a:cubicBezTo>
                      <a:cubicBezTo>
                        <a:pt x="276" y="747"/>
                        <a:pt x="276" y="747"/>
                        <a:pt x="276" y="747"/>
                      </a:cubicBezTo>
                      <a:cubicBezTo>
                        <a:pt x="124" y="747"/>
                        <a:pt x="0" y="597"/>
                        <a:pt x="0" y="412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842" y="0"/>
                      </a:lnTo>
                      <a:close/>
                    </a:path>
                  </a:pathLst>
                </a:custGeom>
                <a:solidFill>
                  <a:srgbClr val="202C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61" name="íṩlíḋè">
                  <a:extLst>
                    <a:ext uri="{FF2B5EF4-FFF2-40B4-BE49-F238E27FC236}">
                      <a16:creationId xmlns:a16="http://schemas.microsoft.com/office/drawing/2014/main" id="{252D07BF-E79B-4B65-BB7A-D76BD459BE69}"/>
                    </a:ext>
                  </a:extLst>
                </p:cNvPr>
                <p:cNvSpPr/>
                <p:nvPr/>
              </p:nvSpPr>
              <p:spPr bwMode="auto">
                <a:xfrm>
                  <a:off x="4038096" y="2242831"/>
                  <a:ext cx="4390121" cy="3094959"/>
                </a:xfrm>
                <a:custGeom>
                  <a:avLst/>
                  <a:gdLst>
                    <a:gd name="T0" fmla="*/ 0 w 6624"/>
                    <a:gd name="T1" fmla="*/ 4343 h 4677"/>
                    <a:gd name="T2" fmla="*/ 335 w 6624"/>
                    <a:gd name="T3" fmla="*/ 4677 h 4677"/>
                    <a:gd name="T4" fmla="*/ 6289 w 6624"/>
                    <a:gd name="T5" fmla="*/ 4677 h 4677"/>
                    <a:gd name="T6" fmla="*/ 6624 w 6624"/>
                    <a:gd name="T7" fmla="*/ 4343 h 4677"/>
                    <a:gd name="T8" fmla="*/ 6624 w 6624"/>
                    <a:gd name="T9" fmla="*/ 335 h 4677"/>
                    <a:gd name="T10" fmla="*/ 6289 w 6624"/>
                    <a:gd name="T11" fmla="*/ 0 h 4677"/>
                    <a:gd name="T12" fmla="*/ 335 w 6624"/>
                    <a:gd name="T13" fmla="*/ 0 h 4677"/>
                    <a:gd name="T14" fmla="*/ 0 w 6624"/>
                    <a:gd name="T15" fmla="*/ 335 h 4677"/>
                    <a:gd name="T16" fmla="*/ 0 w 6624"/>
                    <a:gd name="T17" fmla="*/ 4343 h 4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24" h="4677">
                      <a:moveTo>
                        <a:pt x="0" y="4343"/>
                      </a:moveTo>
                      <a:cubicBezTo>
                        <a:pt x="0" y="4527"/>
                        <a:pt x="150" y="4677"/>
                        <a:pt x="335" y="4677"/>
                      </a:cubicBezTo>
                      <a:cubicBezTo>
                        <a:pt x="6289" y="4677"/>
                        <a:pt x="6289" y="4677"/>
                        <a:pt x="6289" y="4677"/>
                      </a:cubicBezTo>
                      <a:cubicBezTo>
                        <a:pt x="6474" y="4677"/>
                        <a:pt x="6624" y="4527"/>
                        <a:pt x="6624" y="4343"/>
                      </a:cubicBezTo>
                      <a:cubicBezTo>
                        <a:pt x="6624" y="335"/>
                        <a:pt x="6624" y="335"/>
                        <a:pt x="6624" y="335"/>
                      </a:cubicBezTo>
                      <a:cubicBezTo>
                        <a:pt x="6624" y="150"/>
                        <a:pt x="6474" y="0"/>
                        <a:pt x="6289" y="0"/>
                      </a:cubicBezTo>
                      <a:cubicBezTo>
                        <a:pt x="335" y="0"/>
                        <a:pt x="335" y="0"/>
                        <a:pt x="335" y="0"/>
                      </a:cubicBezTo>
                      <a:cubicBezTo>
                        <a:pt x="150" y="0"/>
                        <a:pt x="0" y="150"/>
                        <a:pt x="0" y="335"/>
                      </a:cubicBezTo>
                      <a:cubicBezTo>
                        <a:pt x="0" y="4343"/>
                        <a:pt x="0" y="4343"/>
                        <a:pt x="0" y="4343"/>
                      </a:cubicBezTo>
                    </a:path>
                  </a:pathLst>
                </a:custGeom>
                <a:solidFill>
                  <a:srgbClr val="2A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62" name="îṧḻíďê">
                  <a:extLst>
                    <a:ext uri="{FF2B5EF4-FFF2-40B4-BE49-F238E27FC236}">
                      <a16:creationId xmlns:a16="http://schemas.microsoft.com/office/drawing/2014/main" id="{2E5BBEB8-D8FD-4677-B6FC-ECB37ACF4552}"/>
                    </a:ext>
                  </a:extLst>
                </p:cNvPr>
                <p:cNvSpPr/>
                <p:nvPr/>
              </p:nvSpPr>
              <p:spPr bwMode="auto">
                <a:xfrm>
                  <a:off x="5043899" y="5742890"/>
                  <a:ext cx="2378513" cy="391210"/>
                </a:xfrm>
                <a:custGeom>
                  <a:avLst/>
                  <a:gdLst>
                    <a:gd name="T0" fmla="*/ 501 w 2055"/>
                    <a:gd name="T1" fmla="*/ 0 h 338"/>
                    <a:gd name="T2" fmla="*/ 1554 w 2055"/>
                    <a:gd name="T3" fmla="*/ 0 h 338"/>
                    <a:gd name="T4" fmla="*/ 2055 w 2055"/>
                    <a:gd name="T5" fmla="*/ 338 h 338"/>
                    <a:gd name="T6" fmla="*/ 0 w 2055"/>
                    <a:gd name="T7" fmla="*/ 338 h 338"/>
                    <a:gd name="T8" fmla="*/ 501 w 2055"/>
                    <a:gd name="T9" fmla="*/ 0 h 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55" h="338">
                      <a:moveTo>
                        <a:pt x="501" y="0"/>
                      </a:moveTo>
                      <a:lnTo>
                        <a:pt x="1554" y="0"/>
                      </a:lnTo>
                      <a:lnTo>
                        <a:pt x="2055" y="338"/>
                      </a:lnTo>
                      <a:lnTo>
                        <a:pt x="0" y="338"/>
                      </a:lnTo>
                      <a:lnTo>
                        <a:pt x="501" y="0"/>
                      </a:lnTo>
                      <a:close/>
                    </a:path>
                  </a:pathLst>
                </a:custGeom>
                <a:solidFill>
                  <a:srgbClr val="2A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63" name="íşľiḓè">
                  <a:extLst>
                    <a:ext uri="{FF2B5EF4-FFF2-40B4-BE49-F238E27FC236}">
                      <a16:creationId xmlns:a16="http://schemas.microsoft.com/office/drawing/2014/main" id="{CBC6DDBB-F281-4166-82AE-5A38B69EAF6C}"/>
                    </a:ext>
                  </a:extLst>
                </p:cNvPr>
                <p:cNvSpPr/>
                <p:nvPr/>
              </p:nvSpPr>
              <p:spPr bwMode="auto">
                <a:xfrm>
                  <a:off x="4187404" y="2421075"/>
                  <a:ext cx="4070671" cy="2633146"/>
                </a:xfrm>
                <a:custGeom>
                  <a:avLst/>
                  <a:gdLst>
                    <a:gd name="T0" fmla="*/ 6116 w 6141"/>
                    <a:gd name="T1" fmla="*/ 0 h 3978"/>
                    <a:gd name="T2" fmla="*/ 6141 w 6141"/>
                    <a:gd name="T3" fmla="*/ 25 h 3978"/>
                    <a:gd name="T4" fmla="*/ 6141 w 6141"/>
                    <a:gd name="T5" fmla="*/ 3953 h 3978"/>
                    <a:gd name="T6" fmla="*/ 6116 w 6141"/>
                    <a:gd name="T7" fmla="*/ 3978 h 3978"/>
                    <a:gd name="T8" fmla="*/ 0 w 6141"/>
                    <a:gd name="T9" fmla="*/ 0 h 3978"/>
                    <a:gd name="T10" fmla="*/ 6116 w 6141"/>
                    <a:gd name="T11" fmla="*/ 0 h 39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41" h="3978">
                      <a:moveTo>
                        <a:pt x="6116" y="0"/>
                      </a:moveTo>
                      <a:cubicBezTo>
                        <a:pt x="6130" y="0"/>
                        <a:pt x="6141" y="11"/>
                        <a:pt x="6141" y="25"/>
                      </a:cubicBezTo>
                      <a:cubicBezTo>
                        <a:pt x="6141" y="3953"/>
                        <a:pt x="6141" y="3953"/>
                        <a:pt x="6141" y="3953"/>
                      </a:cubicBezTo>
                      <a:cubicBezTo>
                        <a:pt x="6141" y="3967"/>
                        <a:pt x="6130" y="3978"/>
                        <a:pt x="6116" y="3978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116" y="0"/>
                        <a:pt x="6116" y="0"/>
                        <a:pt x="6116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64" name="isḻïdê">
                  <a:extLst>
                    <a:ext uri="{FF2B5EF4-FFF2-40B4-BE49-F238E27FC236}">
                      <a16:creationId xmlns:a16="http://schemas.microsoft.com/office/drawing/2014/main" id="{83C03949-5D33-450D-AE37-B3AF8F9A96CF}"/>
                    </a:ext>
                  </a:extLst>
                </p:cNvPr>
                <p:cNvSpPr/>
                <p:nvPr/>
              </p:nvSpPr>
              <p:spPr bwMode="auto">
                <a:xfrm>
                  <a:off x="4154996" y="2421075"/>
                  <a:ext cx="4085717" cy="2633146"/>
                </a:xfrm>
                <a:custGeom>
                  <a:avLst/>
                  <a:gdLst>
                    <a:gd name="T0" fmla="*/ 25 w 6164"/>
                    <a:gd name="T1" fmla="*/ 0 h 3978"/>
                    <a:gd name="T2" fmla="*/ 48 w 6164"/>
                    <a:gd name="T3" fmla="*/ 0 h 3978"/>
                    <a:gd name="T4" fmla="*/ 6164 w 6164"/>
                    <a:gd name="T5" fmla="*/ 3978 h 3978"/>
                    <a:gd name="T6" fmla="*/ 25 w 6164"/>
                    <a:gd name="T7" fmla="*/ 3978 h 3978"/>
                    <a:gd name="T8" fmla="*/ 0 w 6164"/>
                    <a:gd name="T9" fmla="*/ 3953 h 3978"/>
                    <a:gd name="T10" fmla="*/ 0 w 6164"/>
                    <a:gd name="T11" fmla="*/ 25 h 3978"/>
                    <a:gd name="T12" fmla="*/ 25 w 6164"/>
                    <a:gd name="T13" fmla="*/ 0 h 39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64" h="3978">
                      <a:moveTo>
                        <a:pt x="25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6164" y="3978"/>
                        <a:pt x="6164" y="3978"/>
                        <a:pt x="6164" y="3978"/>
                      </a:cubicBezTo>
                      <a:cubicBezTo>
                        <a:pt x="25" y="3978"/>
                        <a:pt x="25" y="3978"/>
                        <a:pt x="25" y="3978"/>
                      </a:cubicBezTo>
                      <a:cubicBezTo>
                        <a:pt x="11" y="3978"/>
                        <a:pt x="0" y="3967"/>
                        <a:pt x="0" y="3953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5" y="0"/>
                      </a:cubicBezTo>
                    </a:path>
                  </a:pathLst>
                </a:custGeom>
                <a:solidFill>
                  <a:srgbClr val="EAE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65" name="i$ļîḑê">
                  <a:extLst>
                    <a:ext uri="{FF2B5EF4-FFF2-40B4-BE49-F238E27FC236}">
                      <a16:creationId xmlns:a16="http://schemas.microsoft.com/office/drawing/2014/main" id="{957B720E-1726-4240-99D2-7196AA7541D3}"/>
                    </a:ext>
                  </a:extLst>
                </p:cNvPr>
                <p:cNvSpPr/>
                <p:nvPr/>
              </p:nvSpPr>
              <p:spPr bwMode="auto">
                <a:xfrm>
                  <a:off x="6773095" y="1527542"/>
                  <a:ext cx="1215298" cy="2031284"/>
                </a:xfrm>
                <a:custGeom>
                  <a:avLst/>
                  <a:gdLst>
                    <a:gd name="T0" fmla="*/ 1040 w 1834"/>
                    <a:gd name="T1" fmla="*/ 366 h 3069"/>
                    <a:gd name="T2" fmla="*/ 1281 w 1834"/>
                    <a:gd name="T3" fmla="*/ 1 h 3069"/>
                    <a:gd name="T4" fmla="*/ 1283 w 1834"/>
                    <a:gd name="T5" fmla="*/ 0 h 3069"/>
                    <a:gd name="T6" fmla="*/ 1431 w 1834"/>
                    <a:gd name="T7" fmla="*/ 0 h 3069"/>
                    <a:gd name="T8" fmla="*/ 1834 w 1834"/>
                    <a:gd name="T9" fmla="*/ 482 h 3069"/>
                    <a:gd name="T10" fmla="*/ 1834 w 1834"/>
                    <a:gd name="T11" fmla="*/ 482 h 3069"/>
                    <a:gd name="T12" fmla="*/ 1834 w 1834"/>
                    <a:gd name="T13" fmla="*/ 482 h 3069"/>
                    <a:gd name="T14" fmla="*/ 1834 w 1834"/>
                    <a:gd name="T15" fmla="*/ 3069 h 3069"/>
                    <a:gd name="T16" fmla="*/ 40 w 1834"/>
                    <a:gd name="T17" fmla="*/ 3069 h 3069"/>
                    <a:gd name="T18" fmla="*/ 0 w 1834"/>
                    <a:gd name="T19" fmla="*/ 213 h 3069"/>
                    <a:gd name="T20" fmla="*/ 1040 w 1834"/>
                    <a:gd name="T21" fmla="*/ 366 h 30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34" h="3069">
                      <a:moveTo>
                        <a:pt x="1040" y="366"/>
                      </a:moveTo>
                      <a:cubicBezTo>
                        <a:pt x="1083" y="69"/>
                        <a:pt x="1281" y="1"/>
                        <a:pt x="1281" y="1"/>
                      </a:cubicBezTo>
                      <a:cubicBezTo>
                        <a:pt x="1283" y="0"/>
                        <a:pt x="1283" y="0"/>
                        <a:pt x="1283" y="0"/>
                      </a:cubicBezTo>
                      <a:cubicBezTo>
                        <a:pt x="1352" y="0"/>
                        <a:pt x="1403" y="0"/>
                        <a:pt x="1431" y="0"/>
                      </a:cubicBezTo>
                      <a:cubicBezTo>
                        <a:pt x="1767" y="0"/>
                        <a:pt x="1834" y="482"/>
                        <a:pt x="1834" y="482"/>
                      </a:cubicBezTo>
                      <a:cubicBezTo>
                        <a:pt x="1834" y="482"/>
                        <a:pt x="1834" y="482"/>
                        <a:pt x="1834" y="482"/>
                      </a:cubicBezTo>
                      <a:cubicBezTo>
                        <a:pt x="1834" y="482"/>
                        <a:pt x="1834" y="482"/>
                        <a:pt x="1834" y="482"/>
                      </a:cubicBezTo>
                      <a:cubicBezTo>
                        <a:pt x="1834" y="3069"/>
                        <a:pt x="1834" y="3069"/>
                        <a:pt x="1834" y="3069"/>
                      </a:cubicBezTo>
                      <a:cubicBezTo>
                        <a:pt x="40" y="3069"/>
                        <a:pt x="40" y="3069"/>
                        <a:pt x="40" y="3069"/>
                      </a:cubicBezTo>
                      <a:cubicBezTo>
                        <a:pt x="0" y="213"/>
                        <a:pt x="0" y="213"/>
                        <a:pt x="0" y="213"/>
                      </a:cubicBezTo>
                      <a:lnTo>
                        <a:pt x="1040" y="366"/>
                      </a:lnTo>
                      <a:close/>
                    </a:path>
                  </a:pathLst>
                </a:custGeom>
                <a:solidFill>
                  <a:srgbClr val="8CB7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66" name="iŝlïḋè">
                  <a:extLst>
                    <a:ext uri="{FF2B5EF4-FFF2-40B4-BE49-F238E27FC236}">
                      <a16:creationId xmlns:a16="http://schemas.microsoft.com/office/drawing/2014/main" id="{500535AB-B480-4662-B49C-E53672F42B9B}"/>
                    </a:ext>
                  </a:extLst>
                </p:cNvPr>
                <p:cNvSpPr/>
                <p:nvPr/>
              </p:nvSpPr>
              <p:spPr bwMode="auto">
                <a:xfrm>
                  <a:off x="4718663" y="1527542"/>
                  <a:ext cx="2905142" cy="3456076"/>
                </a:xfrm>
                <a:custGeom>
                  <a:avLst/>
                  <a:gdLst>
                    <a:gd name="T0" fmla="*/ 3185 w 4383"/>
                    <a:gd name="T1" fmla="*/ 4743 h 5221"/>
                    <a:gd name="T2" fmla="*/ 0 w 4383"/>
                    <a:gd name="T3" fmla="*/ 4743 h 5221"/>
                    <a:gd name="T4" fmla="*/ 0 w 4383"/>
                    <a:gd name="T5" fmla="*/ 396 h 5221"/>
                    <a:gd name="T6" fmla="*/ 401 w 4383"/>
                    <a:gd name="T7" fmla="*/ 0 h 5221"/>
                    <a:gd name="T8" fmla="*/ 524 w 4383"/>
                    <a:gd name="T9" fmla="*/ 0 h 5221"/>
                    <a:gd name="T10" fmla="*/ 4128 w 4383"/>
                    <a:gd name="T11" fmla="*/ 0 h 5221"/>
                    <a:gd name="T12" fmla="*/ 4128 w 4383"/>
                    <a:gd name="T13" fmla="*/ 0 h 5221"/>
                    <a:gd name="T14" fmla="*/ 4383 w 4383"/>
                    <a:gd name="T15" fmla="*/ 0 h 5221"/>
                    <a:gd name="T16" fmla="*/ 4381 w 4383"/>
                    <a:gd name="T17" fmla="*/ 1 h 5221"/>
                    <a:gd name="T18" fmla="*/ 4132 w 4383"/>
                    <a:gd name="T19" fmla="*/ 482 h 5221"/>
                    <a:gd name="T20" fmla="*/ 4126 w 4383"/>
                    <a:gd name="T21" fmla="*/ 482 h 5221"/>
                    <a:gd name="T22" fmla="*/ 4126 w 4383"/>
                    <a:gd name="T23" fmla="*/ 577 h 5221"/>
                    <a:gd name="T24" fmla="*/ 4126 w 4383"/>
                    <a:gd name="T25" fmla="*/ 4822 h 5221"/>
                    <a:gd name="T26" fmla="*/ 4126 w 4383"/>
                    <a:gd name="T27" fmla="*/ 4825 h 5221"/>
                    <a:gd name="T28" fmla="*/ 3725 w 4383"/>
                    <a:gd name="T29" fmla="*/ 5221 h 5221"/>
                    <a:gd name="T30" fmla="*/ 3602 w 4383"/>
                    <a:gd name="T31" fmla="*/ 5221 h 5221"/>
                    <a:gd name="T32" fmla="*/ 3185 w 4383"/>
                    <a:gd name="T33" fmla="*/ 4743 h 5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383" h="5221">
                      <a:moveTo>
                        <a:pt x="3185" y="4743"/>
                      </a:moveTo>
                      <a:cubicBezTo>
                        <a:pt x="0" y="4743"/>
                        <a:pt x="0" y="4743"/>
                        <a:pt x="0" y="4743"/>
                      </a:cubicBezTo>
                      <a:cubicBezTo>
                        <a:pt x="0" y="396"/>
                        <a:pt x="0" y="396"/>
                        <a:pt x="0" y="396"/>
                      </a:cubicBezTo>
                      <a:cubicBezTo>
                        <a:pt x="5" y="361"/>
                        <a:pt x="60" y="34"/>
                        <a:pt x="401" y="0"/>
                      </a:cubicBezTo>
                      <a:cubicBezTo>
                        <a:pt x="524" y="0"/>
                        <a:pt x="524" y="0"/>
                        <a:pt x="524" y="0"/>
                      </a:cubicBezTo>
                      <a:cubicBezTo>
                        <a:pt x="4128" y="0"/>
                        <a:pt x="4128" y="0"/>
                        <a:pt x="4128" y="0"/>
                      </a:cubicBezTo>
                      <a:cubicBezTo>
                        <a:pt x="4128" y="0"/>
                        <a:pt x="4128" y="0"/>
                        <a:pt x="4128" y="0"/>
                      </a:cubicBezTo>
                      <a:cubicBezTo>
                        <a:pt x="4228" y="0"/>
                        <a:pt x="4315" y="0"/>
                        <a:pt x="4383" y="0"/>
                      </a:cubicBezTo>
                      <a:cubicBezTo>
                        <a:pt x="4381" y="1"/>
                        <a:pt x="4381" y="1"/>
                        <a:pt x="4381" y="1"/>
                      </a:cubicBezTo>
                      <a:cubicBezTo>
                        <a:pt x="4381" y="1"/>
                        <a:pt x="4132" y="86"/>
                        <a:pt x="4132" y="482"/>
                      </a:cubicBezTo>
                      <a:cubicBezTo>
                        <a:pt x="4126" y="482"/>
                        <a:pt x="4126" y="482"/>
                        <a:pt x="4126" y="482"/>
                      </a:cubicBezTo>
                      <a:cubicBezTo>
                        <a:pt x="4126" y="577"/>
                        <a:pt x="4126" y="577"/>
                        <a:pt x="4126" y="577"/>
                      </a:cubicBezTo>
                      <a:cubicBezTo>
                        <a:pt x="4126" y="4822"/>
                        <a:pt x="4126" y="4822"/>
                        <a:pt x="4126" y="4822"/>
                      </a:cubicBezTo>
                      <a:cubicBezTo>
                        <a:pt x="4126" y="4822"/>
                        <a:pt x="4126" y="4823"/>
                        <a:pt x="4126" y="4825"/>
                      </a:cubicBezTo>
                      <a:cubicBezTo>
                        <a:pt x="4121" y="4860"/>
                        <a:pt x="4066" y="5187"/>
                        <a:pt x="3725" y="5221"/>
                      </a:cubicBezTo>
                      <a:cubicBezTo>
                        <a:pt x="3602" y="5221"/>
                        <a:pt x="3602" y="5221"/>
                        <a:pt x="3602" y="5221"/>
                      </a:cubicBezTo>
                      <a:cubicBezTo>
                        <a:pt x="3162" y="5182"/>
                        <a:pt x="3185" y="4743"/>
                        <a:pt x="3185" y="4743"/>
                      </a:cubicBezTo>
                    </a:path>
                  </a:pathLst>
                </a:custGeom>
                <a:solidFill>
                  <a:srgbClr val="A8D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67" name="ïślîḓè">
                  <a:extLst>
                    <a:ext uri="{FF2B5EF4-FFF2-40B4-BE49-F238E27FC236}">
                      <a16:creationId xmlns:a16="http://schemas.microsoft.com/office/drawing/2014/main" id="{655CB01C-85A7-4DF0-8100-33C1371AD772}"/>
                    </a:ext>
                  </a:extLst>
                </p:cNvPr>
                <p:cNvSpPr/>
                <p:nvPr/>
              </p:nvSpPr>
              <p:spPr bwMode="auto">
                <a:xfrm>
                  <a:off x="4187404" y="4667640"/>
                  <a:ext cx="2978060" cy="332182"/>
                </a:xfrm>
                <a:custGeom>
                  <a:avLst/>
                  <a:gdLst>
                    <a:gd name="T0" fmla="*/ 3989 w 4494"/>
                    <a:gd name="T1" fmla="*/ 0 h 503"/>
                    <a:gd name="T2" fmla="*/ 0 w 4494"/>
                    <a:gd name="T3" fmla="*/ 0 h 503"/>
                    <a:gd name="T4" fmla="*/ 403 w 4494"/>
                    <a:gd name="T5" fmla="*/ 482 h 503"/>
                    <a:gd name="T6" fmla="*/ 4494 w 4494"/>
                    <a:gd name="T7" fmla="*/ 482 h 503"/>
                    <a:gd name="T8" fmla="*/ 3989 w 4494"/>
                    <a:gd name="T9" fmla="*/ 0 h 5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94" h="503">
                      <a:moveTo>
                        <a:pt x="398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67" y="482"/>
                        <a:pt x="403" y="482"/>
                      </a:cubicBezTo>
                      <a:cubicBezTo>
                        <a:pt x="739" y="482"/>
                        <a:pt x="4494" y="482"/>
                        <a:pt x="4494" y="482"/>
                      </a:cubicBezTo>
                      <a:cubicBezTo>
                        <a:pt x="4494" y="482"/>
                        <a:pt x="3987" y="503"/>
                        <a:pt x="3989" y="0"/>
                      </a:cubicBezTo>
                      <a:close/>
                    </a:path>
                  </a:pathLst>
                </a:custGeom>
                <a:solidFill>
                  <a:srgbClr val="8CB7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68" name="íṧḷîḑé">
                  <a:extLst>
                    <a:ext uri="{FF2B5EF4-FFF2-40B4-BE49-F238E27FC236}">
                      <a16:creationId xmlns:a16="http://schemas.microsoft.com/office/drawing/2014/main" id="{164226A9-35B8-4113-B558-DA9D87061F2B}"/>
                    </a:ext>
                  </a:extLst>
                </p:cNvPr>
                <p:cNvSpPr/>
                <p:nvPr/>
              </p:nvSpPr>
              <p:spPr bwMode="auto">
                <a:xfrm>
                  <a:off x="5886506" y="1868982"/>
                  <a:ext cx="1331041" cy="74075"/>
                </a:xfrm>
                <a:prstGeom prst="rect">
                  <a:avLst/>
                </a:pr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69" name="í$liḍe">
                  <a:extLst>
                    <a:ext uri="{FF2B5EF4-FFF2-40B4-BE49-F238E27FC236}">
                      <a16:creationId xmlns:a16="http://schemas.microsoft.com/office/drawing/2014/main" id="{F2AF7A03-BEB2-413A-A433-6DC81F30F29A}"/>
                    </a:ext>
                  </a:extLst>
                </p:cNvPr>
                <p:cNvSpPr/>
                <p:nvPr/>
              </p:nvSpPr>
              <p:spPr bwMode="auto">
                <a:xfrm>
                  <a:off x="5648076" y="2086579"/>
                  <a:ext cx="1332199" cy="74075"/>
                </a:xfrm>
                <a:prstGeom prst="rect">
                  <a:avLst/>
                </a:pr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70" name="íṡľíḋe">
                  <a:extLst>
                    <a:ext uri="{FF2B5EF4-FFF2-40B4-BE49-F238E27FC236}">
                      <a16:creationId xmlns:a16="http://schemas.microsoft.com/office/drawing/2014/main" id="{4BCD59E9-8BD9-49FE-9E01-6A7D775BD017}"/>
                    </a:ext>
                  </a:extLst>
                </p:cNvPr>
                <p:cNvSpPr/>
                <p:nvPr/>
              </p:nvSpPr>
              <p:spPr bwMode="auto">
                <a:xfrm>
                  <a:off x="5192050" y="2086579"/>
                  <a:ext cx="296301" cy="74075"/>
                </a:xfrm>
                <a:prstGeom prst="rect">
                  <a:avLst/>
                </a:pr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71" name="îslïḋe">
                  <a:extLst>
                    <a:ext uri="{FF2B5EF4-FFF2-40B4-BE49-F238E27FC236}">
                      <a16:creationId xmlns:a16="http://schemas.microsoft.com/office/drawing/2014/main" id="{3FCD63B0-593A-4E2D-95D0-DD679CF6D3D6}"/>
                    </a:ext>
                  </a:extLst>
                </p:cNvPr>
                <p:cNvSpPr/>
                <p:nvPr/>
              </p:nvSpPr>
              <p:spPr bwMode="auto">
                <a:xfrm>
                  <a:off x="5438582" y="2304175"/>
                  <a:ext cx="1331041" cy="74075"/>
                </a:xfrm>
                <a:prstGeom prst="rect">
                  <a:avLst/>
                </a:pr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72" name="íṡļïḋè">
                  <a:extLst>
                    <a:ext uri="{FF2B5EF4-FFF2-40B4-BE49-F238E27FC236}">
                      <a16:creationId xmlns:a16="http://schemas.microsoft.com/office/drawing/2014/main" id="{66CA5593-79F1-42FB-B2D9-5488912D0B4B}"/>
                    </a:ext>
                  </a:extLst>
                </p:cNvPr>
                <p:cNvSpPr/>
                <p:nvPr/>
              </p:nvSpPr>
              <p:spPr bwMode="auto">
                <a:xfrm>
                  <a:off x="5886506" y="2521771"/>
                  <a:ext cx="1331041" cy="74075"/>
                </a:xfrm>
                <a:prstGeom prst="rect">
                  <a:avLst/>
                </a:pr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73" name="iṩľîḍe">
                  <a:extLst>
                    <a:ext uri="{FF2B5EF4-FFF2-40B4-BE49-F238E27FC236}">
                      <a16:creationId xmlns:a16="http://schemas.microsoft.com/office/drawing/2014/main" id="{AD2A083F-9088-4CE9-9E2A-B75ED5EE3A48}"/>
                    </a:ext>
                  </a:extLst>
                </p:cNvPr>
                <p:cNvSpPr/>
                <p:nvPr/>
              </p:nvSpPr>
              <p:spPr bwMode="auto">
                <a:xfrm>
                  <a:off x="5329784" y="2521771"/>
                  <a:ext cx="450239" cy="74075"/>
                </a:xfrm>
                <a:prstGeom prst="rect">
                  <a:avLst/>
                </a:pr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74" name="iṩļïdè">
                  <a:extLst>
                    <a:ext uri="{FF2B5EF4-FFF2-40B4-BE49-F238E27FC236}">
                      <a16:creationId xmlns:a16="http://schemas.microsoft.com/office/drawing/2014/main" id="{964E5499-64F5-491E-A4A4-72983A910499}"/>
                    </a:ext>
                  </a:extLst>
                </p:cNvPr>
                <p:cNvSpPr/>
                <p:nvPr/>
              </p:nvSpPr>
              <p:spPr bwMode="auto">
                <a:xfrm>
                  <a:off x="4975612" y="3595863"/>
                  <a:ext cx="576399" cy="94909"/>
                </a:xfrm>
                <a:prstGeom prst="rect">
                  <a:avLst/>
                </a:pr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75" name="îSliḍê">
                  <a:extLst>
                    <a:ext uri="{FF2B5EF4-FFF2-40B4-BE49-F238E27FC236}">
                      <a16:creationId xmlns:a16="http://schemas.microsoft.com/office/drawing/2014/main" id="{858036C8-15EB-46EA-8F9F-540DDA188A26}"/>
                    </a:ext>
                  </a:extLst>
                </p:cNvPr>
                <p:cNvSpPr/>
                <p:nvPr/>
              </p:nvSpPr>
              <p:spPr bwMode="auto">
                <a:xfrm>
                  <a:off x="4975612" y="3595863"/>
                  <a:ext cx="576399" cy="949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76" name="ïṩ1iďé">
                  <a:extLst>
                    <a:ext uri="{FF2B5EF4-FFF2-40B4-BE49-F238E27FC236}">
                      <a16:creationId xmlns:a16="http://schemas.microsoft.com/office/drawing/2014/main" id="{9943CD64-CDE0-4289-B976-FB49990EC23F}"/>
                    </a:ext>
                  </a:extLst>
                </p:cNvPr>
                <p:cNvSpPr/>
                <p:nvPr/>
              </p:nvSpPr>
              <p:spPr bwMode="auto">
                <a:xfrm>
                  <a:off x="4989501" y="4263698"/>
                  <a:ext cx="1332199" cy="74075"/>
                </a:xfrm>
                <a:prstGeom prst="rect">
                  <a:avLst/>
                </a:pr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77" name="iṩļîḋe">
                  <a:extLst>
                    <a:ext uri="{FF2B5EF4-FFF2-40B4-BE49-F238E27FC236}">
                      <a16:creationId xmlns:a16="http://schemas.microsoft.com/office/drawing/2014/main" id="{BEBF571E-E1CC-4714-AF52-5C5968E3AD0A}"/>
                    </a:ext>
                  </a:extLst>
                </p:cNvPr>
                <p:cNvSpPr/>
                <p:nvPr/>
              </p:nvSpPr>
              <p:spPr bwMode="auto">
                <a:xfrm>
                  <a:off x="6427025" y="4263698"/>
                  <a:ext cx="450239" cy="74075"/>
                </a:xfrm>
                <a:prstGeom prst="rect">
                  <a:avLst/>
                </a:pr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78" name="ïṡḻïďê">
                  <a:extLst>
                    <a:ext uri="{FF2B5EF4-FFF2-40B4-BE49-F238E27FC236}">
                      <a16:creationId xmlns:a16="http://schemas.microsoft.com/office/drawing/2014/main" id="{39BD0BFC-AF75-4C1C-8803-CF3863B2607E}"/>
                    </a:ext>
                  </a:extLst>
                </p:cNvPr>
                <p:cNvSpPr/>
                <p:nvPr/>
              </p:nvSpPr>
              <p:spPr bwMode="auto">
                <a:xfrm>
                  <a:off x="5886506" y="4481295"/>
                  <a:ext cx="1331041" cy="74075"/>
                </a:xfrm>
                <a:prstGeom prst="rect">
                  <a:avLst/>
                </a:pr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79" name="îşḻiḋê">
                  <a:extLst>
                    <a:ext uri="{FF2B5EF4-FFF2-40B4-BE49-F238E27FC236}">
                      <a16:creationId xmlns:a16="http://schemas.microsoft.com/office/drawing/2014/main" id="{889613B2-59A7-44E4-87A7-9F84999DCE91}"/>
                    </a:ext>
                  </a:extLst>
                </p:cNvPr>
                <p:cNvSpPr/>
                <p:nvPr/>
              </p:nvSpPr>
              <p:spPr bwMode="auto">
                <a:xfrm>
                  <a:off x="6135353" y="5130611"/>
                  <a:ext cx="162040" cy="163198"/>
                </a:xfrm>
                <a:prstGeom prst="ellipse">
                  <a:avLst/>
                </a:pr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80" name="îṧḻïḋe">
                  <a:extLst>
                    <a:ext uri="{FF2B5EF4-FFF2-40B4-BE49-F238E27FC236}">
                      <a16:creationId xmlns:a16="http://schemas.microsoft.com/office/drawing/2014/main" id="{818FF389-EF3E-4DA6-A0D1-39A88620B882}"/>
                    </a:ext>
                  </a:extLst>
                </p:cNvPr>
                <p:cNvSpPr/>
                <p:nvPr/>
              </p:nvSpPr>
              <p:spPr bwMode="auto">
                <a:xfrm>
                  <a:off x="7709454" y="4563472"/>
                  <a:ext cx="1361134" cy="1359977"/>
                </a:xfrm>
                <a:prstGeom prst="ellipse">
                  <a:avLst/>
                </a:prstGeom>
                <a:solidFill>
                  <a:srgbClr val="2A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81" name="ïśḻîdê">
                  <a:extLst>
                    <a:ext uri="{FF2B5EF4-FFF2-40B4-BE49-F238E27FC236}">
                      <a16:creationId xmlns:a16="http://schemas.microsoft.com/office/drawing/2014/main" id="{8E1A1F51-DFF9-493B-9B65-F1E0B104BF67}"/>
                    </a:ext>
                  </a:extLst>
                </p:cNvPr>
                <p:cNvSpPr/>
                <p:nvPr/>
              </p:nvSpPr>
              <p:spPr bwMode="auto">
                <a:xfrm>
                  <a:off x="7643480" y="4498656"/>
                  <a:ext cx="1493081" cy="1490766"/>
                </a:xfrm>
                <a:custGeom>
                  <a:avLst/>
                  <a:gdLst>
                    <a:gd name="T0" fmla="*/ 1126 w 2252"/>
                    <a:gd name="T1" fmla="*/ 99 h 2252"/>
                    <a:gd name="T2" fmla="*/ 2153 w 2252"/>
                    <a:gd name="T3" fmla="*/ 1126 h 2252"/>
                    <a:gd name="T4" fmla="*/ 1126 w 2252"/>
                    <a:gd name="T5" fmla="*/ 2153 h 2252"/>
                    <a:gd name="T6" fmla="*/ 99 w 2252"/>
                    <a:gd name="T7" fmla="*/ 1126 h 2252"/>
                    <a:gd name="T8" fmla="*/ 1126 w 2252"/>
                    <a:gd name="T9" fmla="*/ 99 h 2252"/>
                    <a:gd name="T10" fmla="*/ 1126 w 2252"/>
                    <a:gd name="T11" fmla="*/ 0 h 2252"/>
                    <a:gd name="T12" fmla="*/ 688 w 2252"/>
                    <a:gd name="T13" fmla="*/ 89 h 2252"/>
                    <a:gd name="T14" fmla="*/ 330 w 2252"/>
                    <a:gd name="T15" fmla="*/ 330 h 2252"/>
                    <a:gd name="T16" fmla="*/ 89 w 2252"/>
                    <a:gd name="T17" fmla="*/ 688 h 2252"/>
                    <a:gd name="T18" fmla="*/ 0 w 2252"/>
                    <a:gd name="T19" fmla="*/ 1126 h 2252"/>
                    <a:gd name="T20" fmla="*/ 89 w 2252"/>
                    <a:gd name="T21" fmla="*/ 1565 h 2252"/>
                    <a:gd name="T22" fmla="*/ 330 w 2252"/>
                    <a:gd name="T23" fmla="*/ 1922 h 2252"/>
                    <a:gd name="T24" fmla="*/ 688 w 2252"/>
                    <a:gd name="T25" fmla="*/ 2164 h 2252"/>
                    <a:gd name="T26" fmla="*/ 1126 w 2252"/>
                    <a:gd name="T27" fmla="*/ 2252 h 2252"/>
                    <a:gd name="T28" fmla="*/ 1565 w 2252"/>
                    <a:gd name="T29" fmla="*/ 2164 h 2252"/>
                    <a:gd name="T30" fmla="*/ 1922 w 2252"/>
                    <a:gd name="T31" fmla="*/ 1922 h 2252"/>
                    <a:gd name="T32" fmla="*/ 2164 w 2252"/>
                    <a:gd name="T33" fmla="*/ 1565 h 2252"/>
                    <a:gd name="T34" fmla="*/ 2252 w 2252"/>
                    <a:gd name="T35" fmla="*/ 1126 h 2252"/>
                    <a:gd name="T36" fmla="*/ 2164 w 2252"/>
                    <a:gd name="T37" fmla="*/ 688 h 2252"/>
                    <a:gd name="T38" fmla="*/ 1922 w 2252"/>
                    <a:gd name="T39" fmla="*/ 330 h 2252"/>
                    <a:gd name="T40" fmla="*/ 1565 w 2252"/>
                    <a:gd name="T41" fmla="*/ 89 h 2252"/>
                    <a:gd name="T42" fmla="*/ 1126 w 2252"/>
                    <a:gd name="T43" fmla="*/ 0 h 2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252" h="2252">
                      <a:moveTo>
                        <a:pt x="1126" y="99"/>
                      </a:moveTo>
                      <a:cubicBezTo>
                        <a:pt x="1693" y="99"/>
                        <a:pt x="2153" y="559"/>
                        <a:pt x="2153" y="1126"/>
                      </a:cubicBezTo>
                      <a:cubicBezTo>
                        <a:pt x="2153" y="1693"/>
                        <a:pt x="1693" y="2153"/>
                        <a:pt x="1126" y="2153"/>
                      </a:cubicBezTo>
                      <a:cubicBezTo>
                        <a:pt x="559" y="2153"/>
                        <a:pt x="99" y="1693"/>
                        <a:pt x="99" y="1126"/>
                      </a:cubicBezTo>
                      <a:cubicBezTo>
                        <a:pt x="99" y="559"/>
                        <a:pt x="559" y="99"/>
                        <a:pt x="1126" y="99"/>
                      </a:cubicBezTo>
                      <a:moveTo>
                        <a:pt x="1126" y="0"/>
                      </a:moveTo>
                      <a:cubicBezTo>
                        <a:pt x="974" y="0"/>
                        <a:pt x="827" y="30"/>
                        <a:pt x="688" y="89"/>
                      </a:cubicBezTo>
                      <a:cubicBezTo>
                        <a:pt x="554" y="146"/>
                        <a:pt x="433" y="227"/>
                        <a:pt x="330" y="330"/>
                      </a:cubicBezTo>
                      <a:cubicBezTo>
                        <a:pt x="227" y="433"/>
                        <a:pt x="146" y="554"/>
                        <a:pt x="89" y="688"/>
                      </a:cubicBezTo>
                      <a:cubicBezTo>
                        <a:pt x="30" y="827"/>
                        <a:pt x="0" y="974"/>
                        <a:pt x="0" y="1126"/>
                      </a:cubicBezTo>
                      <a:cubicBezTo>
                        <a:pt x="0" y="1278"/>
                        <a:pt x="30" y="1426"/>
                        <a:pt x="89" y="1565"/>
                      </a:cubicBezTo>
                      <a:cubicBezTo>
                        <a:pt x="146" y="1699"/>
                        <a:pt x="227" y="1819"/>
                        <a:pt x="330" y="1922"/>
                      </a:cubicBezTo>
                      <a:cubicBezTo>
                        <a:pt x="433" y="2026"/>
                        <a:pt x="554" y="2107"/>
                        <a:pt x="688" y="2164"/>
                      </a:cubicBezTo>
                      <a:cubicBezTo>
                        <a:pt x="827" y="2222"/>
                        <a:pt x="974" y="2252"/>
                        <a:pt x="1126" y="2252"/>
                      </a:cubicBezTo>
                      <a:cubicBezTo>
                        <a:pt x="1278" y="2252"/>
                        <a:pt x="1426" y="2222"/>
                        <a:pt x="1565" y="2164"/>
                      </a:cubicBezTo>
                      <a:cubicBezTo>
                        <a:pt x="1699" y="2107"/>
                        <a:pt x="1819" y="2026"/>
                        <a:pt x="1922" y="1922"/>
                      </a:cubicBezTo>
                      <a:cubicBezTo>
                        <a:pt x="2026" y="1819"/>
                        <a:pt x="2107" y="1699"/>
                        <a:pt x="2164" y="1565"/>
                      </a:cubicBezTo>
                      <a:cubicBezTo>
                        <a:pt x="2222" y="1426"/>
                        <a:pt x="2252" y="1278"/>
                        <a:pt x="2252" y="1126"/>
                      </a:cubicBezTo>
                      <a:cubicBezTo>
                        <a:pt x="2252" y="974"/>
                        <a:pt x="2222" y="827"/>
                        <a:pt x="2164" y="688"/>
                      </a:cubicBezTo>
                      <a:cubicBezTo>
                        <a:pt x="2107" y="554"/>
                        <a:pt x="2026" y="433"/>
                        <a:pt x="1922" y="330"/>
                      </a:cubicBezTo>
                      <a:cubicBezTo>
                        <a:pt x="1819" y="227"/>
                        <a:pt x="1699" y="146"/>
                        <a:pt x="1565" y="89"/>
                      </a:cubicBezTo>
                      <a:cubicBezTo>
                        <a:pt x="1426" y="30"/>
                        <a:pt x="1278" y="0"/>
                        <a:pt x="1126" y="0"/>
                      </a:cubicBezTo>
                      <a:close/>
                    </a:path>
                  </a:pathLst>
                </a:custGeom>
                <a:solidFill>
                  <a:srgbClr val="202C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82" name="íSļïḋê">
                  <a:extLst>
                    <a:ext uri="{FF2B5EF4-FFF2-40B4-BE49-F238E27FC236}">
                      <a16:creationId xmlns:a16="http://schemas.microsoft.com/office/drawing/2014/main" id="{E0F772AD-A5ED-45EB-A494-038D95A6BB06}"/>
                    </a:ext>
                  </a:extLst>
                </p:cNvPr>
                <p:cNvSpPr/>
                <p:nvPr/>
              </p:nvSpPr>
              <p:spPr bwMode="auto">
                <a:xfrm>
                  <a:off x="7898114" y="4767179"/>
                  <a:ext cx="903951" cy="937516"/>
                </a:xfrm>
                <a:custGeom>
                  <a:avLst/>
                  <a:gdLst>
                    <a:gd name="T0" fmla="*/ 342 w 1364"/>
                    <a:gd name="T1" fmla="*/ 1185 h 1417"/>
                    <a:gd name="T2" fmla="*/ 271 w 1364"/>
                    <a:gd name="T3" fmla="*/ 1063 h 1417"/>
                    <a:gd name="T4" fmla="*/ 199 w 1364"/>
                    <a:gd name="T5" fmla="*/ 1044 h 1417"/>
                    <a:gd name="T6" fmla="*/ 0 w 1364"/>
                    <a:gd name="T7" fmla="*/ 1159 h 1417"/>
                    <a:gd name="T8" fmla="*/ 122 w 1364"/>
                    <a:gd name="T9" fmla="*/ 946 h 1417"/>
                    <a:gd name="T10" fmla="*/ 316 w 1364"/>
                    <a:gd name="T11" fmla="*/ 924 h 1417"/>
                    <a:gd name="T12" fmla="*/ 350 w 1364"/>
                    <a:gd name="T13" fmla="*/ 900 h 1417"/>
                    <a:gd name="T14" fmla="*/ 649 w 1364"/>
                    <a:gd name="T15" fmla="*/ 589 h 1417"/>
                    <a:gd name="T16" fmla="*/ 649 w 1364"/>
                    <a:gd name="T17" fmla="*/ 589 h 1417"/>
                    <a:gd name="T18" fmla="*/ 859 w 1364"/>
                    <a:gd name="T19" fmla="*/ 370 h 1417"/>
                    <a:gd name="T20" fmla="*/ 883 w 1364"/>
                    <a:gd name="T21" fmla="*/ 331 h 1417"/>
                    <a:gd name="T22" fmla="*/ 995 w 1364"/>
                    <a:gd name="T23" fmla="*/ 46 h 1417"/>
                    <a:gd name="T24" fmla="*/ 1240 w 1364"/>
                    <a:gd name="T25" fmla="*/ 46 h 1417"/>
                    <a:gd name="T26" fmla="*/ 1041 w 1364"/>
                    <a:gd name="T27" fmla="*/ 161 h 1417"/>
                    <a:gd name="T28" fmla="*/ 1022 w 1364"/>
                    <a:gd name="T29" fmla="*/ 233 h 1417"/>
                    <a:gd name="T30" fmla="*/ 1092 w 1364"/>
                    <a:gd name="T31" fmla="*/ 355 h 1417"/>
                    <a:gd name="T32" fmla="*/ 1165 w 1364"/>
                    <a:gd name="T33" fmla="*/ 374 h 1417"/>
                    <a:gd name="T34" fmla="*/ 1364 w 1364"/>
                    <a:gd name="T35" fmla="*/ 258 h 1417"/>
                    <a:gd name="T36" fmla="*/ 1241 w 1364"/>
                    <a:gd name="T37" fmla="*/ 471 h 1417"/>
                    <a:gd name="T38" fmla="*/ 1048 w 1364"/>
                    <a:gd name="T39" fmla="*/ 494 h 1417"/>
                    <a:gd name="T40" fmla="*/ 1013 w 1364"/>
                    <a:gd name="T41" fmla="*/ 518 h 1417"/>
                    <a:gd name="T42" fmla="*/ 715 w 1364"/>
                    <a:gd name="T43" fmla="*/ 828 h 1417"/>
                    <a:gd name="T44" fmla="*/ 715 w 1364"/>
                    <a:gd name="T45" fmla="*/ 828 h 1417"/>
                    <a:gd name="T46" fmla="*/ 504 w 1364"/>
                    <a:gd name="T47" fmla="*/ 1048 h 1417"/>
                    <a:gd name="T48" fmla="*/ 481 w 1364"/>
                    <a:gd name="T49" fmla="*/ 1087 h 1417"/>
                    <a:gd name="T50" fmla="*/ 369 w 1364"/>
                    <a:gd name="T51" fmla="*/ 1372 h 1417"/>
                    <a:gd name="T52" fmla="*/ 123 w 1364"/>
                    <a:gd name="T53" fmla="*/ 1372 h 1417"/>
                    <a:gd name="T54" fmla="*/ 323 w 1364"/>
                    <a:gd name="T55" fmla="*/ 1257 h 1417"/>
                    <a:gd name="T56" fmla="*/ 342 w 1364"/>
                    <a:gd name="T57" fmla="*/ 1185 h 1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4" h="1417">
                      <a:moveTo>
                        <a:pt x="342" y="1185"/>
                      </a:moveTo>
                      <a:cubicBezTo>
                        <a:pt x="271" y="1063"/>
                        <a:pt x="271" y="1063"/>
                        <a:pt x="271" y="1063"/>
                      </a:cubicBezTo>
                      <a:cubicBezTo>
                        <a:pt x="257" y="1038"/>
                        <a:pt x="224" y="1029"/>
                        <a:pt x="199" y="1044"/>
                      </a:cubicBezTo>
                      <a:cubicBezTo>
                        <a:pt x="0" y="1159"/>
                        <a:pt x="0" y="1159"/>
                        <a:pt x="0" y="1159"/>
                      </a:cubicBezTo>
                      <a:cubicBezTo>
                        <a:pt x="0" y="1075"/>
                        <a:pt x="44" y="992"/>
                        <a:pt x="122" y="946"/>
                      </a:cubicBezTo>
                      <a:cubicBezTo>
                        <a:pt x="183" y="911"/>
                        <a:pt x="253" y="905"/>
                        <a:pt x="316" y="924"/>
                      </a:cubicBezTo>
                      <a:cubicBezTo>
                        <a:pt x="328" y="918"/>
                        <a:pt x="340" y="911"/>
                        <a:pt x="350" y="900"/>
                      </a:cubicBezTo>
                      <a:cubicBezTo>
                        <a:pt x="649" y="589"/>
                        <a:pt x="649" y="589"/>
                        <a:pt x="649" y="589"/>
                      </a:cubicBezTo>
                      <a:cubicBezTo>
                        <a:pt x="649" y="589"/>
                        <a:pt x="649" y="589"/>
                        <a:pt x="649" y="589"/>
                      </a:cubicBezTo>
                      <a:cubicBezTo>
                        <a:pt x="859" y="370"/>
                        <a:pt x="859" y="370"/>
                        <a:pt x="859" y="370"/>
                      </a:cubicBezTo>
                      <a:cubicBezTo>
                        <a:pt x="871" y="359"/>
                        <a:pt x="878" y="345"/>
                        <a:pt x="883" y="331"/>
                      </a:cubicBezTo>
                      <a:cubicBezTo>
                        <a:pt x="850" y="224"/>
                        <a:pt x="893" y="105"/>
                        <a:pt x="995" y="46"/>
                      </a:cubicBezTo>
                      <a:cubicBezTo>
                        <a:pt x="1073" y="0"/>
                        <a:pt x="1167" y="3"/>
                        <a:pt x="1240" y="46"/>
                      </a:cubicBezTo>
                      <a:cubicBezTo>
                        <a:pt x="1041" y="161"/>
                        <a:pt x="1041" y="161"/>
                        <a:pt x="1041" y="161"/>
                      </a:cubicBezTo>
                      <a:cubicBezTo>
                        <a:pt x="1016" y="176"/>
                        <a:pt x="1007" y="208"/>
                        <a:pt x="1022" y="233"/>
                      </a:cubicBezTo>
                      <a:cubicBezTo>
                        <a:pt x="1092" y="355"/>
                        <a:pt x="1092" y="355"/>
                        <a:pt x="1092" y="355"/>
                      </a:cubicBezTo>
                      <a:cubicBezTo>
                        <a:pt x="1107" y="380"/>
                        <a:pt x="1139" y="389"/>
                        <a:pt x="1165" y="374"/>
                      </a:cubicBezTo>
                      <a:cubicBezTo>
                        <a:pt x="1364" y="258"/>
                        <a:pt x="1364" y="258"/>
                        <a:pt x="1364" y="258"/>
                      </a:cubicBezTo>
                      <a:cubicBezTo>
                        <a:pt x="1364" y="343"/>
                        <a:pt x="1320" y="426"/>
                        <a:pt x="1241" y="471"/>
                      </a:cubicBezTo>
                      <a:cubicBezTo>
                        <a:pt x="1180" y="507"/>
                        <a:pt x="1111" y="513"/>
                        <a:pt x="1048" y="494"/>
                      </a:cubicBezTo>
                      <a:cubicBezTo>
                        <a:pt x="1035" y="500"/>
                        <a:pt x="1023" y="507"/>
                        <a:pt x="1013" y="518"/>
                      </a:cubicBezTo>
                      <a:cubicBezTo>
                        <a:pt x="715" y="828"/>
                        <a:pt x="715" y="828"/>
                        <a:pt x="715" y="828"/>
                      </a:cubicBezTo>
                      <a:cubicBezTo>
                        <a:pt x="715" y="828"/>
                        <a:pt x="715" y="828"/>
                        <a:pt x="715" y="828"/>
                      </a:cubicBezTo>
                      <a:cubicBezTo>
                        <a:pt x="504" y="1048"/>
                        <a:pt x="504" y="1048"/>
                        <a:pt x="504" y="1048"/>
                      </a:cubicBezTo>
                      <a:cubicBezTo>
                        <a:pt x="493" y="1059"/>
                        <a:pt x="485" y="1072"/>
                        <a:pt x="481" y="1087"/>
                      </a:cubicBezTo>
                      <a:cubicBezTo>
                        <a:pt x="514" y="1194"/>
                        <a:pt x="470" y="1313"/>
                        <a:pt x="369" y="1372"/>
                      </a:cubicBezTo>
                      <a:cubicBezTo>
                        <a:pt x="290" y="1417"/>
                        <a:pt x="197" y="1414"/>
                        <a:pt x="123" y="1372"/>
                      </a:cubicBezTo>
                      <a:cubicBezTo>
                        <a:pt x="323" y="1257"/>
                        <a:pt x="323" y="1257"/>
                        <a:pt x="323" y="1257"/>
                      </a:cubicBezTo>
                      <a:cubicBezTo>
                        <a:pt x="348" y="1242"/>
                        <a:pt x="356" y="1210"/>
                        <a:pt x="342" y="1185"/>
                      </a:cubicBezTo>
                      <a:close/>
                    </a:path>
                  </a:pathLst>
                </a:custGeom>
                <a:solidFill>
                  <a:srgbClr val="DFDF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83" name="îṥlídê">
                  <a:extLst>
                    <a:ext uri="{FF2B5EF4-FFF2-40B4-BE49-F238E27FC236}">
                      <a16:creationId xmlns:a16="http://schemas.microsoft.com/office/drawing/2014/main" id="{87D3AACB-1CFB-4E61-A226-8BE5EA4B951E}"/>
                    </a:ext>
                  </a:extLst>
                </p:cNvPr>
                <p:cNvSpPr/>
                <p:nvPr/>
              </p:nvSpPr>
              <p:spPr bwMode="auto">
                <a:xfrm>
                  <a:off x="7920106" y="4762549"/>
                  <a:ext cx="590288" cy="589131"/>
                </a:xfrm>
                <a:custGeom>
                  <a:avLst/>
                  <a:gdLst>
                    <a:gd name="T0" fmla="*/ 0 w 890"/>
                    <a:gd name="T1" fmla="*/ 87 h 890"/>
                    <a:gd name="T2" fmla="*/ 86 w 890"/>
                    <a:gd name="T3" fmla="*/ 0 h 890"/>
                    <a:gd name="T4" fmla="*/ 231 w 890"/>
                    <a:gd name="T5" fmla="*/ 59 h 890"/>
                    <a:gd name="T6" fmla="*/ 290 w 890"/>
                    <a:gd name="T7" fmla="*/ 204 h 890"/>
                    <a:gd name="T8" fmla="*/ 862 w 890"/>
                    <a:gd name="T9" fmla="*/ 777 h 890"/>
                    <a:gd name="T10" fmla="*/ 866 w 890"/>
                    <a:gd name="T11" fmla="*/ 867 h 890"/>
                    <a:gd name="T12" fmla="*/ 776 w 890"/>
                    <a:gd name="T13" fmla="*/ 863 h 890"/>
                    <a:gd name="T14" fmla="*/ 203 w 890"/>
                    <a:gd name="T15" fmla="*/ 290 h 890"/>
                    <a:gd name="T16" fmla="*/ 59 w 890"/>
                    <a:gd name="T17" fmla="*/ 231 h 890"/>
                    <a:gd name="T18" fmla="*/ 0 w 890"/>
                    <a:gd name="T19" fmla="*/ 87 h 8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90" h="890">
                      <a:moveTo>
                        <a:pt x="0" y="87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231" y="59"/>
                        <a:pt x="231" y="59"/>
                        <a:pt x="231" y="59"/>
                      </a:cubicBezTo>
                      <a:cubicBezTo>
                        <a:pt x="290" y="204"/>
                        <a:pt x="290" y="204"/>
                        <a:pt x="290" y="204"/>
                      </a:cubicBezTo>
                      <a:cubicBezTo>
                        <a:pt x="862" y="777"/>
                        <a:pt x="862" y="777"/>
                        <a:pt x="862" y="777"/>
                      </a:cubicBezTo>
                      <a:cubicBezTo>
                        <a:pt x="888" y="802"/>
                        <a:pt x="890" y="843"/>
                        <a:pt x="866" y="867"/>
                      </a:cubicBezTo>
                      <a:cubicBezTo>
                        <a:pt x="842" y="890"/>
                        <a:pt x="802" y="889"/>
                        <a:pt x="776" y="863"/>
                      </a:cubicBezTo>
                      <a:cubicBezTo>
                        <a:pt x="203" y="290"/>
                        <a:pt x="203" y="290"/>
                        <a:pt x="203" y="290"/>
                      </a:cubicBezTo>
                      <a:cubicBezTo>
                        <a:pt x="59" y="231"/>
                        <a:pt x="59" y="231"/>
                        <a:pt x="59" y="231"/>
                      </a:cubicBez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6766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84" name="íṧ1íḑé">
                  <a:extLst>
                    <a:ext uri="{FF2B5EF4-FFF2-40B4-BE49-F238E27FC236}">
                      <a16:creationId xmlns:a16="http://schemas.microsoft.com/office/drawing/2014/main" id="{027E9E23-C032-4C0A-9290-BDAEDD98B336}"/>
                    </a:ext>
                  </a:extLst>
                </p:cNvPr>
                <p:cNvSpPr/>
                <p:nvPr/>
              </p:nvSpPr>
              <p:spPr bwMode="auto">
                <a:xfrm>
                  <a:off x="8395808" y="5238252"/>
                  <a:ext cx="493064" cy="493064"/>
                </a:xfrm>
                <a:custGeom>
                  <a:avLst/>
                  <a:gdLst>
                    <a:gd name="T0" fmla="*/ 488 w 745"/>
                    <a:gd name="T1" fmla="*/ 704 h 746"/>
                    <a:gd name="T2" fmla="*/ 623 w 745"/>
                    <a:gd name="T3" fmla="*/ 710 h 746"/>
                    <a:gd name="T4" fmla="*/ 709 w 745"/>
                    <a:gd name="T5" fmla="*/ 624 h 746"/>
                    <a:gd name="T6" fmla="*/ 703 w 745"/>
                    <a:gd name="T7" fmla="*/ 489 h 746"/>
                    <a:gd name="T8" fmla="*/ 257 w 745"/>
                    <a:gd name="T9" fmla="*/ 42 h 746"/>
                    <a:gd name="T10" fmla="*/ 121 w 745"/>
                    <a:gd name="T11" fmla="*/ 36 h 746"/>
                    <a:gd name="T12" fmla="*/ 35 w 745"/>
                    <a:gd name="T13" fmla="*/ 122 h 746"/>
                    <a:gd name="T14" fmla="*/ 41 w 745"/>
                    <a:gd name="T15" fmla="*/ 257 h 746"/>
                    <a:gd name="T16" fmla="*/ 488 w 745"/>
                    <a:gd name="T17" fmla="*/ 704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5" h="746">
                      <a:moveTo>
                        <a:pt x="488" y="704"/>
                      </a:moveTo>
                      <a:cubicBezTo>
                        <a:pt x="527" y="743"/>
                        <a:pt x="588" y="746"/>
                        <a:pt x="623" y="710"/>
                      </a:cubicBezTo>
                      <a:cubicBezTo>
                        <a:pt x="709" y="624"/>
                        <a:pt x="709" y="624"/>
                        <a:pt x="709" y="624"/>
                      </a:cubicBezTo>
                      <a:cubicBezTo>
                        <a:pt x="745" y="588"/>
                        <a:pt x="742" y="528"/>
                        <a:pt x="703" y="489"/>
                      </a:cubicBezTo>
                      <a:cubicBezTo>
                        <a:pt x="257" y="42"/>
                        <a:pt x="257" y="42"/>
                        <a:pt x="257" y="42"/>
                      </a:cubicBezTo>
                      <a:cubicBezTo>
                        <a:pt x="218" y="3"/>
                        <a:pt x="157" y="0"/>
                        <a:pt x="121" y="36"/>
                      </a:cubicBezTo>
                      <a:cubicBezTo>
                        <a:pt x="35" y="122"/>
                        <a:pt x="35" y="122"/>
                        <a:pt x="35" y="122"/>
                      </a:cubicBezTo>
                      <a:cubicBezTo>
                        <a:pt x="0" y="158"/>
                        <a:pt x="2" y="218"/>
                        <a:pt x="41" y="257"/>
                      </a:cubicBezTo>
                      <a:lnTo>
                        <a:pt x="488" y="704"/>
                      </a:lnTo>
                      <a:close/>
                    </a:path>
                  </a:pathLst>
                </a:custGeom>
                <a:solidFill>
                  <a:srgbClr val="F37A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85" name="iṧlíḍe">
                  <a:extLst>
                    <a:ext uri="{FF2B5EF4-FFF2-40B4-BE49-F238E27FC236}">
                      <a16:creationId xmlns:a16="http://schemas.microsoft.com/office/drawing/2014/main" id="{EE7E12ED-29D4-4889-A3EA-8C04FB05CC45}"/>
                    </a:ext>
                  </a:extLst>
                </p:cNvPr>
                <p:cNvSpPr/>
                <p:nvPr/>
              </p:nvSpPr>
              <p:spPr bwMode="auto">
                <a:xfrm>
                  <a:off x="8518495" y="5275289"/>
                  <a:ext cx="333339" cy="332182"/>
                </a:xfrm>
                <a:custGeom>
                  <a:avLst/>
                  <a:gdLst>
                    <a:gd name="T0" fmla="*/ 408 w 502"/>
                    <a:gd name="T1" fmla="*/ 452 h 502"/>
                    <a:gd name="T2" fmla="*/ 477 w 502"/>
                    <a:gd name="T3" fmla="*/ 495 h 502"/>
                    <a:gd name="T4" fmla="*/ 495 w 502"/>
                    <a:gd name="T5" fmla="*/ 478 h 502"/>
                    <a:gd name="T6" fmla="*/ 451 w 502"/>
                    <a:gd name="T7" fmla="*/ 409 h 502"/>
                    <a:gd name="T8" fmla="*/ 94 w 502"/>
                    <a:gd name="T9" fmla="*/ 51 h 502"/>
                    <a:gd name="T10" fmla="*/ 24 w 502"/>
                    <a:gd name="T11" fmla="*/ 8 h 502"/>
                    <a:gd name="T12" fmla="*/ 7 w 502"/>
                    <a:gd name="T13" fmla="*/ 25 h 502"/>
                    <a:gd name="T14" fmla="*/ 51 w 502"/>
                    <a:gd name="T15" fmla="*/ 94 h 502"/>
                    <a:gd name="T16" fmla="*/ 408 w 502"/>
                    <a:gd name="T17" fmla="*/ 452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02" h="502">
                      <a:moveTo>
                        <a:pt x="408" y="452"/>
                      </a:moveTo>
                      <a:cubicBezTo>
                        <a:pt x="439" y="483"/>
                        <a:pt x="470" y="502"/>
                        <a:pt x="477" y="495"/>
                      </a:cubicBezTo>
                      <a:cubicBezTo>
                        <a:pt x="495" y="478"/>
                        <a:pt x="495" y="478"/>
                        <a:pt x="495" y="478"/>
                      </a:cubicBezTo>
                      <a:cubicBezTo>
                        <a:pt x="502" y="471"/>
                        <a:pt x="482" y="440"/>
                        <a:pt x="451" y="409"/>
                      </a:cubicBezTo>
                      <a:cubicBezTo>
                        <a:pt x="94" y="51"/>
                        <a:pt x="94" y="51"/>
                        <a:pt x="94" y="51"/>
                      </a:cubicBezTo>
                      <a:cubicBezTo>
                        <a:pt x="63" y="20"/>
                        <a:pt x="31" y="0"/>
                        <a:pt x="24" y="8"/>
                      </a:cubicBez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0" y="32"/>
                        <a:pt x="20" y="63"/>
                        <a:pt x="51" y="94"/>
                      </a:cubicBezTo>
                      <a:lnTo>
                        <a:pt x="408" y="452"/>
                      </a:lnTo>
                      <a:close/>
                    </a:path>
                  </a:pathLst>
                </a:custGeom>
                <a:solidFill>
                  <a:srgbClr val="F7AB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86" name="îṡlíḓê">
                  <a:extLst>
                    <a:ext uri="{FF2B5EF4-FFF2-40B4-BE49-F238E27FC236}">
                      <a16:creationId xmlns:a16="http://schemas.microsoft.com/office/drawing/2014/main" id="{227CA88A-A184-491B-8F0E-F7C9C6AE4AD9}"/>
                    </a:ext>
                  </a:extLst>
                </p:cNvPr>
                <p:cNvSpPr/>
                <p:nvPr/>
              </p:nvSpPr>
              <p:spPr bwMode="auto">
                <a:xfrm>
                  <a:off x="8432845" y="5360939"/>
                  <a:ext cx="333339" cy="332182"/>
                </a:xfrm>
                <a:custGeom>
                  <a:avLst/>
                  <a:gdLst>
                    <a:gd name="T0" fmla="*/ 408 w 502"/>
                    <a:gd name="T1" fmla="*/ 451 h 501"/>
                    <a:gd name="T2" fmla="*/ 477 w 502"/>
                    <a:gd name="T3" fmla="*/ 494 h 501"/>
                    <a:gd name="T4" fmla="*/ 495 w 502"/>
                    <a:gd name="T5" fmla="*/ 477 h 501"/>
                    <a:gd name="T6" fmla="*/ 451 w 502"/>
                    <a:gd name="T7" fmla="*/ 408 h 501"/>
                    <a:gd name="T8" fmla="*/ 94 w 502"/>
                    <a:gd name="T9" fmla="*/ 50 h 501"/>
                    <a:gd name="T10" fmla="*/ 24 w 502"/>
                    <a:gd name="T11" fmla="*/ 7 h 501"/>
                    <a:gd name="T12" fmla="*/ 7 w 502"/>
                    <a:gd name="T13" fmla="*/ 24 h 501"/>
                    <a:gd name="T14" fmla="*/ 50 w 502"/>
                    <a:gd name="T15" fmla="*/ 93 h 501"/>
                    <a:gd name="T16" fmla="*/ 408 w 502"/>
                    <a:gd name="T17" fmla="*/ 451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02" h="501">
                      <a:moveTo>
                        <a:pt x="408" y="451"/>
                      </a:moveTo>
                      <a:cubicBezTo>
                        <a:pt x="439" y="482"/>
                        <a:pt x="470" y="501"/>
                        <a:pt x="477" y="494"/>
                      </a:cubicBezTo>
                      <a:cubicBezTo>
                        <a:pt x="495" y="477"/>
                        <a:pt x="495" y="477"/>
                        <a:pt x="495" y="477"/>
                      </a:cubicBezTo>
                      <a:cubicBezTo>
                        <a:pt x="502" y="470"/>
                        <a:pt x="482" y="439"/>
                        <a:pt x="451" y="408"/>
                      </a:cubicBezTo>
                      <a:cubicBezTo>
                        <a:pt x="94" y="50"/>
                        <a:pt x="94" y="50"/>
                        <a:pt x="94" y="50"/>
                      </a:cubicBezTo>
                      <a:cubicBezTo>
                        <a:pt x="62" y="19"/>
                        <a:pt x="31" y="0"/>
                        <a:pt x="24" y="7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0" y="31"/>
                        <a:pt x="19" y="62"/>
                        <a:pt x="50" y="93"/>
                      </a:cubicBezTo>
                      <a:lnTo>
                        <a:pt x="408" y="451"/>
                      </a:lnTo>
                      <a:close/>
                    </a:path>
                  </a:pathLst>
                </a:custGeom>
                <a:solidFill>
                  <a:srgbClr val="F7AB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87" name="í$liḑê">
                  <a:extLst>
                    <a:ext uri="{FF2B5EF4-FFF2-40B4-BE49-F238E27FC236}">
                      <a16:creationId xmlns:a16="http://schemas.microsoft.com/office/drawing/2014/main" id="{2121FE7A-8117-4A43-9E60-636964EE1A61}"/>
                    </a:ext>
                  </a:extLst>
                </p:cNvPr>
                <p:cNvSpPr/>
                <p:nvPr/>
              </p:nvSpPr>
              <p:spPr bwMode="auto">
                <a:xfrm>
                  <a:off x="8475671" y="5318114"/>
                  <a:ext cx="333339" cy="332182"/>
                </a:xfrm>
                <a:custGeom>
                  <a:avLst/>
                  <a:gdLst>
                    <a:gd name="T0" fmla="*/ 409 w 502"/>
                    <a:gd name="T1" fmla="*/ 451 h 502"/>
                    <a:gd name="T2" fmla="*/ 478 w 502"/>
                    <a:gd name="T3" fmla="*/ 495 h 502"/>
                    <a:gd name="T4" fmla="*/ 495 w 502"/>
                    <a:gd name="T5" fmla="*/ 477 h 502"/>
                    <a:gd name="T6" fmla="*/ 452 w 502"/>
                    <a:gd name="T7" fmla="*/ 408 h 502"/>
                    <a:gd name="T8" fmla="*/ 94 w 502"/>
                    <a:gd name="T9" fmla="*/ 51 h 502"/>
                    <a:gd name="T10" fmla="*/ 25 w 502"/>
                    <a:gd name="T11" fmla="*/ 7 h 502"/>
                    <a:gd name="T12" fmla="*/ 8 w 502"/>
                    <a:gd name="T13" fmla="*/ 24 h 502"/>
                    <a:gd name="T14" fmla="*/ 51 w 502"/>
                    <a:gd name="T15" fmla="*/ 94 h 502"/>
                    <a:gd name="T16" fmla="*/ 409 w 502"/>
                    <a:gd name="T17" fmla="*/ 451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02" h="502">
                      <a:moveTo>
                        <a:pt x="409" y="451"/>
                      </a:moveTo>
                      <a:cubicBezTo>
                        <a:pt x="440" y="482"/>
                        <a:pt x="471" y="502"/>
                        <a:pt x="478" y="495"/>
                      </a:cubicBezTo>
                      <a:cubicBezTo>
                        <a:pt x="495" y="477"/>
                        <a:pt x="495" y="477"/>
                        <a:pt x="495" y="477"/>
                      </a:cubicBezTo>
                      <a:cubicBezTo>
                        <a:pt x="502" y="470"/>
                        <a:pt x="483" y="439"/>
                        <a:pt x="452" y="408"/>
                      </a:cubicBezTo>
                      <a:cubicBezTo>
                        <a:pt x="94" y="51"/>
                        <a:pt x="94" y="51"/>
                        <a:pt x="94" y="51"/>
                      </a:cubicBezTo>
                      <a:cubicBezTo>
                        <a:pt x="63" y="20"/>
                        <a:pt x="32" y="0"/>
                        <a:pt x="25" y="7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0" y="32"/>
                        <a:pt x="20" y="63"/>
                        <a:pt x="51" y="94"/>
                      </a:cubicBezTo>
                      <a:lnTo>
                        <a:pt x="409" y="451"/>
                      </a:lnTo>
                      <a:close/>
                    </a:path>
                  </a:pathLst>
                </a:custGeom>
                <a:solidFill>
                  <a:srgbClr val="F7AB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88" name="íŝļïḑé">
                  <a:extLst>
                    <a:ext uri="{FF2B5EF4-FFF2-40B4-BE49-F238E27FC236}">
                      <a16:creationId xmlns:a16="http://schemas.microsoft.com/office/drawing/2014/main" id="{F9938050-5D49-4041-BD75-C607F998D963}"/>
                    </a:ext>
                  </a:extLst>
                </p:cNvPr>
                <p:cNvSpPr/>
                <p:nvPr/>
              </p:nvSpPr>
              <p:spPr bwMode="auto">
                <a:xfrm>
                  <a:off x="5922387" y="2739367"/>
                  <a:ext cx="982656" cy="74075"/>
                </a:xfrm>
                <a:custGeom>
                  <a:avLst/>
                  <a:gdLst>
                    <a:gd name="T0" fmla="*/ 849 w 849"/>
                    <a:gd name="T1" fmla="*/ 0 h 64"/>
                    <a:gd name="T2" fmla="*/ 0 w 849"/>
                    <a:gd name="T3" fmla="*/ 0 h 64"/>
                    <a:gd name="T4" fmla="*/ 80 w 849"/>
                    <a:gd name="T5" fmla="*/ 64 h 64"/>
                    <a:gd name="T6" fmla="*/ 849 w 849"/>
                    <a:gd name="T7" fmla="*/ 64 h 64"/>
                    <a:gd name="T8" fmla="*/ 849 w 849"/>
                    <a:gd name="T9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9" h="64">
                      <a:moveTo>
                        <a:pt x="849" y="0"/>
                      </a:moveTo>
                      <a:lnTo>
                        <a:pt x="0" y="0"/>
                      </a:lnTo>
                      <a:lnTo>
                        <a:pt x="80" y="64"/>
                      </a:lnTo>
                      <a:lnTo>
                        <a:pt x="849" y="64"/>
                      </a:lnTo>
                      <a:lnTo>
                        <a:pt x="849" y="0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89" name="îśḷiḑè">
                  <a:extLst>
                    <a:ext uri="{FF2B5EF4-FFF2-40B4-BE49-F238E27FC236}">
                      <a16:creationId xmlns:a16="http://schemas.microsoft.com/office/drawing/2014/main" id="{FD36412F-B2C1-4FB2-9F71-421BD7636286}"/>
                    </a:ext>
                  </a:extLst>
                </p:cNvPr>
                <p:cNvSpPr/>
                <p:nvPr/>
              </p:nvSpPr>
              <p:spPr bwMode="auto">
                <a:xfrm>
                  <a:off x="5536963" y="2741682"/>
                  <a:ext cx="565982" cy="94909"/>
                </a:xfrm>
                <a:custGeom>
                  <a:avLst/>
                  <a:gdLst>
                    <a:gd name="T0" fmla="*/ 0 w 489"/>
                    <a:gd name="T1" fmla="*/ 0 h 82"/>
                    <a:gd name="T2" fmla="*/ 0 w 489"/>
                    <a:gd name="T3" fmla="*/ 82 h 82"/>
                    <a:gd name="T4" fmla="*/ 489 w 489"/>
                    <a:gd name="T5" fmla="*/ 82 h 82"/>
                    <a:gd name="T6" fmla="*/ 385 w 489"/>
                    <a:gd name="T7" fmla="*/ 0 h 82"/>
                    <a:gd name="T8" fmla="*/ 0 w 489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9" h="82">
                      <a:moveTo>
                        <a:pt x="0" y="0"/>
                      </a:moveTo>
                      <a:lnTo>
                        <a:pt x="0" y="82"/>
                      </a:lnTo>
                      <a:lnTo>
                        <a:pt x="489" y="82"/>
                      </a:lnTo>
                      <a:lnTo>
                        <a:pt x="38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90" name="iṥḷíḓè">
                  <a:extLst>
                    <a:ext uri="{FF2B5EF4-FFF2-40B4-BE49-F238E27FC236}">
                      <a16:creationId xmlns:a16="http://schemas.microsoft.com/office/drawing/2014/main" id="{494229DC-6D2B-44EE-9DFC-77D6FB75786E}"/>
                    </a:ext>
                  </a:extLst>
                </p:cNvPr>
                <p:cNvSpPr/>
                <p:nvPr/>
              </p:nvSpPr>
              <p:spPr bwMode="auto">
                <a:xfrm>
                  <a:off x="5536963" y="2741682"/>
                  <a:ext cx="565982" cy="94909"/>
                </a:xfrm>
                <a:custGeom>
                  <a:avLst/>
                  <a:gdLst>
                    <a:gd name="T0" fmla="*/ 0 w 489"/>
                    <a:gd name="T1" fmla="*/ 0 h 82"/>
                    <a:gd name="T2" fmla="*/ 0 w 489"/>
                    <a:gd name="T3" fmla="*/ 82 h 82"/>
                    <a:gd name="T4" fmla="*/ 489 w 489"/>
                    <a:gd name="T5" fmla="*/ 82 h 82"/>
                    <a:gd name="T6" fmla="*/ 385 w 489"/>
                    <a:gd name="T7" fmla="*/ 0 h 82"/>
                    <a:gd name="T8" fmla="*/ 0 w 489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9" h="82">
                      <a:moveTo>
                        <a:pt x="0" y="0"/>
                      </a:moveTo>
                      <a:lnTo>
                        <a:pt x="0" y="82"/>
                      </a:lnTo>
                      <a:lnTo>
                        <a:pt x="489" y="82"/>
                      </a:lnTo>
                      <a:lnTo>
                        <a:pt x="385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91" name="îşļíḍê">
                  <a:extLst>
                    <a:ext uri="{FF2B5EF4-FFF2-40B4-BE49-F238E27FC236}">
                      <a16:creationId xmlns:a16="http://schemas.microsoft.com/office/drawing/2014/main" id="{24B2A7BA-0D6F-408C-9472-BB60E83D49B7}"/>
                    </a:ext>
                  </a:extLst>
                </p:cNvPr>
                <p:cNvSpPr/>
                <p:nvPr/>
              </p:nvSpPr>
              <p:spPr bwMode="auto">
                <a:xfrm>
                  <a:off x="6145770" y="2956963"/>
                  <a:ext cx="498851" cy="74075"/>
                </a:xfrm>
                <a:custGeom>
                  <a:avLst/>
                  <a:gdLst>
                    <a:gd name="T0" fmla="*/ 431 w 431"/>
                    <a:gd name="T1" fmla="*/ 0 h 64"/>
                    <a:gd name="T2" fmla="*/ 0 w 431"/>
                    <a:gd name="T3" fmla="*/ 0 h 64"/>
                    <a:gd name="T4" fmla="*/ 12 w 431"/>
                    <a:gd name="T5" fmla="*/ 31 h 64"/>
                    <a:gd name="T6" fmla="*/ 33 w 431"/>
                    <a:gd name="T7" fmla="*/ 64 h 64"/>
                    <a:gd name="T8" fmla="*/ 431 w 431"/>
                    <a:gd name="T9" fmla="*/ 64 h 64"/>
                    <a:gd name="T10" fmla="*/ 431 w 431"/>
                    <a:gd name="T1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1" h="64">
                      <a:moveTo>
                        <a:pt x="431" y="0"/>
                      </a:moveTo>
                      <a:lnTo>
                        <a:pt x="0" y="0"/>
                      </a:lnTo>
                      <a:lnTo>
                        <a:pt x="12" y="31"/>
                      </a:lnTo>
                      <a:lnTo>
                        <a:pt x="33" y="64"/>
                      </a:lnTo>
                      <a:lnTo>
                        <a:pt x="431" y="64"/>
                      </a:lnTo>
                      <a:lnTo>
                        <a:pt x="431" y="0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92" name="ïsḷíďê">
                  <a:extLst>
                    <a:ext uri="{FF2B5EF4-FFF2-40B4-BE49-F238E27FC236}">
                      <a16:creationId xmlns:a16="http://schemas.microsoft.com/office/drawing/2014/main" id="{98E85D0B-DAEF-43BC-96C7-69A001352420}"/>
                    </a:ext>
                  </a:extLst>
                </p:cNvPr>
                <p:cNvSpPr/>
                <p:nvPr/>
              </p:nvSpPr>
              <p:spPr bwMode="auto">
                <a:xfrm>
                  <a:off x="5923544" y="2966223"/>
                  <a:ext cx="287042" cy="94909"/>
                </a:xfrm>
                <a:custGeom>
                  <a:avLst/>
                  <a:gdLst>
                    <a:gd name="T0" fmla="*/ 205 w 248"/>
                    <a:gd name="T1" fmla="*/ 0 h 82"/>
                    <a:gd name="T2" fmla="*/ 0 w 248"/>
                    <a:gd name="T3" fmla="*/ 0 h 82"/>
                    <a:gd name="T4" fmla="*/ 0 w 248"/>
                    <a:gd name="T5" fmla="*/ 82 h 82"/>
                    <a:gd name="T6" fmla="*/ 248 w 248"/>
                    <a:gd name="T7" fmla="*/ 82 h 82"/>
                    <a:gd name="T8" fmla="*/ 221 w 248"/>
                    <a:gd name="T9" fmla="*/ 39 h 82"/>
                    <a:gd name="T10" fmla="*/ 205 w 248"/>
                    <a:gd name="T11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8" h="82">
                      <a:moveTo>
                        <a:pt x="205" y="0"/>
                      </a:moveTo>
                      <a:lnTo>
                        <a:pt x="0" y="0"/>
                      </a:lnTo>
                      <a:lnTo>
                        <a:pt x="0" y="82"/>
                      </a:lnTo>
                      <a:lnTo>
                        <a:pt x="248" y="82"/>
                      </a:lnTo>
                      <a:lnTo>
                        <a:pt x="221" y="39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93" name="í$liďê">
                  <a:extLst>
                    <a:ext uri="{FF2B5EF4-FFF2-40B4-BE49-F238E27FC236}">
                      <a16:creationId xmlns:a16="http://schemas.microsoft.com/office/drawing/2014/main" id="{B9C51E88-8AB2-4BB4-A1AA-8CE7FBF04735}"/>
                    </a:ext>
                  </a:extLst>
                </p:cNvPr>
                <p:cNvSpPr/>
                <p:nvPr/>
              </p:nvSpPr>
              <p:spPr bwMode="auto">
                <a:xfrm>
                  <a:off x="5923544" y="2966223"/>
                  <a:ext cx="287042" cy="94909"/>
                </a:xfrm>
                <a:custGeom>
                  <a:avLst/>
                  <a:gdLst>
                    <a:gd name="T0" fmla="*/ 205 w 248"/>
                    <a:gd name="T1" fmla="*/ 0 h 82"/>
                    <a:gd name="T2" fmla="*/ 0 w 248"/>
                    <a:gd name="T3" fmla="*/ 0 h 82"/>
                    <a:gd name="T4" fmla="*/ 0 w 248"/>
                    <a:gd name="T5" fmla="*/ 82 h 82"/>
                    <a:gd name="T6" fmla="*/ 248 w 248"/>
                    <a:gd name="T7" fmla="*/ 82 h 82"/>
                    <a:gd name="T8" fmla="*/ 221 w 248"/>
                    <a:gd name="T9" fmla="*/ 39 h 82"/>
                    <a:gd name="T10" fmla="*/ 205 w 248"/>
                    <a:gd name="T11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8" h="82">
                      <a:moveTo>
                        <a:pt x="205" y="0"/>
                      </a:moveTo>
                      <a:lnTo>
                        <a:pt x="0" y="0"/>
                      </a:lnTo>
                      <a:lnTo>
                        <a:pt x="0" y="82"/>
                      </a:lnTo>
                      <a:lnTo>
                        <a:pt x="248" y="82"/>
                      </a:lnTo>
                      <a:lnTo>
                        <a:pt x="221" y="39"/>
                      </a:lnTo>
                      <a:lnTo>
                        <a:pt x="20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94" name="ï$lîḓe">
                  <a:extLst>
                    <a:ext uri="{FF2B5EF4-FFF2-40B4-BE49-F238E27FC236}">
                      <a16:creationId xmlns:a16="http://schemas.microsoft.com/office/drawing/2014/main" id="{4412B797-DD65-453E-BEA8-B75311637321}"/>
                    </a:ext>
                  </a:extLst>
                </p:cNvPr>
                <p:cNvSpPr/>
                <p:nvPr/>
              </p:nvSpPr>
              <p:spPr bwMode="auto">
                <a:xfrm>
                  <a:off x="5490666" y="3164143"/>
                  <a:ext cx="888904" cy="93752"/>
                </a:xfrm>
                <a:custGeom>
                  <a:avLst/>
                  <a:gdLst>
                    <a:gd name="T0" fmla="*/ 0 w 768"/>
                    <a:gd name="T1" fmla="*/ 0 h 81"/>
                    <a:gd name="T2" fmla="*/ 0 w 768"/>
                    <a:gd name="T3" fmla="*/ 81 h 81"/>
                    <a:gd name="T4" fmla="*/ 768 w 768"/>
                    <a:gd name="T5" fmla="*/ 81 h 81"/>
                    <a:gd name="T6" fmla="*/ 756 w 768"/>
                    <a:gd name="T7" fmla="*/ 0 h 81"/>
                    <a:gd name="T8" fmla="*/ 0 w 768"/>
                    <a:gd name="T9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8" h="81">
                      <a:moveTo>
                        <a:pt x="0" y="0"/>
                      </a:moveTo>
                      <a:lnTo>
                        <a:pt x="0" y="81"/>
                      </a:lnTo>
                      <a:lnTo>
                        <a:pt x="768" y="81"/>
                      </a:lnTo>
                      <a:lnTo>
                        <a:pt x="7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95" name="íśḻîḍè">
                  <a:extLst>
                    <a:ext uri="{FF2B5EF4-FFF2-40B4-BE49-F238E27FC236}">
                      <a16:creationId xmlns:a16="http://schemas.microsoft.com/office/drawing/2014/main" id="{1494A133-93E3-4A4F-849E-B48E4833659F}"/>
                    </a:ext>
                  </a:extLst>
                </p:cNvPr>
                <p:cNvSpPr/>
                <p:nvPr/>
              </p:nvSpPr>
              <p:spPr bwMode="auto">
                <a:xfrm>
                  <a:off x="5490666" y="3164143"/>
                  <a:ext cx="888904" cy="93752"/>
                </a:xfrm>
                <a:custGeom>
                  <a:avLst/>
                  <a:gdLst>
                    <a:gd name="T0" fmla="*/ 0 w 768"/>
                    <a:gd name="T1" fmla="*/ 0 h 81"/>
                    <a:gd name="T2" fmla="*/ 0 w 768"/>
                    <a:gd name="T3" fmla="*/ 81 h 81"/>
                    <a:gd name="T4" fmla="*/ 768 w 768"/>
                    <a:gd name="T5" fmla="*/ 81 h 81"/>
                    <a:gd name="T6" fmla="*/ 756 w 768"/>
                    <a:gd name="T7" fmla="*/ 0 h 81"/>
                    <a:gd name="T8" fmla="*/ 0 w 768"/>
                    <a:gd name="T9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8" h="81">
                      <a:moveTo>
                        <a:pt x="0" y="0"/>
                      </a:moveTo>
                      <a:lnTo>
                        <a:pt x="0" y="81"/>
                      </a:lnTo>
                      <a:lnTo>
                        <a:pt x="768" y="81"/>
                      </a:lnTo>
                      <a:lnTo>
                        <a:pt x="75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96" name="işļiḓé">
                  <a:extLst>
                    <a:ext uri="{FF2B5EF4-FFF2-40B4-BE49-F238E27FC236}">
                      <a16:creationId xmlns:a16="http://schemas.microsoft.com/office/drawing/2014/main" id="{D9D5B99A-5573-447D-BB42-DC6E28816C3E}"/>
                    </a:ext>
                  </a:extLst>
                </p:cNvPr>
                <p:cNvSpPr/>
                <p:nvPr/>
              </p:nvSpPr>
              <p:spPr bwMode="auto">
                <a:xfrm>
                  <a:off x="6261513" y="3175717"/>
                  <a:ext cx="648159" cy="74075"/>
                </a:xfrm>
                <a:custGeom>
                  <a:avLst/>
                  <a:gdLst>
                    <a:gd name="T0" fmla="*/ 560 w 560"/>
                    <a:gd name="T1" fmla="*/ 0 h 64"/>
                    <a:gd name="T2" fmla="*/ 0 w 560"/>
                    <a:gd name="T3" fmla="*/ 0 h 64"/>
                    <a:gd name="T4" fmla="*/ 9 w 560"/>
                    <a:gd name="T5" fmla="*/ 64 h 64"/>
                    <a:gd name="T6" fmla="*/ 560 w 560"/>
                    <a:gd name="T7" fmla="*/ 64 h 64"/>
                    <a:gd name="T8" fmla="*/ 560 w 560"/>
                    <a:gd name="T9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0" h="64">
                      <a:moveTo>
                        <a:pt x="560" y="0"/>
                      </a:moveTo>
                      <a:lnTo>
                        <a:pt x="0" y="0"/>
                      </a:lnTo>
                      <a:lnTo>
                        <a:pt x="9" y="64"/>
                      </a:lnTo>
                      <a:lnTo>
                        <a:pt x="560" y="64"/>
                      </a:lnTo>
                      <a:lnTo>
                        <a:pt x="560" y="0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97" name="íSľîdè">
                  <a:extLst>
                    <a:ext uri="{FF2B5EF4-FFF2-40B4-BE49-F238E27FC236}">
                      <a16:creationId xmlns:a16="http://schemas.microsoft.com/office/drawing/2014/main" id="{1239AD7D-0800-4876-8347-DE2C674D3D8A}"/>
                    </a:ext>
                  </a:extLst>
                </p:cNvPr>
                <p:cNvSpPr/>
                <p:nvPr/>
              </p:nvSpPr>
              <p:spPr bwMode="auto">
                <a:xfrm>
                  <a:off x="5884191" y="3388684"/>
                  <a:ext cx="403942" cy="93752"/>
                </a:xfrm>
                <a:custGeom>
                  <a:avLst/>
                  <a:gdLst>
                    <a:gd name="T0" fmla="*/ 0 w 349"/>
                    <a:gd name="T1" fmla="*/ 0 h 81"/>
                    <a:gd name="T2" fmla="*/ 0 w 349"/>
                    <a:gd name="T3" fmla="*/ 81 h 81"/>
                    <a:gd name="T4" fmla="*/ 349 w 349"/>
                    <a:gd name="T5" fmla="*/ 81 h 81"/>
                    <a:gd name="T6" fmla="*/ 346 w 349"/>
                    <a:gd name="T7" fmla="*/ 0 h 81"/>
                    <a:gd name="T8" fmla="*/ 0 w 349"/>
                    <a:gd name="T9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9" h="81">
                      <a:moveTo>
                        <a:pt x="0" y="0"/>
                      </a:moveTo>
                      <a:lnTo>
                        <a:pt x="0" y="81"/>
                      </a:lnTo>
                      <a:lnTo>
                        <a:pt x="349" y="81"/>
                      </a:lnTo>
                      <a:lnTo>
                        <a:pt x="34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98" name="ï$ľiḓè">
                  <a:extLst>
                    <a:ext uri="{FF2B5EF4-FFF2-40B4-BE49-F238E27FC236}">
                      <a16:creationId xmlns:a16="http://schemas.microsoft.com/office/drawing/2014/main" id="{2B86EE48-69A0-45B2-80CF-F16E46DFF5ED}"/>
                    </a:ext>
                  </a:extLst>
                </p:cNvPr>
                <p:cNvSpPr/>
                <p:nvPr/>
              </p:nvSpPr>
              <p:spPr bwMode="auto">
                <a:xfrm>
                  <a:off x="5884191" y="3388684"/>
                  <a:ext cx="403942" cy="93752"/>
                </a:xfrm>
                <a:custGeom>
                  <a:avLst/>
                  <a:gdLst>
                    <a:gd name="T0" fmla="*/ 0 w 349"/>
                    <a:gd name="T1" fmla="*/ 0 h 81"/>
                    <a:gd name="T2" fmla="*/ 0 w 349"/>
                    <a:gd name="T3" fmla="*/ 81 h 81"/>
                    <a:gd name="T4" fmla="*/ 349 w 349"/>
                    <a:gd name="T5" fmla="*/ 81 h 81"/>
                    <a:gd name="T6" fmla="*/ 346 w 349"/>
                    <a:gd name="T7" fmla="*/ 0 h 81"/>
                    <a:gd name="T8" fmla="*/ 0 w 349"/>
                    <a:gd name="T9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9" h="81">
                      <a:moveTo>
                        <a:pt x="0" y="0"/>
                      </a:moveTo>
                      <a:lnTo>
                        <a:pt x="0" y="81"/>
                      </a:lnTo>
                      <a:lnTo>
                        <a:pt x="349" y="81"/>
                      </a:lnTo>
                      <a:lnTo>
                        <a:pt x="34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99" name="íşļïḍé">
                  <a:extLst>
                    <a:ext uri="{FF2B5EF4-FFF2-40B4-BE49-F238E27FC236}">
                      <a16:creationId xmlns:a16="http://schemas.microsoft.com/office/drawing/2014/main" id="{9046974B-4CDE-4064-85AF-A6F2AF54919D}"/>
                    </a:ext>
                  </a:extLst>
                </p:cNvPr>
                <p:cNvSpPr/>
                <p:nvPr/>
              </p:nvSpPr>
              <p:spPr bwMode="auto">
                <a:xfrm>
                  <a:off x="6284661" y="3393314"/>
                  <a:ext cx="932886" cy="74075"/>
                </a:xfrm>
                <a:custGeom>
                  <a:avLst/>
                  <a:gdLst>
                    <a:gd name="T0" fmla="*/ 806 w 806"/>
                    <a:gd name="T1" fmla="*/ 0 h 64"/>
                    <a:gd name="T2" fmla="*/ 0 w 806"/>
                    <a:gd name="T3" fmla="*/ 0 h 64"/>
                    <a:gd name="T4" fmla="*/ 1 w 806"/>
                    <a:gd name="T5" fmla="*/ 64 h 64"/>
                    <a:gd name="T6" fmla="*/ 806 w 806"/>
                    <a:gd name="T7" fmla="*/ 64 h 64"/>
                    <a:gd name="T8" fmla="*/ 806 w 806"/>
                    <a:gd name="T9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6" h="64">
                      <a:moveTo>
                        <a:pt x="806" y="0"/>
                      </a:moveTo>
                      <a:lnTo>
                        <a:pt x="0" y="0"/>
                      </a:lnTo>
                      <a:lnTo>
                        <a:pt x="1" y="64"/>
                      </a:lnTo>
                      <a:lnTo>
                        <a:pt x="806" y="64"/>
                      </a:lnTo>
                      <a:lnTo>
                        <a:pt x="806" y="0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00" name="iš1íde">
                  <a:extLst>
                    <a:ext uri="{FF2B5EF4-FFF2-40B4-BE49-F238E27FC236}">
                      <a16:creationId xmlns:a16="http://schemas.microsoft.com/office/drawing/2014/main" id="{C4A915A9-C3C6-4EFC-A5A8-9A1E926EEF51}"/>
                    </a:ext>
                  </a:extLst>
                </p:cNvPr>
                <p:cNvSpPr/>
                <p:nvPr/>
              </p:nvSpPr>
              <p:spPr bwMode="auto">
                <a:xfrm>
                  <a:off x="5687429" y="3595863"/>
                  <a:ext cx="564824" cy="94909"/>
                </a:xfrm>
                <a:custGeom>
                  <a:avLst/>
                  <a:gdLst>
                    <a:gd name="T0" fmla="*/ 0 w 488"/>
                    <a:gd name="T1" fmla="*/ 82 h 82"/>
                    <a:gd name="T2" fmla="*/ 469 w 488"/>
                    <a:gd name="T3" fmla="*/ 82 h 82"/>
                    <a:gd name="T4" fmla="*/ 481 w 488"/>
                    <a:gd name="T5" fmla="*/ 51 h 82"/>
                    <a:gd name="T6" fmla="*/ 488 w 488"/>
                    <a:gd name="T7" fmla="*/ 0 h 82"/>
                    <a:gd name="T8" fmla="*/ 0 w 488"/>
                    <a:gd name="T9" fmla="*/ 0 h 82"/>
                    <a:gd name="T10" fmla="*/ 0 w 488"/>
                    <a:gd name="T11" fmla="*/ 8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8" h="82">
                      <a:moveTo>
                        <a:pt x="0" y="82"/>
                      </a:moveTo>
                      <a:lnTo>
                        <a:pt x="469" y="82"/>
                      </a:lnTo>
                      <a:lnTo>
                        <a:pt x="481" y="51"/>
                      </a:lnTo>
                      <a:lnTo>
                        <a:pt x="488" y="0"/>
                      </a:lnTo>
                      <a:lnTo>
                        <a:pt x="0" y="0"/>
                      </a:lnTo>
                      <a:lnTo>
                        <a:pt x="0" y="82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01" name="iSḷíde">
                  <a:extLst>
                    <a:ext uri="{FF2B5EF4-FFF2-40B4-BE49-F238E27FC236}">
                      <a16:creationId xmlns:a16="http://schemas.microsoft.com/office/drawing/2014/main" id="{86962121-45E6-43F8-B866-5CE51605C2D0}"/>
                    </a:ext>
                  </a:extLst>
                </p:cNvPr>
                <p:cNvSpPr/>
                <p:nvPr/>
              </p:nvSpPr>
              <p:spPr bwMode="auto">
                <a:xfrm>
                  <a:off x="5687429" y="3595863"/>
                  <a:ext cx="564824" cy="94909"/>
                </a:xfrm>
                <a:custGeom>
                  <a:avLst/>
                  <a:gdLst>
                    <a:gd name="T0" fmla="*/ 0 w 488"/>
                    <a:gd name="T1" fmla="*/ 82 h 82"/>
                    <a:gd name="T2" fmla="*/ 469 w 488"/>
                    <a:gd name="T3" fmla="*/ 82 h 82"/>
                    <a:gd name="T4" fmla="*/ 481 w 488"/>
                    <a:gd name="T5" fmla="*/ 51 h 82"/>
                    <a:gd name="T6" fmla="*/ 488 w 488"/>
                    <a:gd name="T7" fmla="*/ 0 h 82"/>
                    <a:gd name="T8" fmla="*/ 0 w 488"/>
                    <a:gd name="T9" fmla="*/ 0 h 82"/>
                    <a:gd name="T10" fmla="*/ 0 w 488"/>
                    <a:gd name="T11" fmla="*/ 8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8" h="82">
                      <a:moveTo>
                        <a:pt x="0" y="82"/>
                      </a:moveTo>
                      <a:lnTo>
                        <a:pt x="469" y="82"/>
                      </a:lnTo>
                      <a:lnTo>
                        <a:pt x="481" y="51"/>
                      </a:lnTo>
                      <a:lnTo>
                        <a:pt x="488" y="0"/>
                      </a:lnTo>
                      <a:lnTo>
                        <a:pt x="0" y="0"/>
                      </a:lnTo>
                      <a:lnTo>
                        <a:pt x="0" y="82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02" name="íṡľíďê">
                  <a:extLst>
                    <a:ext uri="{FF2B5EF4-FFF2-40B4-BE49-F238E27FC236}">
                      <a16:creationId xmlns:a16="http://schemas.microsoft.com/office/drawing/2014/main" id="{8304027B-0148-4D6E-8DB7-89FCEB05C786}"/>
                    </a:ext>
                  </a:extLst>
                </p:cNvPr>
                <p:cNvSpPr/>
                <p:nvPr/>
              </p:nvSpPr>
              <p:spPr bwMode="auto">
                <a:xfrm>
                  <a:off x="6255726" y="3610910"/>
                  <a:ext cx="795153" cy="74075"/>
                </a:xfrm>
                <a:custGeom>
                  <a:avLst/>
                  <a:gdLst>
                    <a:gd name="T0" fmla="*/ 0 w 687"/>
                    <a:gd name="T1" fmla="*/ 64 h 64"/>
                    <a:gd name="T2" fmla="*/ 687 w 687"/>
                    <a:gd name="T3" fmla="*/ 64 h 64"/>
                    <a:gd name="T4" fmla="*/ 687 w 687"/>
                    <a:gd name="T5" fmla="*/ 0 h 64"/>
                    <a:gd name="T6" fmla="*/ 14 w 687"/>
                    <a:gd name="T7" fmla="*/ 0 h 64"/>
                    <a:gd name="T8" fmla="*/ 9 w 687"/>
                    <a:gd name="T9" fmla="*/ 39 h 64"/>
                    <a:gd name="T10" fmla="*/ 0 w 687"/>
                    <a:gd name="T11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7" h="64">
                      <a:moveTo>
                        <a:pt x="0" y="64"/>
                      </a:moveTo>
                      <a:lnTo>
                        <a:pt x="687" y="64"/>
                      </a:lnTo>
                      <a:lnTo>
                        <a:pt x="687" y="0"/>
                      </a:lnTo>
                      <a:lnTo>
                        <a:pt x="14" y="0"/>
                      </a:lnTo>
                      <a:lnTo>
                        <a:pt x="9" y="39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03" name="í$1îḓé">
                  <a:extLst>
                    <a:ext uri="{FF2B5EF4-FFF2-40B4-BE49-F238E27FC236}">
                      <a16:creationId xmlns:a16="http://schemas.microsoft.com/office/drawing/2014/main" id="{E857076C-7AA4-4D8E-8F00-5D59CA86E1A3}"/>
                    </a:ext>
                  </a:extLst>
                </p:cNvPr>
                <p:cNvSpPr/>
                <p:nvPr/>
              </p:nvSpPr>
              <p:spPr bwMode="auto">
                <a:xfrm>
                  <a:off x="6173548" y="3828506"/>
                  <a:ext cx="430563" cy="74075"/>
                </a:xfrm>
                <a:custGeom>
                  <a:avLst/>
                  <a:gdLst>
                    <a:gd name="T0" fmla="*/ 0 w 372"/>
                    <a:gd name="T1" fmla="*/ 64 h 64"/>
                    <a:gd name="T2" fmla="*/ 372 w 372"/>
                    <a:gd name="T3" fmla="*/ 64 h 64"/>
                    <a:gd name="T4" fmla="*/ 372 w 372"/>
                    <a:gd name="T5" fmla="*/ 0 h 64"/>
                    <a:gd name="T6" fmla="*/ 24 w 372"/>
                    <a:gd name="T7" fmla="*/ 0 h 64"/>
                    <a:gd name="T8" fmla="*/ 21 w 372"/>
                    <a:gd name="T9" fmla="*/ 9 h 64"/>
                    <a:gd name="T10" fmla="*/ 0 w 372"/>
                    <a:gd name="T11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2" h="64">
                      <a:moveTo>
                        <a:pt x="0" y="64"/>
                      </a:moveTo>
                      <a:lnTo>
                        <a:pt x="372" y="64"/>
                      </a:lnTo>
                      <a:lnTo>
                        <a:pt x="372" y="0"/>
                      </a:lnTo>
                      <a:lnTo>
                        <a:pt x="24" y="0"/>
                      </a:lnTo>
                      <a:lnTo>
                        <a:pt x="21" y="9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04" name="ïśļîḍè">
                  <a:extLst>
                    <a:ext uri="{FF2B5EF4-FFF2-40B4-BE49-F238E27FC236}">
                      <a16:creationId xmlns:a16="http://schemas.microsoft.com/office/drawing/2014/main" id="{DC2A968D-CF36-426F-8EC7-3025BBD99BB6}"/>
                    </a:ext>
                  </a:extLst>
                </p:cNvPr>
                <p:cNvSpPr/>
                <p:nvPr/>
              </p:nvSpPr>
              <p:spPr bwMode="auto">
                <a:xfrm>
                  <a:off x="5946692" y="4046102"/>
                  <a:ext cx="922470" cy="74075"/>
                </a:xfrm>
                <a:custGeom>
                  <a:avLst/>
                  <a:gdLst>
                    <a:gd name="T0" fmla="*/ 0 w 797"/>
                    <a:gd name="T1" fmla="*/ 64 h 64"/>
                    <a:gd name="T2" fmla="*/ 797 w 797"/>
                    <a:gd name="T3" fmla="*/ 64 h 64"/>
                    <a:gd name="T4" fmla="*/ 797 w 797"/>
                    <a:gd name="T5" fmla="*/ 0 h 64"/>
                    <a:gd name="T6" fmla="*/ 59 w 797"/>
                    <a:gd name="T7" fmla="*/ 0 h 64"/>
                    <a:gd name="T8" fmla="*/ 48 w 797"/>
                    <a:gd name="T9" fmla="*/ 8 h 64"/>
                    <a:gd name="T10" fmla="*/ 0 w 797"/>
                    <a:gd name="T11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7" h="64">
                      <a:moveTo>
                        <a:pt x="0" y="64"/>
                      </a:moveTo>
                      <a:lnTo>
                        <a:pt x="797" y="64"/>
                      </a:lnTo>
                      <a:lnTo>
                        <a:pt x="797" y="0"/>
                      </a:lnTo>
                      <a:lnTo>
                        <a:pt x="59" y="0"/>
                      </a:lnTo>
                      <a:lnTo>
                        <a:pt x="48" y="8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05" name="îṡľiďê">
                  <a:extLst>
                    <a:ext uri="{FF2B5EF4-FFF2-40B4-BE49-F238E27FC236}">
                      <a16:creationId xmlns:a16="http://schemas.microsoft.com/office/drawing/2014/main" id="{2A2960DB-ACE9-4C2C-A080-173515EA679B}"/>
                    </a:ext>
                  </a:extLst>
                </p:cNvPr>
                <p:cNvSpPr/>
                <p:nvPr/>
              </p:nvSpPr>
              <p:spPr bwMode="auto">
                <a:xfrm>
                  <a:off x="5767292" y="3822719"/>
                  <a:ext cx="402785" cy="94909"/>
                </a:xfrm>
                <a:custGeom>
                  <a:avLst/>
                  <a:gdLst>
                    <a:gd name="T0" fmla="*/ 0 w 348"/>
                    <a:gd name="T1" fmla="*/ 0 h 82"/>
                    <a:gd name="T2" fmla="*/ 0 w 348"/>
                    <a:gd name="T3" fmla="*/ 82 h 82"/>
                    <a:gd name="T4" fmla="*/ 348 w 348"/>
                    <a:gd name="T5" fmla="*/ 82 h 82"/>
                    <a:gd name="T6" fmla="*/ 345 w 348"/>
                    <a:gd name="T7" fmla="*/ 0 h 82"/>
                    <a:gd name="T8" fmla="*/ 0 w 348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8" h="82">
                      <a:moveTo>
                        <a:pt x="0" y="0"/>
                      </a:moveTo>
                      <a:lnTo>
                        <a:pt x="0" y="82"/>
                      </a:lnTo>
                      <a:lnTo>
                        <a:pt x="348" y="82"/>
                      </a:lnTo>
                      <a:lnTo>
                        <a:pt x="34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06" name="îšḻíḑe">
                  <a:extLst>
                    <a:ext uri="{FF2B5EF4-FFF2-40B4-BE49-F238E27FC236}">
                      <a16:creationId xmlns:a16="http://schemas.microsoft.com/office/drawing/2014/main" id="{31BA5D8F-1C16-4750-AAD4-B3117B7755D9}"/>
                    </a:ext>
                  </a:extLst>
                </p:cNvPr>
                <p:cNvSpPr/>
                <p:nvPr/>
              </p:nvSpPr>
              <p:spPr bwMode="auto">
                <a:xfrm>
                  <a:off x="5767292" y="3822719"/>
                  <a:ext cx="402785" cy="94909"/>
                </a:xfrm>
                <a:custGeom>
                  <a:avLst/>
                  <a:gdLst>
                    <a:gd name="T0" fmla="*/ 0 w 348"/>
                    <a:gd name="T1" fmla="*/ 0 h 82"/>
                    <a:gd name="T2" fmla="*/ 0 w 348"/>
                    <a:gd name="T3" fmla="*/ 82 h 82"/>
                    <a:gd name="T4" fmla="*/ 348 w 348"/>
                    <a:gd name="T5" fmla="*/ 82 h 82"/>
                    <a:gd name="T6" fmla="*/ 345 w 348"/>
                    <a:gd name="T7" fmla="*/ 0 h 82"/>
                    <a:gd name="T8" fmla="*/ 0 w 348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8" h="82">
                      <a:moveTo>
                        <a:pt x="0" y="0"/>
                      </a:moveTo>
                      <a:lnTo>
                        <a:pt x="0" y="82"/>
                      </a:lnTo>
                      <a:lnTo>
                        <a:pt x="348" y="82"/>
                      </a:lnTo>
                      <a:lnTo>
                        <a:pt x="345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07" name="ïṩlíḓè">
                  <a:extLst>
                    <a:ext uri="{FF2B5EF4-FFF2-40B4-BE49-F238E27FC236}">
                      <a16:creationId xmlns:a16="http://schemas.microsoft.com/office/drawing/2014/main" id="{4498A7C6-6E04-4635-8265-95901892D48A}"/>
                    </a:ext>
                  </a:extLst>
                </p:cNvPr>
                <p:cNvSpPr/>
                <p:nvPr/>
              </p:nvSpPr>
              <p:spPr bwMode="auto">
                <a:xfrm>
                  <a:off x="4230229" y="3770635"/>
                  <a:ext cx="531259" cy="415517"/>
                </a:xfrm>
                <a:custGeom>
                  <a:avLst/>
                  <a:gdLst>
                    <a:gd name="T0" fmla="*/ 76 w 459"/>
                    <a:gd name="T1" fmla="*/ 359 h 359"/>
                    <a:gd name="T2" fmla="*/ 0 w 459"/>
                    <a:gd name="T3" fmla="*/ 235 h 359"/>
                    <a:gd name="T4" fmla="*/ 383 w 459"/>
                    <a:gd name="T5" fmla="*/ 0 h 359"/>
                    <a:gd name="T6" fmla="*/ 459 w 459"/>
                    <a:gd name="T7" fmla="*/ 124 h 359"/>
                    <a:gd name="T8" fmla="*/ 76 w 459"/>
                    <a:gd name="T9" fmla="*/ 359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9" h="359">
                      <a:moveTo>
                        <a:pt x="76" y="359"/>
                      </a:moveTo>
                      <a:lnTo>
                        <a:pt x="0" y="235"/>
                      </a:lnTo>
                      <a:lnTo>
                        <a:pt x="383" y="0"/>
                      </a:lnTo>
                      <a:lnTo>
                        <a:pt x="459" y="124"/>
                      </a:lnTo>
                      <a:lnTo>
                        <a:pt x="76" y="359"/>
                      </a:lnTo>
                      <a:close/>
                    </a:path>
                  </a:pathLst>
                </a:custGeom>
                <a:solidFill>
                  <a:srgbClr val="4368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08" name="ïṧ1ïḍè">
                  <a:extLst>
                    <a:ext uri="{FF2B5EF4-FFF2-40B4-BE49-F238E27FC236}">
                      <a16:creationId xmlns:a16="http://schemas.microsoft.com/office/drawing/2014/main" id="{945A3EAA-D0F4-4DC8-ABD7-FB6FDB435361}"/>
                    </a:ext>
                  </a:extLst>
                </p:cNvPr>
                <p:cNvSpPr/>
                <p:nvPr/>
              </p:nvSpPr>
              <p:spPr bwMode="auto">
                <a:xfrm>
                  <a:off x="4351758" y="2362046"/>
                  <a:ext cx="2156287" cy="2153971"/>
                </a:xfrm>
                <a:custGeom>
                  <a:avLst/>
                  <a:gdLst>
                    <a:gd name="T0" fmla="*/ 2838 w 3254"/>
                    <a:gd name="T1" fmla="*/ 875 h 3254"/>
                    <a:gd name="T2" fmla="*/ 875 w 3254"/>
                    <a:gd name="T3" fmla="*/ 416 h 3254"/>
                    <a:gd name="T4" fmla="*/ 415 w 3254"/>
                    <a:gd name="T5" fmla="*/ 2379 h 3254"/>
                    <a:gd name="T6" fmla="*/ 2379 w 3254"/>
                    <a:gd name="T7" fmla="*/ 2839 h 3254"/>
                    <a:gd name="T8" fmla="*/ 2838 w 3254"/>
                    <a:gd name="T9" fmla="*/ 875 h 3254"/>
                    <a:gd name="T10" fmla="*/ 2250 w 3254"/>
                    <a:gd name="T11" fmla="*/ 2631 h 3254"/>
                    <a:gd name="T12" fmla="*/ 623 w 3254"/>
                    <a:gd name="T13" fmla="*/ 2250 h 3254"/>
                    <a:gd name="T14" fmla="*/ 1004 w 3254"/>
                    <a:gd name="T15" fmla="*/ 623 h 3254"/>
                    <a:gd name="T16" fmla="*/ 2630 w 3254"/>
                    <a:gd name="T17" fmla="*/ 1004 h 3254"/>
                    <a:gd name="T18" fmla="*/ 2250 w 3254"/>
                    <a:gd name="T19" fmla="*/ 2631 h 3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54" h="3254">
                      <a:moveTo>
                        <a:pt x="2838" y="875"/>
                      </a:moveTo>
                      <a:cubicBezTo>
                        <a:pt x="2423" y="206"/>
                        <a:pt x="1544" y="0"/>
                        <a:pt x="875" y="416"/>
                      </a:cubicBezTo>
                      <a:cubicBezTo>
                        <a:pt x="206" y="831"/>
                        <a:pt x="0" y="1710"/>
                        <a:pt x="415" y="2379"/>
                      </a:cubicBezTo>
                      <a:cubicBezTo>
                        <a:pt x="830" y="3048"/>
                        <a:pt x="1710" y="3254"/>
                        <a:pt x="2379" y="2839"/>
                      </a:cubicBezTo>
                      <a:cubicBezTo>
                        <a:pt x="3048" y="2423"/>
                        <a:pt x="3254" y="1544"/>
                        <a:pt x="2838" y="875"/>
                      </a:cubicBezTo>
                      <a:moveTo>
                        <a:pt x="2250" y="2631"/>
                      </a:moveTo>
                      <a:cubicBezTo>
                        <a:pt x="1695" y="2975"/>
                        <a:pt x="967" y="2804"/>
                        <a:pt x="623" y="2250"/>
                      </a:cubicBezTo>
                      <a:cubicBezTo>
                        <a:pt x="279" y="1696"/>
                        <a:pt x="450" y="967"/>
                        <a:pt x="1004" y="623"/>
                      </a:cubicBezTo>
                      <a:cubicBezTo>
                        <a:pt x="1558" y="280"/>
                        <a:pt x="2286" y="450"/>
                        <a:pt x="2630" y="1004"/>
                      </a:cubicBezTo>
                      <a:cubicBezTo>
                        <a:pt x="2974" y="1559"/>
                        <a:pt x="2804" y="2287"/>
                        <a:pt x="2250" y="2631"/>
                      </a:cubicBezTo>
                    </a:path>
                  </a:pathLst>
                </a:custGeom>
                <a:solidFill>
                  <a:srgbClr val="4368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09" name="íṩlîḑê">
                  <a:extLst>
                    <a:ext uri="{FF2B5EF4-FFF2-40B4-BE49-F238E27FC236}">
                      <a16:creationId xmlns:a16="http://schemas.microsoft.com/office/drawing/2014/main" id="{18CE1C4D-D0EF-474A-983A-E3107A34BE40}"/>
                    </a:ext>
                  </a:extLst>
                </p:cNvPr>
                <p:cNvSpPr/>
                <p:nvPr/>
              </p:nvSpPr>
              <p:spPr bwMode="auto">
                <a:xfrm>
                  <a:off x="4646902" y="3113216"/>
                  <a:ext cx="71760" cy="652789"/>
                </a:xfrm>
                <a:custGeom>
                  <a:avLst/>
                  <a:gdLst>
                    <a:gd name="T0" fmla="*/ 108 w 108"/>
                    <a:gd name="T1" fmla="*/ 0 h 986"/>
                    <a:gd name="T2" fmla="*/ 1 w 108"/>
                    <a:gd name="T3" fmla="*/ 495 h 986"/>
                    <a:gd name="T4" fmla="*/ 108 w 108"/>
                    <a:gd name="T5" fmla="*/ 986 h 986"/>
                    <a:gd name="T6" fmla="*/ 108 w 108"/>
                    <a:gd name="T7" fmla="*/ 0 h 9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8" h="986">
                      <a:moveTo>
                        <a:pt x="108" y="0"/>
                      </a:moveTo>
                      <a:cubicBezTo>
                        <a:pt x="37" y="155"/>
                        <a:pt x="0" y="324"/>
                        <a:pt x="1" y="495"/>
                      </a:cubicBezTo>
                      <a:cubicBezTo>
                        <a:pt x="1" y="661"/>
                        <a:pt x="36" y="828"/>
                        <a:pt x="108" y="986"/>
                      </a:cubicBezTo>
                      <a:cubicBezTo>
                        <a:pt x="108" y="0"/>
                        <a:pt x="108" y="0"/>
                        <a:pt x="108" y="0"/>
                      </a:cubicBezTo>
                    </a:path>
                  </a:pathLst>
                </a:custGeom>
                <a:solidFill>
                  <a:srgbClr val="B8D5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10" name="îṥļíďé">
                  <a:extLst>
                    <a:ext uri="{FF2B5EF4-FFF2-40B4-BE49-F238E27FC236}">
                      <a16:creationId xmlns:a16="http://schemas.microsoft.com/office/drawing/2014/main" id="{8439DDD2-901E-4E50-9524-4B7A0E29EDCE}"/>
                    </a:ext>
                  </a:extLst>
                </p:cNvPr>
                <p:cNvSpPr/>
                <p:nvPr/>
              </p:nvSpPr>
              <p:spPr bwMode="auto">
                <a:xfrm>
                  <a:off x="4718663" y="2657190"/>
                  <a:ext cx="1334514" cy="1194464"/>
                </a:xfrm>
                <a:custGeom>
                  <a:avLst/>
                  <a:gdLst>
                    <a:gd name="T0" fmla="*/ 1073 w 2014"/>
                    <a:gd name="T1" fmla="*/ 0 h 1804"/>
                    <a:gd name="T2" fmla="*/ 1073 w 2014"/>
                    <a:gd name="T3" fmla="*/ 0 h 1804"/>
                    <a:gd name="T4" fmla="*/ 455 w 2014"/>
                    <a:gd name="T5" fmla="*/ 175 h 1804"/>
                    <a:gd name="T6" fmla="*/ 451 w 2014"/>
                    <a:gd name="T7" fmla="*/ 177 h 1804"/>
                    <a:gd name="T8" fmla="*/ 451 w 2014"/>
                    <a:gd name="T9" fmla="*/ 177 h 1804"/>
                    <a:gd name="T10" fmla="*/ 0 w 2014"/>
                    <a:gd name="T11" fmla="*/ 688 h 1804"/>
                    <a:gd name="T12" fmla="*/ 0 w 2014"/>
                    <a:gd name="T13" fmla="*/ 1674 h 1804"/>
                    <a:gd name="T14" fmla="*/ 70 w 2014"/>
                    <a:gd name="T15" fmla="*/ 1804 h 1804"/>
                    <a:gd name="T16" fmla="*/ 70 w 2014"/>
                    <a:gd name="T17" fmla="*/ 1804 h 1804"/>
                    <a:gd name="T18" fmla="*/ 70 w 2014"/>
                    <a:gd name="T19" fmla="*/ 1804 h 1804"/>
                    <a:gd name="T20" fmla="*/ 461 w 2014"/>
                    <a:gd name="T21" fmla="*/ 1561 h 1804"/>
                    <a:gd name="T22" fmla="*/ 389 w 2014"/>
                    <a:gd name="T23" fmla="*/ 1561 h 1804"/>
                    <a:gd name="T24" fmla="*/ 389 w 2014"/>
                    <a:gd name="T25" fmla="*/ 1418 h 1804"/>
                    <a:gd name="T26" fmla="*/ 691 w 2014"/>
                    <a:gd name="T27" fmla="*/ 1418 h 1804"/>
                    <a:gd name="T28" fmla="*/ 1515 w 2014"/>
                    <a:gd name="T29" fmla="*/ 907 h 1804"/>
                    <a:gd name="T30" fmla="*/ 1166 w 2014"/>
                    <a:gd name="T31" fmla="*/ 907 h 1804"/>
                    <a:gd name="T32" fmla="*/ 1166 w 2014"/>
                    <a:gd name="T33" fmla="*/ 765 h 1804"/>
                    <a:gd name="T34" fmla="*/ 1745 w 2014"/>
                    <a:gd name="T35" fmla="*/ 765 h 1804"/>
                    <a:gd name="T36" fmla="*/ 1995 w 2014"/>
                    <a:gd name="T37" fmla="*/ 609 h 1804"/>
                    <a:gd name="T38" fmla="*/ 1819 w 2014"/>
                    <a:gd name="T39" fmla="*/ 609 h 1804"/>
                    <a:gd name="T40" fmla="*/ 1819 w 2014"/>
                    <a:gd name="T41" fmla="*/ 466 h 1804"/>
                    <a:gd name="T42" fmla="*/ 2014 w 2014"/>
                    <a:gd name="T43" fmla="*/ 466 h 1804"/>
                    <a:gd name="T44" fmla="*/ 1826 w 2014"/>
                    <a:gd name="T45" fmla="*/ 270 h 1804"/>
                    <a:gd name="T46" fmla="*/ 1236 w 2014"/>
                    <a:gd name="T47" fmla="*/ 270 h 1804"/>
                    <a:gd name="T48" fmla="*/ 1236 w 2014"/>
                    <a:gd name="T49" fmla="*/ 127 h 1804"/>
                    <a:gd name="T50" fmla="*/ 1607 w 2014"/>
                    <a:gd name="T51" fmla="*/ 127 h 1804"/>
                    <a:gd name="T52" fmla="*/ 1073 w 2014"/>
                    <a:gd name="T53" fmla="*/ 0 h 1804"/>
                    <a:gd name="T54" fmla="*/ 1073 w 2014"/>
                    <a:gd name="T55" fmla="*/ 0 h 18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014" h="1804">
                      <a:moveTo>
                        <a:pt x="1073" y="0"/>
                      </a:moveTo>
                      <a:cubicBezTo>
                        <a:pt x="1073" y="0"/>
                        <a:pt x="1073" y="0"/>
                        <a:pt x="1073" y="0"/>
                      </a:cubicBezTo>
                      <a:cubicBezTo>
                        <a:pt x="862" y="0"/>
                        <a:pt x="648" y="56"/>
                        <a:pt x="455" y="175"/>
                      </a:cubicBezTo>
                      <a:cubicBezTo>
                        <a:pt x="454" y="176"/>
                        <a:pt x="452" y="177"/>
                        <a:pt x="451" y="177"/>
                      </a:cubicBezTo>
                      <a:cubicBezTo>
                        <a:pt x="451" y="177"/>
                        <a:pt x="451" y="177"/>
                        <a:pt x="451" y="177"/>
                      </a:cubicBezTo>
                      <a:cubicBezTo>
                        <a:pt x="246" y="305"/>
                        <a:pt x="94" y="484"/>
                        <a:pt x="0" y="688"/>
                      </a:cubicBezTo>
                      <a:cubicBezTo>
                        <a:pt x="0" y="1674"/>
                        <a:pt x="0" y="1674"/>
                        <a:pt x="0" y="1674"/>
                      </a:cubicBezTo>
                      <a:cubicBezTo>
                        <a:pt x="21" y="1718"/>
                        <a:pt x="44" y="1762"/>
                        <a:pt x="70" y="1804"/>
                      </a:cubicBezTo>
                      <a:cubicBezTo>
                        <a:pt x="70" y="1804"/>
                        <a:pt x="70" y="1804"/>
                        <a:pt x="70" y="1804"/>
                      </a:cubicBezTo>
                      <a:cubicBezTo>
                        <a:pt x="70" y="1804"/>
                        <a:pt x="70" y="1804"/>
                        <a:pt x="70" y="1804"/>
                      </a:cubicBezTo>
                      <a:cubicBezTo>
                        <a:pt x="461" y="1561"/>
                        <a:pt x="461" y="1561"/>
                        <a:pt x="461" y="1561"/>
                      </a:cubicBezTo>
                      <a:cubicBezTo>
                        <a:pt x="389" y="1561"/>
                        <a:pt x="389" y="1561"/>
                        <a:pt x="389" y="1561"/>
                      </a:cubicBezTo>
                      <a:cubicBezTo>
                        <a:pt x="389" y="1418"/>
                        <a:pt x="389" y="1418"/>
                        <a:pt x="389" y="1418"/>
                      </a:cubicBezTo>
                      <a:cubicBezTo>
                        <a:pt x="691" y="1418"/>
                        <a:pt x="691" y="1418"/>
                        <a:pt x="691" y="1418"/>
                      </a:cubicBezTo>
                      <a:cubicBezTo>
                        <a:pt x="1515" y="907"/>
                        <a:pt x="1515" y="907"/>
                        <a:pt x="1515" y="907"/>
                      </a:cubicBezTo>
                      <a:cubicBezTo>
                        <a:pt x="1166" y="907"/>
                        <a:pt x="1166" y="907"/>
                        <a:pt x="1166" y="907"/>
                      </a:cubicBezTo>
                      <a:cubicBezTo>
                        <a:pt x="1166" y="765"/>
                        <a:pt x="1166" y="765"/>
                        <a:pt x="1166" y="765"/>
                      </a:cubicBezTo>
                      <a:cubicBezTo>
                        <a:pt x="1745" y="765"/>
                        <a:pt x="1745" y="765"/>
                        <a:pt x="1745" y="765"/>
                      </a:cubicBezTo>
                      <a:cubicBezTo>
                        <a:pt x="1995" y="609"/>
                        <a:pt x="1995" y="609"/>
                        <a:pt x="1995" y="609"/>
                      </a:cubicBezTo>
                      <a:cubicBezTo>
                        <a:pt x="1819" y="609"/>
                        <a:pt x="1819" y="609"/>
                        <a:pt x="1819" y="609"/>
                      </a:cubicBezTo>
                      <a:cubicBezTo>
                        <a:pt x="1819" y="466"/>
                        <a:pt x="1819" y="466"/>
                        <a:pt x="1819" y="466"/>
                      </a:cubicBezTo>
                      <a:cubicBezTo>
                        <a:pt x="2014" y="466"/>
                        <a:pt x="2014" y="466"/>
                        <a:pt x="2014" y="466"/>
                      </a:cubicBezTo>
                      <a:cubicBezTo>
                        <a:pt x="1958" y="392"/>
                        <a:pt x="1895" y="327"/>
                        <a:pt x="1826" y="270"/>
                      </a:cubicBezTo>
                      <a:cubicBezTo>
                        <a:pt x="1236" y="270"/>
                        <a:pt x="1236" y="270"/>
                        <a:pt x="1236" y="270"/>
                      </a:cubicBezTo>
                      <a:cubicBezTo>
                        <a:pt x="1236" y="127"/>
                        <a:pt x="1236" y="127"/>
                        <a:pt x="1236" y="127"/>
                      </a:cubicBezTo>
                      <a:cubicBezTo>
                        <a:pt x="1607" y="127"/>
                        <a:pt x="1607" y="127"/>
                        <a:pt x="1607" y="127"/>
                      </a:cubicBezTo>
                      <a:cubicBezTo>
                        <a:pt x="1442" y="43"/>
                        <a:pt x="1258" y="0"/>
                        <a:pt x="1073" y="0"/>
                      </a:cubicBezTo>
                      <a:cubicBezTo>
                        <a:pt x="1073" y="0"/>
                        <a:pt x="1073" y="0"/>
                        <a:pt x="1073" y="0"/>
                      </a:cubicBezTo>
                    </a:path>
                  </a:pathLst>
                </a:custGeom>
                <a:solidFill>
                  <a:srgbClr val="84CA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11" name="î$ľîďe">
                  <a:extLst>
                    <a:ext uri="{FF2B5EF4-FFF2-40B4-BE49-F238E27FC236}">
                      <a16:creationId xmlns:a16="http://schemas.microsoft.com/office/drawing/2014/main" id="{A64DFF24-14FF-4259-A4F9-C96DDF670787}"/>
                    </a:ext>
                  </a:extLst>
                </p:cNvPr>
                <p:cNvSpPr/>
                <p:nvPr/>
              </p:nvSpPr>
              <p:spPr bwMode="auto">
                <a:xfrm>
                  <a:off x="4975612" y="3595863"/>
                  <a:ext cx="200235" cy="94909"/>
                </a:xfrm>
                <a:custGeom>
                  <a:avLst/>
                  <a:gdLst>
                    <a:gd name="T0" fmla="*/ 173 w 173"/>
                    <a:gd name="T1" fmla="*/ 0 h 82"/>
                    <a:gd name="T2" fmla="*/ 0 w 173"/>
                    <a:gd name="T3" fmla="*/ 0 h 82"/>
                    <a:gd name="T4" fmla="*/ 0 w 173"/>
                    <a:gd name="T5" fmla="*/ 82 h 82"/>
                    <a:gd name="T6" fmla="*/ 42 w 173"/>
                    <a:gd name="T7" fmla="*/ 82 h 82"/>
                    <a:gd name="T8" fmla="*/ 173 w 173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3" h="82">
                      <a:moveTo>
                        <a:pt x="173" y="0"/>
                      </a:moveTo>
                      <a:lnTo>
                        <a:pt x="0" y="0"/>
                      </a:lnTo>
                      <a:lnTo>
                        <a:pt x="0" y="82"/>
                      </a:lnTo>
                      <a:lnTo>
                        <a:pt x="42" y="82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BDE3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12" name="ï$ļïďè">
                  <a:extLst>
                    <a:ext uri="{FF2B5EF4-FFF2-40B4-BE49-F238E27FC236}">
                      <a16:creationId xmlns:a16="http://schemas.microsoft.com/office/drawing/2014/main" id="{743BCE94-A183-48F6-AC8A-1BB423DF2129}"/>
                    </a:ext>
                  </a:extLst>
                </p:cNvPr>
                <p:cNvSpPr/>
                <p:nvPr/>
              </p:nvSpPr>
              <p:spPr bwMode="auto">
                <a:xfrm>
                  <a:off x="4975612" y="3595863"/>
                  <a:ext cx="200235" cy="94909"/>
                </a:xfrm>
                <a:custGeom>
                  <a:avLst/>
                  <a:gdLst>
                    <a:gd name="T0" fmla="*/ 173 w 173"/>
                    <a:gd name="T1" fmla="*/ 0 h 82"/>
                    <a:gd name="T2" fmla="*/ 0 w 173"/>
                    <a:gd name="T3" fmla="*/ 0 h 82"/>
                    <a:gd name="T4" fmla="*/ 0 w 173"/>
                    <a:gd name="T5" fmla="*/ 82 h 82"/>
                    <a:gd name="T6" fmla="*/ 42 w 173"/>
                    <a:gd name="T7" fmla="*/ 82 h 82"/>
                    <a:gd name="T8" fmla="*/ 173 w 173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3" h="82">
                      <a:moveTo>
                        <a:pt x="173" y="0"/>
                      </a:moveTo>
                      <a:lnTo>
                        <a:pt x="0" y="0"/>
                      </a:lnTo>
                      <a:lnTo>
                        <a:pt x="0" y="82"/>
                      </a:lnTo>
                      <a:lnTo>
                        <a:pt x="42" y="82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13" name="íṥļiḓé">
                  <a:extLst>
                    <a:ext uri="{FF2B5EF4-FFF2-40B4-BE49-F238E27FC236}">
                      <a16:creationId xmlns:a16="http://schemas.microsoft.com/office/drawing/2014/main" id="{31D909C7-206E-4734-8A2F-67E0D3A4E5D3}"/>
                    </a:ext>
                  </a:extLst>
                </p:cNvPr>
                <p:cNvSpPr/>
                <p:nvPr/>
              </p:nvSpPr>
              <p:spPr bwMode="auto">
                <a:xfrm>
                  <a:off x="5536963" y="2741682"/>
                  <a:ext cx="391210" cy="94909"/>
                </a:xfrm>
                <a:custGeom>
                  <a:avLst/>
                  <a:gdLst>
                    <a:gd name="T0" fmla="*/ 371 w 590"/>
                    <a:gd name="T1" fmla="*/ 0 h 143"/>
                    <a:gd name="T2" fmla="*/ 0 w 590"/>
                    <a:gd name="T3" fmla="*/ 0 h 143"/>
                    <a:gd name="T4" fmla="*/ 0 w 590"/>
                    <a:gd name="T5" fmla="*/ 143 h 143"/>
                    <a:gd name="T6" fmla="*/ 590 w 590"/>
                    <a:gd name="T7" fmla="*/ 143 h 143"/>
                    <a:gd name="T8" fmla="*/ 371 w 590"/>
                    <a:gd name="T9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0" h="143">
                      <a:moveTo>
                        <a:pt x="37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590" y="143"/>
                        <a:pt x="590" y="143"/>
                        <a:pt x="590" y="143"/>
                      </a:cubicBezTo>
                      <a:cubicBezTo>
                        <a:pt x="522" y="87"/>
                        <a:pt x="448" y="39"/>
                        <a:pt x="371" y="0"/>
                      </a:cubicBezTo>
                    </a:path>
                  </a:pathLst>
                </a:custGeom>
                <a:solidFill>
                  <a:srgbClr val="BDE3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14" name="íŝḻiḑè">
                  <a:extLst>
                    <a:ext uri="{FF2B5EF4-FFF2-40B4-BE49-F238E27FC236}">
                      <a16:creationId xmlns:a16="http://schemas.microsoft.com/office/drawing/2014/main" id="{32319705-5ECE-4A0B-B713-4728720D1411}"/>
                    </a:ext>
                  </a:extLst>
                </p:cNvPr>
                <p:cNvSpPr/>
                <p:nvPr/>
              </p:nvSpPr>
              <p:spPr bwMode="auto">
                <a:xfrm>
                  <a:off x="5923544" y="2966223"/>
                  <a:ext cx="171299" cy="94909"/>
                </a:xfrm>
                <a:custGeom>
                  <a:avLst/>
                  <a:gdLst>
                    <a:gd name="T0" fmla="*/ 195 w 258"/>
                    <a:gd name="T1" fmla="*/ 0 h 143"/>
                    <a:gd name="T2" fmla="*/ 0 w 258"/>
                    <a:gd name="T3" fmla="*/ 0 h 143"/>
                    <a:gd name="T4" fmla="*/ 0 w 258"/>
                    <a:gd name="T5" fmla="*/ 143 h 143"/>
                    <a:gd name="T6" fmla="*/ 176 w 258"/>
                    <a:gd name="T7" fmla="*/ 143 h 143"/>
                    <a:gd name="T8" fmla="*/ 258 w 258"/>
                    <a:gd name="T9" fmla="*/ 92 h 143"/>
                    <a:gd name="T10" fmla="*/ 195 w 258"/>
                    <a:gd name="T11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8" h="143">
                      <a:moveTo>
                        <a:pt x="19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176" y="143"/>
                        <a:pt x="176" y="143"/>
                        <a:pt x="176" y="143"/>
                      </a:cubicBezTo>
                      <a:cubicBezTo>
                        <a:pt x="258" y="92"/>
                        <a:pt x="258" y="92"/>
                        <a:pt x="258" y="92"/>
                      </a:cubicBezTo>
                      <a:cubicBezTo>
                        <a:pt x="239" y="60"/>
                        <a:pt x="218" y="30"/>
                        <a:pt x="195" y="0"/>
                      </a:cubicBezTo>
                    </a:path>
                  </a:pathLst>
                </a:custGeom>
                <a:solidFill>
                  <a:srgbClr val="BDE3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15" name="îSliḓe">
                  <a:extLst>
                    <a:ext uri="{FF2B5EF4-FFF2-40B4-BE49-F238E27FC236}">
                      <a16:creationId xmlns:a16="http://schemas.microsoft.com/office/drawing/2014/main" id="{EE09EC51-0048-4F9E-8CA4-22E62A2C82A1}"/>
                    </a:ext>
                  </a:extLst>
                </p:cNvPr>
                <p:cNvSpPr/>
                <p:nvPr/>
              </p:nvSpPr>
              <p:spPr bwMode="auto">
                <a:xfrm>
                  <a:off x="5490666" y="3164143"/>
                  <a:ext cx="384266" cy="93752"/>
                </a:xfrm>
                <a:custGeom>
                  <a:avLst/>
                  <a:gdLst>
                    <a:gd name="T0" fmla="*/ 332 w 332"/>
                    <a:gd name="T1" fmla="*/ 0 h 81"/>
                    <a:gd name="T2" fmla="*/ 0 w 332"/>
                    <a:gd name="T3" fmla="*/ 0 h 81"/>
                    <a:gd name="T4" fmla="*/ 0 w 332"/>
                    <a:gd name="T5" fmla="*/ 81 h 81"/>
                    <a:gd name="T6" fmla="*/ 200 w 332"/>
                    <a:gd name="T7" fmla="*/ 81 h 81"/>
                    <a:gd name="T8" fmla="*/ 332 w 332"/>
                    <a:gd name="T9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2" h="81">
                      <a:moveTo>
                        <a:pt x="332" y="0"/>
                      </a:moveTo>
                      <a:lnTo>
                        <a:pt x="0" y="0"/>
                      </a:lnTo>
                      <a:lnTo>
                        <a:pt x="0" y="81"/>
                      </a:lnTo>
                      <a:lnTo>
                        <a:pt x="200" y="81"/>
                      </a:lnTo>
                      <a:lnTo>
                        <a:pt x="332" y="0"/>
                      </a:lnTo>
                      <a:close/>
                    </a:path>
                  </a:pathLst>
                </a:custGeom>
                <a:solidFill>
                  <a:srgbClr val="BDE3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16" name="íṥļîḓè">
                  <a:extLst>
                    <a:ext uri="{FF2B5EF4-FFF2-40B4-BE49-F238E27FC236}">
                      <a16:creationId xmlns:a16="http://schemas.microsoft.com/office/drawing/2014/main" id="{14358330-C0FD-41B7-84B0-32FE0F195423}"/>
                    </a:ext>
                  </a:extLst>
                </p:cNvPr>
                <p:cNvSpPr/>
                <p:nvPr/>
              </p:nvSpPr>
              <p:spPr bwMode="auto">
                <a:xfrm>
                  <a:off x="5490666" y="3164143"/>
                  <a:ext cx="384266" cy="93752"/>
                </a:xfrm>
                <a:custGeom>
                  <a:avLst/>
                  <a:gdLst>
                    <a:gd name="T0" fmla="*/ 332 w 332"/>
                    <a:gd name="T1" fmla="*/ 0 h 81"/>
                    <a:gd name="T2" fmla="*/ 0 w 332"/>
                    <a:gd name="T3" fmla="*/ 0 h 81"/>
                    <a:gd name="T4" fmla="*/ 0 w 332"/>
                    <a:gd name="T5" fmla="*/ 81 h 81"/>
                    <a:gd name="T6" fmla="*/ 200 w 332"/>
                    <a:gd name="T7" fmla="*/ 81 h 81"/>
                    <a:gd name="T8" fmla="*/ 332 w 332"/>
                    <a:gd name="T9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2" h="81">
                      <a:moveTo>
                        <a:pt x="332" y="0"/>
                      </a:moveTo>
                      <a:lnTo>
                        <a:pt x="0" y="0"/>
                      </a:lnTo>
                      <a:lnTo>
                        <a:pt x="0" y="81"/>
                      </a:lnTo>
                      <a:lnTo>
                        <a:pt x="200" y="81"/>
                      </a:lnTo>
                      <a:lnTo>
                        <a:pt x="3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17" name="ïsḻide">
                  <a:extLst>
                    <a:ext uri="{FF2B5EF4-FFF2-40B4-BE49-F238E27FC236}">
                      <a16:creationId xmlns:a16="http://schemas.microsoft.com/office/drawing/2014/main" id="{615D5A30-F817-493B-AE74-6A8E2A136E83}"/>
                    </a:ext>
                  </a:extLst>
                </p:cNvPr>
                <p:cNvSpPr/>
                <p:nvPr/>
              </p:nvSpPr>
              <p:spPr bwMode="auto">
                <a:xfrm>
                  <a:off x="4646902" y="2657190"/>
                  <a:ext cx="782421" cy="783578"/>
                </a:xfrm>
                <a:custGeom>
                  <a:avLst/>
                  <a:gdLst>
                    <a:gd name="T0" fmla="*/ 559 w 1181"/>
                    <a:gd name="T1" fmla="*/ 177 h 1183"/>
                    <a:gd name="T2" fmla="*/ 559 w 1181"/>
                    <a:gd name="T3" fmla="*/ 177 h 1183"/>
                    <a:gd name="T4" fmla="*/ 1 w 1181"/>
                    <a:gd name="T5" fmla="*/ 1183 h 1183"/>
                    <a:gd name="T6" fmla="*/ 108 w 1181"/>
                    <a:gd name="T7" fmla="*/ 688 h 1183"/>
                    <a:gd name="T8" fmla="*/ 559 w 1181"/>
                    <a:gd name="T9" fmla="*/ 177 h 1183"/>
                    <a:gd name="T10" fmla="*/ 559 w 1181"/>
                    <a:gd name="T11" fmla="*/ 177 h 1183"/>
                    <a:gd name="T12" fmla="*/ 1181 w 1181"/>
                    <a:gd name="T13" fmla="*/ 0 h 1183"/>
                    <a:gd name="T14" fmla="*/ 563 w 1181"/>
                    <a:gd name="T15" fmla="*/ 175 h 1183"/>
                    <a:gd name="T16" fmla="*/ 1181 w 1181"/>
                    <a:gd name="T17" fmla="*/ 0 h 1183"/>
                    <a:gd name="T18" fmla="*/ 1181 w 1181"/>
                    <a:gd name="T19" fmla="*/ 0 h 1183"/>
                    <a:gd name="T20" fmla="*/ 1181 w 1181"/>
                    <a:gd name="T21" fmla="*/ 0 h 1183"/>
                    <a:gd name="T22" fmla="*/ 1181 w 1181"/>
                    <a:gd name="T23" fmla="*/ 0 h 1183"/>
                    <a:gd name="T24" fmla="*/ 1181 w 1181"/>
                    <a:gd name="T25" fmla="*/ 0 h 1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81" h="1183">
                      <a:moveTo>
                        <a:pt x="559" y="177"/>
                      </a:moveTo>
                      <a:cubicBezTo>
                        <a:pt x="559" y="177"/>
                        <a:pt x="559" y="177"/>
                        <a:pt x="559" y="177"/>
                      </a:cubicBezTo>
                      <a:cubicBezTo>
                        <a:pt x="199" y="401"/>
                        <a:pt x="0" y="787"/>
                        <a:pt x="1" y="1183"/>
                      </a:cubicBezTo>
                      <a:cubicBezTo>
                        <a:pt x="0" y="1012"/>
                        <a:pt x="37" y="843"/>
                        <a:pt x="108" y="688"/>
                      </a:cubicBezTo>
                      <a:cubicBezTo>
                        <a:pt x="202" y="484"/>
                        <a:pt x="354" y="305"/>
                        <a:pt x="559" y="177"/>
                      </a:cubicBezTo>
                      <a:cubicBezTo>
                        <a:pt x="559" y="177"/>
                        <a:pt x="559" y="177"/>
                        <a:pt x="559" y="177"/>
                      </a:cubicBezTo>
                      <a:moveTo>
                        <a:pt x="1181" y="0"/>
                      </a:moveTo>
                      <a:cubicBezTo>
                        <a:pt x="970" y="0"/>
                        <a:pt x="756" y="56"/>
                        <a:pt x="563" y="175"/>
                      </a:cubicBezTo>
                      <a:cubicBezTo>
                        <a:pt x="756" y="56"/>
                        <a:pt x="970" y="0"/>
                        <a:pt x="1181" y="0"/>
                      </a:cubicBezTo>
                      <a:moveTo>
                        <a:pt x="1181" y="0"/>
                      </a:moveTo>
                      <a:cubicBezTo>
                        <a:pt x="1181" y="0"/>
                        <a:pt x="1181" y="0"/>
                        <a:pt x="1181" y="0"/>
                      </a:cubicBezTo>
                      <a:cubicBezTo>
                        <a:pt x="1181" y="0"/>
                        <a:pt x="1181" y="0"/>
                        <a:pt x="1181" y="0"/>
                      </a:cubicBezTo>
                      <a:cubicBezTo>
                        <a:pt x="1181" y="0"/>
                        <a:pt x="1181" y="0"/>
                        <a:pt x="1181" y="0"/>
                      </a:cubicBezTo>
                    </a:path>
                  </a:pathLst>
                </a:custGeom>
                <a:solidFill>
                  <a:srgbClr val="35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18" name="îṩļïḋe">
                  <a:extLst>
                    <a:ext uri="{FF2B5EF4-FFF2-40B4-BE49-F238E27FC236}">
                      <a16:creationId xmlns:a16="http://schemas.microsoft.com/office/drawing/2014/main" id="{4B20D8E7-B4DB-488C-8DA4-FCC46F08B6C5}"/>
                    </a:ext>
                  </a:extLst>
                </p:cNvPr>
                <p:cNvSpPr/>
                <p:nvPr/>
              </p:nvSpPr>
              <p:spPr bwMode="auto">
                <a:xfrm>
                  <a:off x="4764960" y="3061132"/>
                  <a:ext cx="1446784" cy="1159742"/>
                </a:xfrm>
                <a:custGeom>
                  <a:avLst/>
                  <a:gdLst>
                    <a:gd name="T0" fmla="*/ 2153 w 2183"/>
                    <a:gd name="T1" fmla="*/ 298 h 1753"/>
                    <a:gd name="T2" fmla="*/ 1445 w 2183"/>
                    <a:gd name="T3" fmla="*/ 298 h 1753"/>
                    <a:gd name="T4" fmla="*/ 621 w 2183"/>
                    <a:gd name="T5" fmla="*/ 809 h 1753"/>
                    <a:gd name="T6" fmla="*/ 1188 w 2183"/>
                    <a:gd name="T7" fmla="*/ 809 h 1753"/>
                    <a:gd name="T8" fmla="*/ 1188 w 2183"/>
                    <a:gd name="T9" fmla="*/ 952 h 1753"/>
                    <a:gd name="T10" fmla="*/ 391 w 2183"/>
                    <a:gd name="T11" fmla="*/ 952 h 1753"/>
                    <a:gd name="T12" fmla="*/ 0 w 2183"/>
                    <a:gd name="T13" fmla="*/ 1195 h 1753"/>
                    <a:gd name="T14" fmla="*/ 0 w 2183"/>
                    <a:gd name="T15" fmla="*/ 1195 h 1753"/>
                    <a:gd name="T16" fmla="*/ 2 w 2183"/>
                    <a:gd name="T17" fmla="*/ 1198 h 1753"/>
                    <a:gd name="T18" fmla="*/ 5 w 2183"/>
                    <a:gd name="T19" fmla="*/ 1203 h 1753"/>
                    <a:gd name="T20" fmla="*/ 6 w 2183"/>
                    <a:gd name="T21" fmla="*/ 1203 h 1753"/>
                    <a:gd name="T22" fmla="*/ 1005 w 2183"/>
                    <a:gd name="T23" fmla="*/ 1753 h 1753"/>
                    <a:gd name="T24" fmla="*/ 1005 w 2183"/>
                    <a:gd name="T25" fmla="*/ 1753 h 1753"/>
                    <a:gd name="T26" fmla="*/ 1005 w 2183"/>
                    <a:gd name="T27" fmla="*/ 1753 h 1753"/>
                    <a:gd name="T28" fmla="*/ 1627 w 2183"/>
                    <a:gd name="T29" fmla="*/ 1576 h 1753"/>
                    <a:gd name="T30" fmla="*/ 1627 w 2183"/>
                    <a:gd name="T31" fmla="*/ 1576 h 1753"/>
                    <a:gd name="T32" fmla="*/ 1939 w 2183"/>
                    <a:gd name="T33" fmla="*/ 1295 h 1753"/>
                    <a:gd name="T34" fmla="*/ 1512 w 2183"/>
                    <a:gd name="T35" fmla="*/ 1295 h 1753"/>
                    <a:gd name="T36" fmla="*/ 1512 w 2183"/>
                    <a:gd name="T37" fmla="*/ 1152 h 1753"/>
                    <a:gd name="T38" fmla="*/ 2033 w 2183"/>
                    <a:gd name="T39" fmla="*/ 1152 h 1753"/>
                    <a:gd name="T40" fmla="*/ 2122 w 2183"/>
                    <a:gd name="T41" fmla="*/ 952 h 1753"/>
                    <a:gd name="T42" fmla="*/ 1393 w 2183"/>
                    <a:gd name="T43" fmla="*/ 952 h 1753"/>
                    <a:gd name="T44" fmla="*/ 1393 w 2183"/>
                    <a:gd name="T45" fmla="*/ 809 h 1753"/>
                    <a:gd name="T46" fmla="*/ 2161 w 2183"/>
                    <a:gd name="T47" fmla="*/ 809 h 1753"/>
                    <a:gd name="T48" fmla="*/ 2183 w 2183"/>
                    <a:gd name="T49" fmla="*/ 638 h 1753"/>
                    <a:gd name="T50" fmla="*/ 1690 w 2183"/>
                    <a:gd name="T51" fmla="*/ 638 h 1753"/>
                    <a:gd name="T52" fmla="*/ 1690 w 2183"/>
                    <a:gd name="T53" fmla="*/ 495 h 1753"/>
                    <a:gd name="T54" fmla="*/ 2183 w 2183"/>
                    <a:gd name="T55" fmla="*/ 495 h 1753"/>
                    <a:gd name="T56" fmla="*/ 2153 w 2183"/>
                    <a:gd name="T57" fmla="*/ 298 h 1753"/>
                    <a:gd name="T58" fmla="*/ 2037 w 2183"/>
                    <a:gd name="T59" fmla="*/ 0 h 1753"/>
                    <a:gd name="T60" fmla="*/ 1925 w 2183"/>
                    <a:gd name="T61" fmla="*/ 0 h 1753"/>
                    <a:gd name="T62" fmla="*/ 1675 w 2183"/>
                    <a:gd name="T63" fmla="*/ 156 h 1753"/>
                    <a:gd name="T64" fmla="*/ 2109 w 2183"/>
                    <a:gd name="T65" fmla="*/ 156 h 1753"/>
                    <a:gd name="T66" fmla="*/ 2037 w 2183"/>
                    <a:gd name="T67" fmla="*/ 0 h 17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183" h="1753">
                      <a:moveTo>
                        <a:pt x="2153" y="298"/>
                      </a:moveTo>
                      <a:cubicBezTo>
                        <a:pt x="1445" y="298"/>
                        <a:pt x="1445" y="298"/>
                        <a:pt x="1445" y="298"/>
                      </a:cubicBezTo>
                      <a:cubicBezTo>
                        <a:pt x="621" y="809"/>
                        <a:pt x="621" y="809"/>
                        <a:pt x="621" y="809"/>
                      </a:cubicBezTo>
                      <a:cubicBezTo>
                        <a:pt x="1188" y="809"/>
                        <a:pt x="1188" y="809"/>
                        <a:pt x="1188" y="809"/>
                      </a:cubicBezTo>
                      <a:cubicBezTo>
                        <a:pt x="1188" y="952"/>
                        <a:pt x="1188" y="952"/>
                        <a:pt x="1188" y="952"/>
                      </a:cubicBezTo>
                      <a:cubicBezTo>
                        <a:pt x="391" y="952"/>
                        <a:pt x="391" y="952"/>
                        <a:pt x="391" y="952"/>
                      </a:cubicBezTo>
                      <a:cubicBezTo>
                        <a:pt x="0" y="1195"/>
                        <a:pt x="0" y="1195"/>
                        <a:pt x="0" y="1195"/>
                      </a:cubicBezTo>
                      <a:cubicBezTo>
                        <a:pt x="0" y="1195"/>
                        <a:pt x="0" y="1195"/>
                        <a:pt x="0" y="1195"/>
                      </a:cubicBezTo>
                      <a:cubicBezTo>
                        <a:pt x="1" y="1196"/>
                        <a:pt x="2" y="1197"/>
                        <a:pt x="2" y="1198"/>
                      </a:cubicBezTo>
                      <a:cubicBezTo>
                        <a:pt x="3" y="1200"/>
                        <a:pt x="4" y="1201"/>
                        <a:pt x="5" y="1203"/>
                      </a:cubicBezTo>
                      <a:cubicBezTo>
                        <a:pt x="5" y="1203"/>
                        <a:pt x="5" y="1203"/>
                        <a:pt x="6" y="1203"/>
                      </a:cubicBezTo>
                      <a:cubicBezTo>
                        <a:pt x="230" y="1558"/>
                        <a:pt x="613" y="1753"/>
                        <a:pt x="1005" y="1753"/>
                      </a:cubicBezTo>
                      <a:cubicBezTo>
                        <a:pt x="1005" y="1753"/>
                        <a:pt x="1005" y="1753"/>
                        <a:pt x="1005" y="1753"/>
                      </a:cubicBezTo>
                      <a:cubicBezTo>
                        <a:pt x="1005" y="1753"/>
                        <a:pt x="1005" y="1753"/>
                        <a:pt x="1005" y="1753"/>
                      </a:cubicBezTo>
                      <a:cubicBezTo>
                        <a:pt x="1218" y="1753"/>
                        <a:pt x="1433" y="1696"/>
                        <a:pt x="1627" y="1576"/>
                      </a:cubicBezTo>
                      <a:cubicBezTo>
                        <a:pt x="1627" y="1576"/>
                        <a:pt x="1627" y="1576"/>
                        <a:pt x="1627" y="1576"/>
                      </a:cubicBezTo>
                      <a:cubicBezTo>
                        <a:pt x="1750" y="1499"/>
                        <a:pt x="1855" y="1403"/>
                        <a:pt x="1939" y="1295"/>
                      </a:cubicBezTo>
                      <a:cubicBezTo>
                        <a:pt x="1512" y="1295"/>
                        <a:pt x="1512" y="1295"/>
                        <a:pt x="1512" y="1295"/>
                      </a:cubicBezTo>
                      <a:cubicBezTo>
                        <a:pt x="1512" y="1152"/>
                        <a:pt x="1512" y="1152"/>
                        <a:pt x="1512" y="1152"/>
                      </a:cubicBezTo>
                      <a:cubicBezTo>
                        <a:pt x="2033" y="1152"/>
                        <a:pt x="2033" y="1152"/>
                        <a:pt x="2033" y="1152"/>
                      </a:cubicBezTo>
                      <a:cubicBezTo>
                        <a:pt x="2069" y="1088"/>
                        <a:pt x="2099" y="1021"/>
                        <a:pt x="2122" y="952"/>
                      </a:cubicBezTo>
                      <a:cubicBezTo>
                        <a:pt x="1393" y="952"/>
                        <a:pt x="1393" y="952"/>
                        <a:pt x="1393" y="952"/>
                      </a:cubicBezTo>
                      <a:cubicBezTo>
                        <a:pt x="1393" y="809"/>
                        <a:pt x="1393" y="809"/>
                        <a:pt x="1393" y="809"/>
                      </a:cubicBezTo>
                      <a:cubicBezTo>
                        <a:pt x="2161" y="809"/>
                        <a:pt x="2161" y="809"/>
                        <a:pt x="2161" y="809"/>
                      </a:cubicBezTo>
                      <a:cubicBezTo>
                        <a:pt x="2173" y="753"/>
                        <a:pt x="2180" y="696"/>
                        <a:pt x="2183" y="638"/>
                      </a:cubicBezTo>
                      <a:cubicBezTo>
                        <a:pt x="1690" y="638"/>
                        <a:pt x="1690" y="638"/>
                        <a:pt x="1690" y="638"/>
                      </a:cubicBezTo>
                      <a:cubicBezTo>
                        <a:pt x="1690" y="495"/>
                        <a:pt x="1690" y="495"/>
                        <a:pt x="1690" y="495"/>
                      </a:cubicBezTo>
                      <a:cubicBezTo>
                        <a:pt x="2183" y="495"/>
                        <a:pt x="2183" y="495"/>
                        <a:pt x="2183" y="495"/>
                      </a:cubicBezTo>
                      <a:cubicBezTo>
                        <a:pt x="2178" y="429"/>
                        <a:pt x="2169" y="363"/>
                        <a:pt x="2153" y="298"/>
                      </a:cubicBezTo>
                      <a:moveTo>
                        <a:pt x="2037" y="0"/>
                      </a:moveTo>
                      <a:cubicBezTo>
                        <a:pt x="1925" y="0"/>
                        <a:pt x="1925" y="0"/>
                        <a:pt x="1925" y="0"/>
                      </a:cubicBezTo>
                      <a:cubicBezTo>
                        <a:pt x="1675" y="156"/>
                        <a:pt x="1675" y="156"/>
                        <a:pt x="1675" y="156"/>
                      </a:cubicBezTo>
                      <a:cubicBezTo>
                        <a:pt x="2109" y="156"/>
                        <a:pt x="2109" y="156"/>
                        <a:pt x="2109" y="156"/>
                      </a:cubicBezTo>
                      <a:cubicBezTo>
                        <a:pt x="2089" y="103"/>
                        <a:pt x="2065" y="51"/>
                        <a:pt x="2037" y="0"/>
                      </a:cubicBezTo>
                    </a:path>
                  </a:pathLst>
                </a:custGeom>
                <a:solidFill>
                  <a:srgbClr val="77B9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19" name="íṩḻiďe">
                  <a:extLst>
                    <a:ext uri="{FF2B5EF4-FFF2-40B4-BE49-F238E27FC236}">
                      <a16:creationId xmlns:a16="http://schemas.microsoft.com/office/drawing/2014/main" id="{283B8C56-B0A1-4930-A2EB-28132820E494}"/>
                    </a:ext>
                  </a:extLst>
                </p:cNvPr>
                <p:cNvSpPr/>
                <p:nvPr/>
              </p:nvSpPr>
              <p:spPr bwMode="auto">
                <a:xfrm>
                  <a:off x="5024224" y="3595863"/>
                  <a:ext cx="527787" cy="94909"/>
                </a:xfrm>
                <a:custGeom>
                  <a:avLst/>
                  <a:gdLst>
                    <a:gd name="T0" fmla="*/ 456 w 456"/>
                    <a:gd name="T1" fmla="*/ 0 h 82"/>
                    <a:gd name="T2" fmla="*/ 131 w 456"/>
                    <a:gd name="T3" fmla="*/ 0 h 82"/>
                    <a:gd name="T4" fmla="*/ 0 w 456"/>
                    <a:gd name="T5" fmla="*/ 82 h 82"/>
                    <a:gd name="T6" fmla="*/ 456 w 456"/>
                    <a:gd name="T7" fmla="*/ 82 h 82"/>
                    <a:gd name="T8" fmla="*/ 456 w 456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6" h="82">
                      <a:moveTo>
                        <a:pt x="456" y="0"/>
                      </a:moveTo>
                      <a:lnTo>
                        <a:pt x="131" y="0"/>
                      </a:lnTo>
                      <a:lnTo>
                        <a:pt x="0" y="82"/>
                      </a:lnTo>
                      <a:lnTo>
                        <a:pt x="456" y="82"/>
                      </a:lnTo>
                      <a:lnTo>
                        <a:pt x="456" y="0"/>
                      </a:lnTo>
                      <a:close/>
                    </a:path>
                  </a:pathLst>
                </a:custGeom>
                <a:solidFill>
                  <a:srgbClr val="AAD0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20" name="îṩļidê">
                  <a:extLst>
                    <a:ext uri="{FF2B5EF4-FFF2-40B4-BE49-F238E27FC236}">
                      <a16:creationId xmlns:a16="http://schemas.microsoft.com/office/drawing/2014/main" id="{8C33563C-B17F-437B-BE1D-509D1F6AE967}"/>
                    </a:ext>
                  </a:extLst>
                </p:cNvPr>
                <p:cNvSpPr/>
                <p:nvPr/>
              </p:nvSpPr>
              <p:spPr bwMode="auto">
                <a:xfrm>
                  <a:off x="5024224" y="3595863"/>
                  <a:ext cx="527787" cy="94909"/>
                </a:xfrm>
                <a:custGeom>
                  <a:avLst/>
                  <a:gdLst>
                    <a:gd name="T0" fmla="*/ 456 w 456"/>
                    <a:gd name="T1" fmla="*/ 0 h 82"/>
                    <a:gd name="T2" fmla="*/ 131 w 456"/>
                    <a:gd name="T3" fmla="*/ 0 h 82"/>
                    <a:gd name="T4" fmla="*/ 0 w 456"/>
                    <a:gd name="T5" fmla="*/ 82 h 82"/>
                    <a:gd name="T6" fmla="*/ 456 w 456"/>
                    <a:gd name="T7" fmla="*/ 82 h 82"/>
                    <a:gd name="T8" fmla="*/ 456 w 456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6" h="82">
                      <a:moveTo>
                        <a:pt x="456" y="0"/>
                      </a:moveTo>
                      <a:lnTo>
                        <a:pt x="131" y="0"/>
                      </a:lnTo>
                      <a:lnTo>
                        <a:pt x="0" y="82"/>
                      </a:lnTo>
                      <a:lnTo>
                        <a:pt x="456" y="82"/>
                      </a:lnTo>
                      <a:lnTo>
                        <a:pt x="45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21" name="ïŝľîḑè">
                  <a:extLst>
                    <a:ext uri="{FF2B5EF4-FFF2-40B4-BE49-F238E27FC236}">
                      <a16:creationId xmlns:a16="http://schemas.microsoft.com/office/drawing/2014/main" id="{910C4475-F7A9-4B6A-A99D-1A1A915714D8}"/>
                    </a:ext>
                  </a:extLst>
                </p:cNvPr>
                <p:cNvSpPr/>
                <p:nvPr/>
              </p:nvSpPr>
              <p:spPr bwMode="auto">
                <a:xfrm>
                  <a:off x="6040444" y="3026409"/>
                  <a:ext cx="74075" cy="34723"/>
                </a:xfrm>
                <a:custGeom>
                  <a:avLst/>
                  <a:gdLst>
                    <a:gd name="T0" fmla="*/ 82 w 112"/>
                    <a:gd name="T1" fmla="*/ 0 h 51"/>
                    <a:gd name="T2" fmla="*/ 0 w 112"/>
                    <a:gd name="T3" fmla="*/ 51 h 51"/>
                    <a:gd name="T4" fmla="*/ 112 w 112"/>
                    <a:gd name="T5" fmla="*/ 51 h 51"/>
                    <a:gd name="T6" fmla="*/ 82 w 112"/>
                    <a:gd name="T7" fmla="*/ 0 h 51"/>
                    <a:gd name="T8" fmla="*/ 82 w 112"/>
                    <a:gd name="T9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51">
                      <a:moveTo>
                        <a:pt x="82" y="0"/>
                      </a:move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112" y="51"/>
                        <a:pt x="112" y="51"/>
                        <a:pt x="112" y="51"/>
                      </a:cubicBezTo>
                      <a:cubicBezTo>
                        <a:pt x="103" y="34"/>
                        <a:pt x="93" y="17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</a:path>
                  </a:pathLst>
                </a:custGeom>
                <a:solidFill>
                  <a:srgbClr val="AAD0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22" name="îšḷiḋé">
                  <a:extLst>
                    <a:ext uri="{FF2B5EF4-FFF2-40B4-BE49-F238E27FC236}">
                      <a16:creationId xmlns:a16="http://schemas.microsoft.com/office/drawing/2014/main" id="{0E2210F6-089F-4693-B04A-A9DF64656356}"/>
                    </a:ext>
                  </a:extLst>
                </p:cNvPr>
                <p:cNvSpPr/>
                <p:nvPr/>
              </p:nvSpPr>
              <p:spPr bwMode="auto">
                <a:xfrm>
                  <a:off x="5722152" y="3164143"/>
                  <a:ext cx="469915" cy="93752"/>
                </a:xfrm>
                <a:custGeom>
                  <a:avLst/>
                  <a:gdLst>
                    <a:gd name="T0" fmla="*/ 664 w 708"/>
                    <a:gd name="T1" fmla="*/ 0 h 142"/>
                    <a:gd name="T2" fmla="*/ 230 w 708"/>
                    <a:gd name="T3" fmla="*/ 0 h 142"/>
                    <a:gd name="T4" fmla="*/ 0 w 708"/>
                    <a:gd name="T5" fmla="*/ 142 h 142"/>
                    <a:gd name="T6" fmla="*/ 708 w 708"/>
                    <a:gd name="T7" fmla="*/ 142 h 142"/>
                    <a:gd name="T8" fmla="*/ 664 w 708"/>
                    <a:gd name="T9" fmla="*/ 0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8" h="142">
                      <a:moveTo>
                        <a:pt x="664" y="0"/>
                      </a:moveTo>
                      <a:cubicBezTo>
                        <a:pt x="230" y="0"/>
                        <a:pt x="230" y="0"/>
                        <a:pt x="230" y="0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708" y="142"/>
                        <a:pt x="708" y="142"/>
                        <a:pt x="708" y="142"/>
                      </a:cubicBezTo>
                      <a:cubicBezTo>
                        <a:pt x="697" y="94"/>
                        <a:pt x="682" y="47"/>
                        <a:pt x="664" y="0"/>
                      </a:cubicBezTo>
                    </a:path>
                  </a:pathLst>
                </a:custGeom>
                <a:solidFill>
                  <a:srgbClr val="AAD0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23" name="îṡļîḍe">
                  <a:extLst>
                    <a:ext uri="{FF2B5EF4-FFF2-40B4-BE49-F238E27FC236}">
                      <a16:creationId xmlns:a16="http://schemas.microsoft.com/office/drawing/2014/main" id="{B0991761-601D-4C26-BD98-89BC751DB086}"/>
                    </a:ext>
                  </a:extLst>
                </p:cNvPr>
                <p:cNvSpPr/>
                <p:nvPr/>
              </p:nvSpPr>
              <p:spPr bwMode="auto">
                <a:xfrm>
                  <a:off x="5884191" y="3388684"/>
                  <a:ext cx="328709" cy="93752"/>
                </a:xfrm>
                <a:custGeom>
                  <a:avLst/>
                  <a:gdLst>
                    <a:gd name="T0" fmla="*/ 493 w 495"/>
                    <a:gd name="T1" fmla="*/ 0 h 143"/>
                    <a:gd name="T2" fmla="*/ 0 w 495"/>
                    <a:gd name="T3" fmla="*/ 0 h 143"/>
                    <a:gd name="T4" fmla="*/ 0 w 495"/>
                    <a:gd name="T5" fmla="*/ 143 h 143"/>
                    <a:gd name="T6" fmla="*/ 493 w 495"/>
                    <a:gd name="T7" fmla="*/ 143 h 143"/>
                    <a:gd name="T8" fmla="*/ 495 w 495"/>
                    <a:gd name="T9" fmla="*/ 76 h 143"/>
                    <a:gd name="T10" fmla="*/ 493 w 495"/>
                    <a:gd name="T11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5" h="143">
                      <a:moveTo>
                        <a:pt x="49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493" y="143"/>
                        <a:pt x="493" y="143"/>
                        <a:pt x="493" y="143"/>
                      </a:cubicBezTo>
                      <a:cubicBezTo>
                        <a:pt x="495" y="120"/>
                        <a:pt x="495" y="98"/>
                        <a:pt x="495" y="76"/>
                      </a:cubicBezTo>
                      <a:cubicBezTo>
                        <a:pt x="495" y="50"/>
                        <a:pt x="494" y="25"/>
                        <a:pt x="493" y="0"/>
                      </a:cubicBezTo>
                    </a:path>
                  </a:pathLst>
                </a:custGeom>
                <a:solidFill>
                  <a:srgbClr val="AAD0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24" name="ïṧḷiďè">
                  <a:extLst>
                    <a:ext uri="{FF2B5EF4-FFF2-40B4-BE49-F238E27FC236}">
                      <a16:creationId xmlns:a16="http://schemas.microsoft.com/office/drawing/2014/main" id="{A27E16B7-485E-4987-B528-E6E045FF6E58}"/>
                    </a:ext>
                  </a:extLst>
                </p:cNvPr>
                <p:cNvSpPr/>
                <p:nvPr/>
              </p:nvSpPr>
              <p:spPr bwMode="auto">
                <a:xfrm>
                  <a:off x="5687429" y="3595863"/>
                  <a:ext cx="509268" cy="94909"/>
                </a:xfrm>
                <a:custGeom>
                  <a:avLst/>
                  <a:gdLst>
                    <a:gd name="T0" fmla="*/ 768 w 768"/>
                    <a:gd name="T1" fmla="*/ 0 h 143"/>
                    <a:gd name="T2" fmla="*/ 0 w 768"/>
                    <a:gd name="T3" fmla="*/ 0 h 143"/>
                    <a:gd name="T4" fmla="*/ 0 w 768"/>
                    <a:gd name="T5" fmla="*/ 143 h 143"/>
                    <a:gd name="T6" fmla="*/ 729 w 768"/>
                    <a:gd name="T7" fmla="*/ 143 h 143"/>
                    <a:gd name="T8" fmla="*/ 768 w 768"/>
                    <a:gd name="T9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8" h="143">
                      <a:moveTo>
                        <a:pt x="76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729" y="143"/>
                        <a:pt x="729" y="143"/>
                        <a:pt x="729" y="143"/>
                      </a:cubicBezTo>
                      <a:cubicBezTo>
                        <a:pt x="745" y="97"/>
                        <a:pt x="758" y="49"/>
                        <a:pt x="768" y="0"/>
                      </a:cubicBezTo>
                    </a:path>
                  </a:pathLst>
                </a:custGeom>
                <a:solidFill>
                  <a:srgbClr val="AAD0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25" name="iṡḷíḓè">
                  <a:extLst>
                    <a:ext uri="{FF2B5EF4-FFF2-40B4-BE49-F238E27FC236}">
                      <a16:creationId xmlns:a16="http://schemas.microsoft.com/office/drawing/2014/main" id="{2F9ABD92-E09F-4E11-9556-630B9BDC49DA}"/>
                    </a:ext>
                  </a:extLst>
                </p:cNvPr>
                <p:cNvSpPr/>
                <p:nvPr/>
              </p:nvSpPr>
              <p:spPr bwMode="auto">
                <a:xfrm>
                  <a:off x="5767292" y="3822719"/>
                  <a:ext cx="344913" cy="94909"/>
                </a:xfrm>
                <a:custGeom>
                  <a:avLst/>
                  <a:gdLst>
                    <a:gd name="T0" fmla="*/ 521 w 521"/>
                    <a:gd name="T1" fmla="*/ 0 h 143"/>
                    <a:gd name="T2" fmla="*/ 0 w 521"/>
                    <a:gd name="T3" fmla="*/ 0 h 143"/>
                    <a:gd name="T4" fmla="*/ 0 w 521"/>
                    <a:gd name="T5" fmla="*/ 143 h 143"/>
                    <a:gd name="T6" fmla="*/ 427 w 521"/>
                    <a:gd name="T7" fmla="*/ 143 h 143"/>
                    <a:gd name="T8" fmla="*/ 521 w 521"/>
                    <a:gd name="T9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1" h="143">
                      <a:moveTo>
                        <a:pt x="52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427" y="143"/>
                        <a:pt x="427" y="143"/>
                        <a:pt x="427" y="143"/>
                      </a:cubicBezTo>
                      <a:cubicBezTo>
                        <a:pt x="462" y="97"/>
                        <a:pt x="494" y="49"/>
                        <a:pt x="521" y="0"/>
                      </a:cubicBezTo>
                    </a:path>
                  </a:pathLst>
                </a:custGeom>
                <a:solidFill>
                  <a:srgbClr val="AAD0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26" name="ïš1ïḋè">
                  <a:extLst>
                    <a:ext uri="{FF2B5EF4-FFF2-40B4-BE49-F238E27FC236}">
                      <a16:creationId xmlns:a16="http://schemas.microsoft.com/office/drawing/2014/main" id="{3A1142CF-BE53-4090-B7F3-B36BD0CF7AF1}"/>
                    </a:ext>
                  </a:extLst>
                </p:cNvPr>
                <p:cNvSpPr/>
                <p:nvPr/>
              </p:nvSpPr>
              <p:spPr bwMode="auto">
                <a:xfrm>
                  <a:off x="4764960" y="3026409"/>
                  <a:ext cx="1447941" cy="1194464"/>
                </a:xfrm>
                <a:custGeom>
                  <a:avLst/>
                  <a:gdLst>
                    <a:gd name="T0" fmla="*/ 1005 w 2185"/>
                    <a:gd name="T1" fmla="*/ 1804 h 1804"/>
                    <a:gd name="T2" fmla="*/ 1005 w 2185"/>
                    <a:gd name="T3" fmla="*/ 1804 h 1804"/>
                    <a:gd name="T4" fmla="*/ 1005 w 2185"/>
                    <a:gd name="T5" fmla="*/ 1804 h 1804"/>
                    <a:gd name="T6" fmla="*/ 1005 w 2185"/>
                    <a:gd name="T7" fmla="*/ 1804 h 1804"/>
                    <a:gd name="T8" fmla="*/ 1627 w 2185"/>
                    <a:gd name="T9" fmla="*/ 1627 h 1804"/>
                    <a:gd name="T10" fmla="*/ 1005 w 2185"/>
                    <a:gd name="T11" fmla="*/ 1804 h 1804"/>
                    <a:gd name="T12" fmla="*/ 1627 w 2185"/>
                    <a:gd name="T13" fmla="*/ 1627 h 1804"/>
                    <a:gd name="T14" fmla="*/ 5 w 2185"/>
                    <a:gd name="T15" fmla="*/ 1254 h 1804"/>
                    <a:gd name="T16" fmla="*/ 6 w 2185"/>
                    <a:gd name="T17" fmla="*/ 1254 h 1804"/>
                    <a:gd name="T18" fmla="*/ 5 w 2185"/>
                    <a:gd name="T19" fmla="*/ 1254 h 1804"/>
                    <a:gd name="T20" fmla="*/ 0 w 2185"/>
                    <a:gd name="T21" fmla="*/ 1246 h 1804"/>
                    <a:gd name="T22" fmla="*/ 2 w 2185"/>
                    <a:gd name="T23" fmla="*/ 1249 h 1804"/>
                    <a:gd name="T24" fmla="*/ 0 w 2185"/>
                    <a:gd name="T25" fmla="*/ 1246 h 1804"/>
                    <a:gd name="T26" fmla="*/ 2007 w 2185"/>
                    <a:gd name="T27" fmla="*/ 0 h 1804"/>
                    <a:gd name="T28" fmla="*/ 2007 w 2185"/>
                    <a:gd name="T29" fmla="*/ 0 h 1804"/>
                    <a:gd name="T30" fmla="*/ 2007 w 2185"/>
                    <a:gd name="T31" fmla="*/ 0 h 1804"/>
                    <a:gd name="T32" fmla="*/ 2007 w 2185"/>
                    <a:gd name="T33" fmla="*/ 0 h 1804"/>
                    <a:gd name="T34" fmla="*/ 2007 w 2185"/>
                    <a:gd name="T35" fmla="*/ 0 h 1804"/>
                    <a:gd name="T36" fmla="*/ 2037 w 2185"/>
                    <a:gd name="T37" fmla="*/ 51 h 1804"/>
                    <a:gd name="T38" fmla="*/ 2109 w 2185"/>
                    <a:gd name="T39" fmla="*/ 207 h 1804"/>
                    <a:gd name="T40" fmla="*/ 2153 w 2185"/>
                    <a:gd name="T41" fmla="*/ 349 h 1804"/>
                    <a:gd name="T42" fmla="*/ 2183 w 2185"/>
                    <a:gd name="T43" fmla="*/ 546 h 1804"/>
                    <a:gd name="T44" fmla="*/ 2185 w 2185"/>
                    <a:gd name="T45" fmla="*/ 622 h 1804"/>
                    <a:gd name="T46" fmla="*/ 2007 w 2185"/>
                    <a:gd name="T47" fmla="*/ 0 h 18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185" h="1804">
                      <a:moveTo>
                        <a:pt x="1005" y="1804"/>
                      </a:moveTo>
                      <a:cubicBezTo>
                        <a:pt x="1005" y="1804"/>
                        <a:pt x="1005" y="1804"/>
                        <a:pt x="1005" y="1804"/>
                      </a:cubicBezTo>
                      <a:cubicBezTo>
                        <a:pt x="1005" y="1804"/>
                        <a:pt x="1005" y="1804"/>
                        <a:pt x="1005" y="1804"/>
                      </a:cubicBezTo>
                      <a:cubicBezTo>
                        <a:pt x="1005" y="1804"/>
                        <a:pt x="1005" y="1804"/>
                        <a:pt x="1005" y="1804"/>
                      </a:cubicBezTo>
                      <a:moveTo>
                        <a:pt x="1627" y="1627"/>
                      </a:moveTo>
                      <a:cubicBezTo>
                        <a:pt x="1433" y="1747"/>
                        <a:pt x="1218" y="1804"/>
                        <a:pt x="1005" y="1804"/>
                      </a:cubicBezTo>
                      <a:cubicBezTo>
                        <a:pt x="1218" y="1804"/>
                        <a:pt x="1433" y="1747"/>
                        <a:pt x="1627" y="1627"/>
                      </a:cubicBezTo>
                      <a:moveTo>
                        <a:pt x="5" y="1254"/>
                      </a:moveTo>
                      <a:cubicBezTo>
                        <a:pt x="5" y="1254"/>
                        <a:pt x="5" y="1254"/>
                        <a:pt x="6" y="1254"/>
                      </a:cubicBezTo>
                      <a:cubicBezTo>
                        <a:pt x="5" y="1254"/>
                        <a:pt x="5" y="1254"/>
                        <a:pt x="5" y="1254"/>
                      </a:cubicBezTo>
                      <a:moveTo>
                        <a:pt x="0" y="1246"/>
                      </a:moveTo>
                      <a:cubicBezTo>
                        <a:pt x="1" y="1247"/>
                        <a:pt x="2" y="1248"/>
                        <a:pt x="2" y="1249"/>
                      </a:cubicBezTo>
                      <a:cubicBezTo>
                        <a:pt x="2" y="1248"/>
                        <a:pt x="1" y="1247"/>
                        <a:pt x="0" y="1246"/>
                      </a:cubicBezTo>
                      <a:moveTo>
                        <a:pt x="2007" y="0"/>
                      </a:moveTo>
                      <a:cubicBezTo>
                        <a:pt x="2007" y="0"/>
                        <a:pt x="2007" y="0"/>
                        <a:pt x="2007" y="0"/>
                      </a:cubicBezTo>
                      <a:cubicBezTo>
                        <a:pt x="2007" y="0"/>
                        <a:pt x="2007" y="0"/>
                        <a:pt x="2007" y="0"/>
                      </a:cubicBezTo>
                      <a:cubicBezTo>
                        <a:pt x="2007" y="0"/>
                        <a:pt x="2007" y="0"/>
                        <a:pt x="2007" y="0"/>
                      </a:cubicBezTo>
                      <a:cubicBezTo>
                        <a:pt x="2007" y="0"/>
                        <a:pt x="2007" y="0"/>
                        <a:pt x="2007" y="0"/>
                      </a:cubicBezTo>
                      <a:cubicBezTo>
                        <a:pt x="2018" y="17"/>
                        <a:pt x="2028" y="34"/>
                        <a:pt x="2037" y="51"/>
                      </a:cubicBezTo>
                      <a:cubicBezTo>
                        <a:pt x="2065" y="102"/>
                        <a:pt x="2089" y="154"/>
                        <a:pt x="2109" y="207"/>
                      </a:cubicBezTo>
                      <a:cubicBezTo>
                        <a:pt x="2127" y="254"/>
                        <a:pt x="2142" y="301"/>
                        <a:pt x="2153" y="349"/>
                      </a:cubicBezTo>
                      <a:cubicBezTo>
                        <a:pt x="2169" y="414"/>
                        <a:pt x="2178" y="480"/>
                        <a:pt x="2183" y="546"/>
                      </a:cubicBezTo>
                      <a:cubicBezTo>
                        <a:pt x="2184" y="571"/>
                        <a:pt x="2185" y="596"/>
                        <a:pt x="2185" y="622"/>
                      </a:cubicBezTo>
                      <a:cubicBezTo>
                        <a:pt x="2185" y="409"/>
                        <a:pt x="2128" y="194"/>
                        <a:pt x="2007" y="0"/>
                      </a:cubicBezTo>
                    </a:path>
                  </a:pathLst>
                </a:custGeom>
                <a:solidFill>
                  <a:srgbClr val="2F57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27" name="îsḻidè">
                  <a:extLst>
                    <a:ext uri="{FF2B5EF4-FFF2-40B4-BE49-F238E27FC236}">
                      <a16:creationId xmlns:a16="http://schemas.microsoft.com/office/drawing/2014/main" id="{9E4D272C-4AAD-4BC1-A46D-B87E1A84E976}"/>
                    </a:ext>
                  </a:extLst>
                </p:cNvPr>
                <p:cNvSpPr/>
                <p:nvPr/>
              </p:nvSpPr>
              <p:spPr bwMode="auto">
                <a:xfrm>
                  <a:off x="4805469" y="2694228"/>
                  <a:ext cx="843765" cy="605335"/>
                </a:xfrm>
                <a:custGeom>
                  <a:avLst/>
                  <a:gdLst>
                    <a:gd name="T0" fmla="*/ 69 w 1272"/>
                    <a:gd name="T1" fmla="*/ 909 h 914"/>
                    <a:gd name="T2" fmla="*/ 4 w 1272"/>
                    <a:gd name="T3" fmla="*/ 823 h 914"/>
                    <a:gd name="T4" fmla="*/ 356 w 1272"/>
                    <a:gd name="T5" fmla="*/ 268 h 914"/>
                    <a:gd name="T6" fmla="*/ 1214 w 1272"/>
                    <a:gd name="T7" fmla="*/ 183 h 914"/>
                    <a:gd name="T8" fmla="*/ 1254 w 1272"/>
                    <a:gd name="T9" fmla="*/ 287 h 914"/>
                    <a:gd name="T10" fmla="*/ 1151 w 1272"/>
                    <a:gd name="T11" fmla="*/ 327 h 914"/>
                    <a:gd name="T12" fmla="*/ 439 w 1272"/>
                    <a:gd name="T13" fmla="*/ 402 h 914"/>
                    <a:gd name="T14" fmla="*/ 160 w 1272"/>
                    <a:gd name="T15" fmla="*/ 840 h 914"/>
                    <a:gd name="T16" fmla="*/ 74 w 1272"/>
                    <a:gd name="T17" fmla="*/ 910 h 914"/>
                    <a:gd name="T18" fmla="*/ 69 w 1272"/>
                    <a:gd name="T19" fmla="*/ 909 h 9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2" h="914">
                      <a:moveTo>
                        <a:pt x="69" y="909"/>
                      </a:moveTo>
                      <a:cubicBezTo>
                        <a:pt x="28" y="902"/>
                        <a:pt x="0" y="865"/>
                        <a:pt x="4" y="823"/>
                      </a:cubicBezTo>
                      <a:cubicBezTo>
                        <a:pt x="6" y="809"/>
                        <a:pt x="46" y="462"/>
                        <a:pt x="356" y="268"/>
                      </a:cubicBezTo>
                      <a:cubicBezTo>
                        <a:pt x="788" y="0"/>
                        <a:pt x="1197" y="176"/>
                        <a:pt x="1214" y="183"/>
                      </a:cubicBezTo>
                      <a:cubicBezTo>
                        <a:pt x="1254" y="201"/>
                        <a:pt x="1272" y="247"/>
                        <a:pt x="1254" y="287"/>
                      </a:cubicBezTo>
                      <a:cubicBezTo>
                        <a:pt x="1237" y="327"/>
                        <a:pt x="1191" y="345"/>
                        <a:pt x="1151" y="327"/>
                      </a:cubicBezTo>
                      <a:cubicBezTo>
                        <a:pt x="1137" y="321"/>
                        <a:pt x="798" y="178"/>
                        <a:pt x="439" y="402"/>
                      </a:cubicBezTo>
                      <a:cubicBezTo>
                        <a:pt x="193" y="555"/>
                        <a:pt x="161" y="837"/>
                        <a:pt x="160" y="840"/>
                      </a:cubicBezTo>
                      <a:cubicBezTo>
                        <a:pt x="156" y="883"/>
                        <a:pt x="117" y="914"/>
                        <a:pt x="74" y="910"/>
                      </a:cubicBezTo>
                      <a:cubicBezTo>
                        <a:pt x="72" y="910"/>
                        <a:pt x="71" y="909"/>
                        <a:pt x="69" y="9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28" name="í$1íḍé">
                  <a:extLst>
                    <a:ext uri="{FF2B5EF4-FFF2-40B4-BE49-F238E27FC236}">
                      <a16:creationId xmlns:a16="http://schemas.microsoft.com/office/drawing/2014/main" id="{02B39103-CC63-415D-9CB8-37222B7BE9E8}"/>
                    </a:ext>
                  </a:extLst>
                </p:cNvPr>
                <p:cNvSpPr/>
                <p:nvPr/>
              </p:nvSpPr>
              <p:spPr bwMode="auto">
                <a:xfrm>
                  <a:off x="4553150" y="2564596"/>
                  <a:ext cx="1744243" cy="1740770"/>
                </a:xfrm>
                <a:custGeom>
                  <a:avLst/>
                  <a:gdLst>
                    <a:gd name="T0" fmla="*/ 1114 w 2631"/>
                    <a:gd name="T1" fmla="*/ 2520 h 2631"/>
                    <a:gd name="T2" fmla="*/ 112 w 2631"/>
                    <a:gd name="T3" fmla="*/ 1114 h 2631"/>
                    <a:gd name="T4" fmla="*/ 1517 w 2631"/>
                    <a:gd name="T5" fmla="*/ 111 h 2631"/>
                    <a:gd name="T6" fmla="*/ 2520 w 2631"/>
                    <a:gd name="T7" fmla="*/ 1517 h 2631"/>
                    <a:gd name="T8" fmla="*/ 1114 w 2631"/>
                    <a:gd name="T9" fmla="*/ 2520 h 2631"/>
                    <a:gd name="T10" fmla="*/ 1508 w 2631"/>
                    <a:gd name="T11" fmla="*/ 168 h 2631"/>
                    <a:gd name="T12" fmla="*/ 168 w 2631"/>
                    <a:gd name="T13" fmla="*/ 1123 h 2631"/>
                    <a:gd name="T14" fmla="*/ 1124 w 2631"/>
                    <a:gd name="T15" fmla="*/ 2464 h 2631"/>
                    <a:gd name="T16" fmla="*/ 2464 w 2631"/>
                    <a:gd name="T17" fmla="*/ 1508 h 2631"/>
                    <a:gd name="T18" fmla="*/ 1508 w 2631"/>
                    <a:gd name="T19" fmla="*/ 168 h 2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31" h="2631">
                      <a:moveTo>
                        <a:pt x="1114" y="2520"/>
                      </a:moveTo>
                      <a:cubicBezTo>
                        <a:pt x="450" y="2409"/>
                        <a:pt x="0" y="1778"/>
                        <a:pt x="112" y="1114"/>
                      </a:cubicBezTo>
                      <a:cubicBezTo>
                        <a:pt x="223" y="450"/>
                        <a:pt x="853" y="0"/>
                        <a:pt x="1517" y="111"/>
                      </a:cubicBezTo>
                      <a:cubicBezTo>
                        <a:pt x="2181" y="222"/>
                        <a:pt x="2631" y="853"/>
                        <a:pt x="2520" y="1517"/>
                      </a:cubicBezTo>
                      <a:cubicBezTo>
                        <a:pt x="2409" y="2181"/>
                        <a:pt x="1778" y="2631"/>
                        <a:pt x="1114" y="2520"/>
                      </a:cubicBezTo>
                      <a:close/>
                      <a:moveTo>
                        <a:pt x="1508" y="168"/>
                      </a:moveTo>
                      <a:cubicBezTo>
                        <a:pt x="875" y="62"/>
                        <a:pt x="274" y="491"/>
                        <a:pt x="168" y="1123"/>
                      </a:cubicBezTo>
                      <a:cubicBezTo>
                        <a:pt x="62" y="1756"/>
                        <a:pt x="491" y="2358"/>
                        <a:pt x="1124" y="2464"/>
                      </a:cubicBezTo>
                      <a:cubicBezTo>
                        <a:pt x="1757" y="2570"/>
                        <a:pt x="2358" y="2141"/>
                        <a:pt x="2464" y="1508"/>
                      </a:cubicBezTo>
                      <a:cubicBezTo>
                        <a:pt x="2569" y="875"/>
                        <a:pt x="2141" y="274"/>
                        <a:pt x="1508" y="168"/>
                      </a:cubicBezTo>
                      <a:close/>
                    </a:path>
                  </a:pathLst>
                </a:custGeom>
                <a:solidFill>
                  <a:srgbClr val="0938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29" name="íşḻîdè">
                  <a:extLst>
                    <a:ext uri="{FF2B5EF4-FFF2-40B4-BE49-F238E27FC236}">
                      <a16:creationId xmlns:a16="http://schemas.microsoft.com/office/drawing/2014/main" id="{0E6F18B5-6196-437B-81E0-F0D10905AB48}"/>
                    </a:ext>
                  </a:extLst>
                </p:cNvPr>
                <p:cNvSpPr/>
                <p:nvPr/>
              </p:nvSpPr>
              <p:spPr bwMode="auto">
                <a:xfrm>
                  <a:off x="3055440" y="3914156"/>
                  <a:ext cx="1383126" cy="1055573"/>
                </a:xfrm>
                <a:custGeom>
                  <a:avLst/>
                  <a:gdLst>
                    <a:gd name="T0" fmla="*/ 99 w 2087"/>
                    <a:gd name="T1" fmla="*/ 1377 h 1594"/>
                    <a:gd name="T2" fmla="*/ 190 w 2087"/>
                    <a:gd name="T3" fmla="*/ 920 h 1594"/>
                    <a:gd name="T4" fmla="*/ 1539 w 2087"/>
                    <a:gd name="T5" fmla="*/ 92 h 1594"/>
                    <a:gd name="T6" fmla="*/ 1988 w 2087"/>
                    <a:gd name="T7" fmla="*/ 218 h 1594"/>
                    <a:gd name="T8" fmla="*/ 1897 w 2087"/>
                    <a:gd name="T9" fmla="*/ 675 h 1594"/>
                    <a:gd name="T10" fmla="*/ 547 w 2087"/>
                    <a:gd name="T11" fmla="*/ 1503 h 1594"/>
                    <a:gd name="T12" fmla="*/ 99 w 2087"/>
                    <a:gd name="T13" fmla="*/ 1377 h 15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87" h="1594">
                      <a:moveTo>
                        <a:pt x="99" y="1377"/>
                      </a:moveTo>
                      <a:cubicBezTo>
                        <a:pt x="0" y="1216"/>
                        <a:pt x="41" y="1011"/>
                        <a:pt x="190" y="920"/>
                      </a:cubicBezTo>
                      <a:cubicBezTo>
                        <a:pt x="1539" y="92"/>
                        <a:pt x="1539" y="92"/>
                        <a:pt x="1539" y="92"/>
                      </a:cubicBezTo>
                      <a:cubicBezTo>
                        <a:pt x="1688" y="0"/>
                        <a:pt x="1889" y="57"/>
                        <a:pt x="1988" y="218"/>
                      </a:cubicBezTo>
                      <a:cubicBezTo>
                        <a:pt x="2087" y="379"/>
                        <a:pt x="2046" y="584"/>
                        <a:pt x="1897" y="675"/>
                      </a:cubicBezTo>
                      <a:cubicBezTo>
                        <a:pt x="547" y="1503"/>
                        <a:pt x="547" y="1503"/>
                        <a:pt x="547" y="1503"/>
                      </a:cubicBezTo>
                      <a:cubicBezTo>
                        <a:pt x="399" y="1594"/>
                        <a:pt x="198" y="1538"/>
                        <a:pt x="99" y="1377"/>
                      </a:cubicBezTo>
                      <a:close/>
                    </a:path>
                  </a:pathLst>
                </a:custGeom>
                <a:solidFill>
                  <a:srgbClr val="1015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</p:grpSp>
        </p:grpSp>
        <p:pic>
          <p:nvPicPr>
            <p:cNvPr id="130" name="图片 1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500" y="2590532"/>
              <a:ext cx="3464363" cy="339580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3" name="图片 1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8723" y="2610727"/>
              <a:ext cx="3464363" cy="339580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36498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5831">
        <p14:flip dir="r"/>
      </p:transition>
    </mc:Choice>
    <mc:Fallback>
      <p:transition spd="slow" advTm="58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3941721" cy="1036320"/>
            <a:chOff x="504808" y="294202"/>
            <a:chExt cx="3941721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01</a:t>
                </a:r>
                <a:endParaRPr lang="zh-CN" alt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668585" y="620336"/>
              <a:ext cx="27779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What is flask?</a:t>
              </a:r>
              <a:endParaRPr lang="zh-CN" altLang="en-US" sz="2000" spc="600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grpSp>
        <p:nvGrpSpPr>
          <p:cNvPr id="153" name="b8642b36-0ee5-44da-aa9e-f5b4a4461b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49532" y="598654"/>
            <a:ext cx="9175032" cy="5720290"/>
            <a:chOff x="2419205" y="617691"/>
            <a:chExt cx="9175032" cy="5720290"/>
          </a:xfrm>
        </p:grpSpPr>
        <p:sp>
          <p:nvSpPr>
            <p:cNvPr id="157" name="ïṡ1íde">
              <a:extLst>
                <a:ext uri="{FF2B5EF4-FFF2-40B4-BE49-F238E27FC236}">
                  <a16:creationId xmlns:a16="http://schemas.microsoft.com/office/drawing/2014/main" id="{21700C05-C8ED-4878-A4D0-72D3B5A2F153}"/>
                </a:ext>
              </a:extLst>
            </p:cNvPr>
            <p:cNvSpPr/>
            <p:nvPr/>
          </p:nvSpPr>
          <p:spPr>
            <a:xfrm>
              <a:off x="6078275" y="617691"/>
              <a:ext cx="5515962" cy="232119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rmAutofit/>
            </a:bodyPr>
            <a:lstStyle/>
            <a:p>
              <a:pPr>
                <a:lnSpc>
                  <a:spcPct val="170000"/>
                </a:lnSpc>
                <a:spcBef>
                  <a:spcPct val="0"/>
                </a:spcBef>
              </a:pPr>
              <a:r>
                <a:rPr lang="en-US" altLang="zh-CN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Flask is also called "</a:t>
              </a:r>
              <a:r>
                <a:rPr lang="en-US" altLang="zh-CN" dirty="0" err="1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microframe</a:t>
              </a:r>
              <a:r>
                <a:rPr lang="en-US" altLang="zh-CN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" because it uses a simple core and uses extension to add other functions. Flask has no default database and form verification tools.</a:t>
              </a:r>
              <a:endParaRPr lang="zh-CN" altLang="en-US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61" name="îślíḋê">
              <a:extLst>
                <a:ext uri="{FF2B5EF4-FFF2-40B4-BE49-F238E27FC236}">
                  <a16:creationId xmlns:a16="http://schemas.microsoft.com/office/drawing/2014/main" id="{05B400E6-F339-4349-8858-B6E5BBC66C72}"/>
                </a:ext>
              </a:extLst>
            </p:cNvPr>
            <p:cNvSpPr/>
            <p:nvPr/>
          </p:nvSpPr>
          <p:spPr>
            <a:xfrm>
              <a:off x="6287645" y="2899380"/>
              <a:ext cx="3263568" cy="92860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rmAutofit/>
            </a:bodyPr>
            <a:lstStyle/>
            <a:p>
              <a:pPr>
                <a:lnSpc>
                  <a:spcPct val="170000"/>
                </a:lnSpc>
                <a:spcBef>
                  <a:spcPct val="0"/>
                </a:spcBef>
              </a:pPr>
              <a:endParaRPr lang="zh-CN" altLang="en-US" sz="1100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65" name="í$ļíḍè">
              <a:extLst>
                <a:ext uri="{FF2B5EF4-FFF2-40B4-BE49-F238E27FC236}">
                  <a16:creationId xmlns:a16="http://schemas.microsoft.com/office/drawing/2014/main" id="{EFBACF27-5AE1-4894-8AD9-4E898B86B0E1}"/>
                </a:ext>
              </a:extLst>
            </p:cNvPr>
            <p:cNvSpPr txBox="1"/>
            <p:nvPr/>
          </p:nvSpPr>
          <p:spPr>
            <a:xfrm>
              <a:off x="2419205" y="5099222"/>
              <a:ext cx="3326713" cy="12387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0">
              <a:normAutofit fontScale="92500" lnSpcReduction="20000"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Flask is a lightweight web application framework written in Python.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6D6A5EF-18AB-44F9-A5D2-A61A56FE5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65" y="1141335"/>
            <a:ext cx="3781641" cy="37816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70F4778-1FDD-4016-ADFE-B03359549323}"/>
              </a:ext>
            </a:extLst>
          </p:cNvPr>
          <p:cNvSpPr txBox="1"/>
          <p:nvPr/>
        </p:nvSpPr>
        <p:spPr>
          <a:xfrm>
            <a:off x="5729058" y="2654424"/>
            <a:ext cx="5306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en Sans" panose="020B0606030504020204"/>
              </a:rPr>
              <a:t>It can be well combined with MVC mode for development, developers work together, small teams can complete the implementation of small and medium-sized websites or web services with rich functions in a short time. In addition, flask also has a strong customization, users can add corresponding functions according to their own needs, while keeping the core functions simple, realize the enrichment and expansion of functions, and its powerful plug-in library can enable users to realize personalized website customization and develop a powerful website.</a:t>
            </a:r>
            <a:endParaRPr lang="zh-CN" altLang="en-US" dirty="0"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2302922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5090">
        <p14:flip dir="r"/>
      </p:transition>
    </mc:Choice>
    <mc:Fallback>
      <p:transition spd="slow" advTm="350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1738aaa4-cfdb-40f1-9217-f52717f874a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06730" y="791428"/>
            <a:ext cx="9084710" cy="5051453"/>
            <a:chOff x="2106730" y="966920"/>
            <a:chExt cx="9084710" cy="5051453"/>
          </a:xfrm>
        </p:grpSpPr>
        <p:grpSp>
          <p:nvGrpSpPr>
            <p:cNvPr id="11" name="ïśḷiḓe"/>
            <p:cNvGrpSpPr>
              <a:grpSpLocks noChangeAspect="1"/>
            </p:cNvGrpSpPr>
            <p:nvPr/>
          </p:nvGrpSpPr>
          <p:grpSpPr bwMode="auto">
            <a:xfrm>
              <a:off x="2106730" y="1230256"/>
              <a:ext cx="6895097" cy="4788117"/>
              <a:chOff x="548" y="488"/>
              <a:chExt cx="3963" cy="2752"/>
            </a:xfrm>
          </p:grpSpPr>
          <p:sp>
            <p:nvSpPr>
              <p:cNvPr id="27" name="íṡḻiḍê"/>
              <p:cNvSpPr/>
              <p:nvPr/>
            </p:nvSpPr>
            <p:spPr bwMode="auto">
              <a:xfrm>
                <a:off x="1979" y="2102"/>
                <a:ext cx="1027" cy="1028"/>
              </a:xfrm>
              <a:custGeom>
                <a:avLst/>
                <a:gdLst/>
                <a:ahLst/>
                <a:cxnLst>
                  <a:cxn ang="0">
                    <a:pos x="428" y="0"/>
                  </a:cxn>
                  <a:cxn ang="0">
                    <a:pos x="0" y="429"/>
                  </a:cxn>
                  <a:cxn ang="0">
                    <a:pos x="428" y="857"/>
                  </a:cxn>
                  <a:cxn ang="0">
                    <a:pos x="856" y="429"/>
                  </a:cxn>
                  <a:cxn ang="0">
                    <a:pos x="428" y="0"/>
                  </a:cxn>
                  <a:cxn ang="0">
                    <a:pos x="428" y="602"/>
                  </a:cxn>
                  <a:cxn ang="0">
                    <a:pos x="254" y="429"/>
                  </a:cxn>
                  <a:cxn ang="0">
                    <a:pos x="428" y="255"/>
                  </a:cxn>
                  <a:cxn ang="0">
                    <a:pos x="601" y="429"/>
                  </a:cxn>
                  <a:cxn ang="0">
                    <a:pos x="428" y="602"/>
                  </a:cxn>
                </a:cxnLst>
                <a:rect l="0" t="0" r="r" b="b"/>
                <a:pathLst>
                  <a:path w="856" h="857">
                    <a:moveTo>
                      <a:pt x="428" y="0"/>
                    </a:moveTo>
                    <a:cubicBezTo>
                      <a:pt x="192" y="0"/>
                      <a:pt x="0" y="192"/>
                      <a:pt x="0" y="429"/>
                    </a:cubicBezTo>
                    <a:cubicBezTo>
                      <a:pt x="0" y="665"/>
                      <a:pt x="192" y="857"/>
                      <a:pt x="428" y="857"/>
                    </a:cubicBezTo>
                    <a:cubicBezTo>
                      <a:pt x="664" y="857"/>
                      <a:pt x="856" y="665"/>
                      <a:pt x="856" y="429"/>
                    </a:cubicBezTo>
                    <a:cubicBezTo>
                      <a:pt x="856" y="192"/>
                      <a:pt x="664" y="0"/>
                      <a:pt x="428" y="0"/>
                    </a:cubicBezTo>
                    <a:close/>
                    <a:moveTo>
                      <a:pt x="428" y="602"/>
                    </a:moveTo>
                    <a:cubicBezTo>
                      <a:pt x="332" y="602"/>
                      <a:pt x="254" y="524"/>
                      <a:pt x="254" y="429"/>
                    </a:cubicBezTo>
                    <a:cubicBezTo>
                      <a:pt x="254" y="333"/>
                      <a:pt x="332" y="255"/>
                      <a:pt x="428" y="255"/>
                    </a:cubicBezTo>
                    <a:cubicBezTo>
                      <a:pt x="524" y="255"/>
                      <a:pt x="601" y="333"/>
                      <a:pt x="601" y="429"/>
                    </a:cubicBezTo>
                    <a:cubicBezTo>
                      <a:pt x="601" y="524"/>
                      <a:pt x="524" y="602"/>
                      <a:pt x="428" y="60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8" name="ïṩ1îdé"/>
              <p:cNvSpPr/>
              <p:nvPr/>
            </p:nvSpPr>
            <p:spPr bwMode="auto">
              <a:xfrm>
                <a:off x="1869" y="1991"/>
                <a:ext cx="1246" cy="1249"/>
              </a:xfrm>
              <a:custGeom>
                <a:avLst/>
                <a:gdLst/>
                <a:ahLst/>
                <a:cxnLst>
                  <a:cxn ang="0">
                    <a:pos x="996" y="485"/>
                  </a:cxn>
                  <a:cxn ang="0">
                    <a:pos x="990" y="435"/>
                  </a:cxn>
                  <a:cxn ang="0">
                    <a:pos x="979" y="386"/>
                  </a:cxn>
                  <a:cxn ang="0">
                    <a:pos x="962" y="339"/>
                  </a:cxn>
                  <a:cxn ang="0">
                    <a:pos x="941" y="294"/>
                  </a:cxn>
                  <a:cxn ang="0">
                    <a:pos x="915" y="251"/>
                  </a:cxn>
                  <a:cxn ang="0">
                    <a:pos x="884" y="211"/>
                  </a:cxn>
                  <a:cxn ang="0">
                    <a:pos x="850" y="175"/>
                  </a:cxn>
                  <a:cxn ang="0">
                    <a:pos x="812" y="142"/>
                  </a:cxn>
                  <a:cxn ang="0">
                    <a:pos x="771" y="113"/>
                  </a:cxn>
                  <a:cxn ang="0">
                    <a:pos x="727" y="89"/>
                  </a:cxn>
                  <a:cxn ang="0">
                    <a:pos x="681" y="70"/>
                  </a:cxn>
                  <a:cxn ang="0">
                    <a:pos x="633" y="55"/>
                  </a:cxn>
                  <a:cxn ang="0">
                    <a:pos x="584" y="46"/>
                  </a:cxn>
                  <a:cxn ang="0">
                    <a:pos x="534" y="42"/>
                  </a:cxn>
                  <a:cxn ang="0">
                    <a:pos x="484" y="43"/>
                  </a:cxn>
                  <a:cxn ang="0">
                    <a:pos x="435" y="50"/>
                  </a:cxn>
                  <a:cxn ang="0">
                    <a:pos x="386" y="61"/>
                  </a:cxn>
                  <a:cxn ang="0">
                    <a:pos x="339" y="78"/>
                  </a:cxn>
                  <a:cxn ang="0">
                    <a:pos x="293" y="99"/>
                  </a:cxn>
                  <a:cxn ang="0">
                    <a:pos x="251" y="125"/>
                  </a:cxn>
                  <a:cxn ang="0">
                    <a:pos x="211" y="155"/>
                  </a:cxn>
                  <a:cxn ang="0">
                    <a:pos x="175" y="190"/>
                  </a:cxn>
                  <a:cxn ang="0">
                    <a:pos x="142" y="228"/>
                  </a:cxn>
                  <a:cxn ang="0">
                    <a:pos x="113" y="269"/>
                  </a:cxn>
                  <a:cxn ang="0">
                    <a:pos x="89" y="313"/>
                  </a:cxn>
                  <a:cxn ang="0">
                    <a:pos x="70" y="359"/>
                  </a:cxn>
                  <a:cxn ang="0">
                    <a:pos x="56" y="407"/>
                  </a:cxn>
                  <a:cxn ang="0">
                    <a:pos x="46" y="456"/>
                  </a:cxn>
                  <a:cxn ang="0">
                    <a:pos x="42" y="506"/>
                  </a:cxn>
                  <a:cxn ang="0">
                    <a:pos x="43" y="556"/>
                  </a:cxn>
                  <a:cxn ang="0">
                    <a:pos x="50" y="606"/>
                  </a:cxn>
                  <a:cxn ang="0">
                    <a:pos x="61" y="655"/>
                  </a:cxn>
                  <a:cxn ang="0">
                    <a:pos x="78" y="702"/>
                  </a:cxn>
                  <a:cxn ang="0">
                    <a:pos x="99" y="747"/>
                  </a:cxn>
                  <a:cxn ang="0">
                    <a:pos x="125" y="790"/>
                  </a:cxn>
                  <a:cxn ang="0">
                    <a:pos x="155" y="830"/>
                  </a:cxn>
                  <a:cxn ang="0">
                    <a:pos x="190" y="866"/>
                  </a:cxn>
                  <a:cxn ang="0">
                    <a:pos x="228" y="899"/>
                  </a:cxn>
                  <a:cxn ang="0">
                    <a:pos x="269" y="928"/>
                  </a:cxn>
                  <a:cxn ang="0">
                    <a:pos x="313" y="952"/>
                  </a:cxn>
                  <a:cxn ang="0">
                    <a:pos x="359" y="971"/>
                  </a:cxn>
                  <a:cxn ang="0">
                    <a:pos x="407" y="986"/>
                  </a:cxn>
                  <a:cxn ang="0">
                    <a:pos x="456" y="995"/>
                  </a:cxn>
                  <a:cxn ang="0">
                    <a:pos x="506" y="999"/>
                  </a:cxn>
                  <a:cxn ang="0">
                    <a:pos x="556" y="998"/>
                  </a:cxn>
                  <a:cxn ang="0">
                    <a:pos x="605" y="991"/>
                  </a:cxn>
                  <a:cxn ang="0">
                    <a:pos x="654" y="980"/>
                  </a:cxn>
                  <a:cxn ang="0">
                    <a:pos x="701" y="963"/>
                  </a:cxn>
                  <a:cxn ang="0">
                    <a:pos x="746" y="942"/>
                  </a:cxn>
                  <a:cxn ang="0">
                    <a:pos x="789" y="916"/>
                  </a:cxn>
                  <a:cxn ang="0">
                    <a:pos x="829" y="886"/>
                  </a:cxn>
                  <a:cxn ang="0">
                    <a:pos x="865" y="851"/>
                  </a:cxn>
                  <a:cxn ang="0">
                    <a:pos x="898" y="813"/>
                  </a:cxn>
                  <a:cxn ang="0">
                    <a:pos x="926" y="772"/>
                  </a:cxn>
                  <a:cxn ang="0">
                    <a:pos x="950" y="728"/>
                  </a:cxn>
                  <a:cxn ang="0">
                    <a:pos x="970" y="682"/>
                  </a:cxn>
                  <a:cxn ang="0">
                    <a:pos x="984" y="634"/>
                  </a:cxn>
                  <a:cxn ang="0">
                    <a:pos x="993" y="585"/>
                  </a:cxn>
                  <a:cxn ang="0">
                    <a:pos x="997" y="535"/>
                  </a:cxn>
                </a:cxnLst>
                <a:rect l="0" t="0" r="r" b="b"/>
                <a:pathLst>
                  <a:path w="1039" h="1041">
                    <a:moveTo>
                      <a:pt x="1030" y="532"/>
                    </a:moveTo>
                    <a:cubicBezTo>
                      <a:pt x="1032" y="531"/>
                      <a:pt x="1035" y="530"/>
                      <a:pt x="1036" y="528"/>
                    </a:cubicBezTo>
                    <a:cubicBezTo>
                      <a:pt x="1038" y="526"/>
                      <a:pt x="1039" y="523"/>
                      <a:pt x="1039" y="521"/>
                    </a:cubicBezTo>
                    <a:cubicBezTo>
                      <a:pt x="1039" y="518"/>
                      <a:pt x="1038" y="515"/>
                      <a:pt x="1036" y="513"/>
                    </a:cubicBezTo>
                    <a:cubicBezTo>
                      <a:pt x="1035" y="511"/>
                      <a:pt x="1032" y="510"/>
                      <a:pt x="1030" y="509"/>
                    </a:cubicBezTo>
                    <a:cubicBezTo>
                      <a:pt x="1026" y="509"/>
                      <a:pt x="1011" y="508"/>
                      <a:pt x="997" y="506"/>
                    </a:cubicBezTo>
                    <a:cubicBezTo>
                      <a:pt x="997" y="499"/>
                      <a:pt x="997" y="492"/>
                      <a:pt x="996" y="485"/>
                    </a:cubicBezTo>
                    <a:cubicBezTo>
                      <a:pt x="1010" y="482"/>
                      <a:pt x="1025" y="479"/>
                      <a:pt x="1028" y="478"/>
                    </a:cubicBezTo>
                    <a:cubicBezTo>
                      <a:pt x="1031" y="478"/>
                      <a:pt x="1033" y="476"/>
                      <a:pt x="1034" y="474"/>
                    </a:cubicBezTo>
                    <a:cubicBezTo>
                      <a:pt x="1036" y="472"/>
                      <a:pt x="1037" y="469"/>
                      <a:pt x="1036" y="466"/>
                    </a:cubicBezTo>
                    <a:cubicBezTo>
                      <a:pt x="1036" y="463"/>
                      <a:pt x="1035" y="461"/>
                      <a:pt x="1033" y="459"/>
                    </a:cubicBezTo>
                    <a:cubicBezTo>
                      <a:pt x="1031" y="457"/>
                      <a:pt x="1028" y="456"/>
                      <a:pt x="1026" y="456"/>
                    </a:cubicBezTo>
                    <a:cubicBezTo>
                      <a:pt x="1022" y="456"/>
                      <a:pt x="1007" y="456"/>
                      <a:pt x="993" y="456"/>
                    </a:cubicBezTo>
                    <a:cubicBezTo>
                      <a:pt x="992" y="449"/>
                      <a:pt x="991" y="442"/>
                      <a:pt x="990" y="435"/>
                    </a:cubicBezTo>
                    <a:cubicBezTo>
                      <a:pt x="1003" y="431"/>
                      <a:pt x="1018" y="426"/>
                      <a:pt x="1021" y="425"/>
                    </a:cubicBezTo>
                    <a:cubicBezTo>
                      <a:pt x="1023" y="425"/>
                      <a:pt x="1025" y="423"/>
                      <a:pt x="1027" y="420"/>
                    </a:cubicBezTo>
                    <a:cubicBezTo>
                      <a:pt x="1028" y="418"/>
                      <a:pt x="1028" y="415"/>
                      <a:pt x="1028" y="412"/>
                    </a:cubicBezTo>
                    <a:cubicBezTo>
                      <a:pt x="1027" y="410"/>
                      <a:pt x="1026" y="407"/>
                      <a:pt x="1024" y="406"/>
                    </a:cubicBezTo>
                    <a:cubicBezTo>
                      <a:pt x="1022" y="404"/>
                      <a:pt x="1019" y="403"/>
                      <a:pt x="1016" y="403"/>
                    </a:cubicBezTo>
                    <a:cubicBezTo>
                      <a:pt x="1013" y="404"/>
                      <a:pt x="998" y="405"/>
                      <a:pt x="984" y="407"/>
                    </a:cubicBezTo>
                    <a:cubicBezTo>
                      <a:pt x="982" y="400"/>
                      <a:pt x="981" y="393"/>
                      <a:pt x="979" y="386"/>
                    </a:cubicBezTo>
                    <a:cubicBezTo>
                      <a:pt x="991" y="381"/>
                      <a:pt x="1005" y="375"/>
                      <a:pt x="1008" y="373"/>
                    </a:cubicBezTo>
                    <a:cubicBezTo>
                      <a:pt x="1011" y="372"/>
                      <a:pt x="1013" y="370"/>
                      <a:pt x="1014" y="368"/>
                    </a:cubicBezTo>
                    <a:cubicBezTo>
                      <a:pt x="1015" y="365"/>
                      <a:pt x="1015" y="362"/>
                      <a:pt x="1014" y="360"/>
                    </a:cubicBezTo>
                    <a:cubicBezTo>
                      <a:pt x="1013" y="357"/>
                      <a:pt x="1011" y="355"/>
                      <a:pt x="1009" y="353"/>
                    </a:cubicBezTo>
                    <a:cubicBezTo>
                      <a:pt x="1007" y="352"/>
                      <a:pt x="1004" y="351"/>
                      <a:pt x="1001" y="352"/>
                    </a:cubicBezTo>
                    <a:cubicBezTo>
                      <a:pt x="998" y="353"/>
                      <a:pt x="983" y="356"/>
                      <a:pt x="970" y="359"/>
                    </a:cubicBezTo>
                    <a:cubicBezTo>
                      <a:pt x="967" y="352"/>
                      <a:pt x="965" y="346"/>
                      <a:pt x="962" y="339"/>
                    </a:cubicBezTo>
                    <a:cubicBezTo>
                      <a:pt x="974" y="332"/>
                      <a:pt x="987" y="325"/>
                      <a:pt x="990" y="323"/>
                    </a:cubicBezTo>
                    <a:cubicBezTo>
                      <a:pt x="993" y="322"/>
                      <a:pt x="994" y="319"/>
                      <a:pt x="995" y="317"/>
                    </a:cubicBezTo>
                    <a:cubicBezTo>
                      <a:pt x="996" y="314"/>
                      <a:pt x="996" y="311"/>
                      <a:pt x="994" y="309"/>
                    </a:cubicBezTo>
                    <a:cubicBezTo>
                      <a:pt x="993" y="306"/>
                      <a:pt x="991" y="304"/>
                      <a:pt x="989" y="303"/>
                    </a:cubicBezTo>
                    <a:cubicBezTo>
                      <a:pt x="986" y="302"/>
                      <a:pt x="984" y="302"/>
                      <a:pt x="981" y="303"/>
                    </a:cubicBezTo>
                    <a:cubicBezTo>
                      <a:pt x="978" y="304"/>
                      <a:pt x="964" y="308"/>
                      <a:pt x="950" y="313"/>
                    </a:cubicBezTo>
                    <a:cubicBezTo>
                      <a:pt x="947" y="306"/>
                      <a:pt x="944" y="300"/>
                      <a:pt x="941" y="294"/>
                    </a:cubicBezTo>
                    <a:cubicBezTo>
                      <a:pt x="952" y="286"/>
                      <a:pt x="964" y="277"/>
                      <a:pt x="967" y="275"/>
                    </a:cubicBezTo>
                    <a:cubicBezTo>
                      <a:pt x="969" y="273"/>
                      <a:pt x="971" y="271"/>
                      <a:pt x="971" y="268"/>
                    </a:cubicBezTo>
                    <a:cubicBezTo>
                      <a:pt x="971" y="266"/>
                      <a:pt x="971" y="263"/>
                      <a:pt x="970" y="260"/>
                    </a:cubicBezTo>
                    <a:cubicBezTo>
                      <a:pt x="968" y="258"/>
                      <a:pt x="966" y="256"/>
                      <a:pt x="964" y="255"/>
                    </a:cubicBezTo>
                    <a:cubicBezTo>
                      <a:pt x="961" y="254"/>
                      <a:pt x="958" y="254"/>
                      <a:pt x="956" y="256"/>
                    </a:cubicBezTo>
                    <a:cubicBezTo>
                      <a:pt x="953" y="257"/>
                      <a:pt x="939" y="263"/>
                      <a:pt x="926" y="269"/>
                    </a:cubicBezTo>
                    <a:cubicBezTo>
                      <a:pt x="923" y="263"/>
                      <a:pt x="919" y="257"/>
                      <a:pt x="915" y="251"/>
                    </a:cubicBezTo>
                    <a:cubicBezTo>
                      <a:pt x="925" y="242"/>
                      <a:pt x="936" y="232"/>
                      <a:pt x="939" y="230"/>
                    </a:cubicBezTo>
                    <a:cubicBezTo>
                      <a:pt x="941" y="228"/>
                      <a:pt x="942" y="225"/>
                      <a:pt x="942" y="222"/>
                    </a:cubicBezTo>
                    <a:cubicBezTo>
                      <a:pt x="942" y="220"/>
                      <a:pt x="942" y="217"/>
                      <a:pt x="940" y="215"/>
                    </a:cubicBezTo>
                    <a:cubicBezTo>
                      <a:pt x="938" y="212"/>
                      <a:pt x="936" y="211"/>
                      <a:pt x="933" y="210"/>
                    </a:cubicBezTo>
                    <a:cubicBezTo>
                      <a:pt x="931" y="210"/>
                      <a:pt x="928" y="210"/>
                      <a:pt x="926" y="211"/>
                    </a:cubicBezTo>
                    <a:cubicBezTo>
                      <a:pt x="923" y="213"/>
                      <a:pt x="910" y="221"/>
                      <a:pt x="898" y="228"/>
                    </a:cubicBezTo>
                    <a:cubicBezTo>
                      <a:pt x="893" y="222"/>
                      <a:pt x="889" y="217"/>
                      <a:pt x="884" y="211"/>
                    </a:cubicBezTo>
                    <a:cubicBezTo>
                      <a:pt x="894" y="201"/>
                      <a:pt x="904" y="190"/>
                      <a:pt x="906" y="187"/>
                    </a:cubicBezTo>
                    <a:cubicBezTo>
                      <a:pt x="908" y="185"/>
                      <a:pt x="909" y="182"/>
                      <a:pt x="909" y="180"/>
                    </a:cubicBezTo>
                    <a:cubicBezTo>
                      <a:pt x="909" y="177"/>
                      <a:pt x="908" y="174"/>
                      <a:pt x="906" y="172"/>
                    </a:cubicBezTo>
                    <a:cubicBezTo>
                      <a:pt x="904" y="170"/>
                      <a:pt x="901" y="169"/>
                      <a:pt x="899" y="169"/>
                    </a:cubicBezTo>
                    <a:cubicBezTo>
                      <a:pt x="896" y="168"/>
                      <a:pt x="893" y="169"/>
                      <a:pt x="891" y="171"/>
                    </a:cubicBezTo>
                    <a:cubicBezTo>
                      <a:pt x="889" y="172"/>
                      <a:pt x="876" y="181"/>
                      <a:pt x="865" y="190"/>
                    </a:cubicBezTo>
                    <a:cubicBezTo>
                      <a:pt x="860" y="185"/>
                      <a:pt x="855" y="180"/>
                      <a:pt x="850" y="175"/>
                    </a:cubicBezTo>
                    <a:cubicBezTo>
                      <a:pt x="858" y="163"/>
                      <a:pt x="867" y="151"/>
                      <a:pt x="869" y="149"/>
                    </a:cubicBezTo>
                    <a:cubicBezTo>
                      <a:pt x="871" y="146"/>
                      <a:pt x="871" y="144"/>
                      <a:pt x="871" y="141"/>
                    </a:cubicBezTo>
                    <a:cubicBezTo>
                      <a:pt x="871" y="138"/>
                      <a:pt x="870" y="136"/>
                      <a:pt x="867" y="134"/>
                    </a:cubicBezTo>
                    <a:cubicBezTo>
                      <a:pt x="865" y="132"/>
                      <a:pt x="863" y="131"/>
                      <a:pt x="860" y="131"/>
                    </a:cubicBezTo>
                    <a:cubicBezTo>
                      <a:pt x="857" y="131"/>
                      <a:pt x="855" y="132"/>
                      <a:pt x="853" y="134"/>
                    </a:cubicBezTo>
                    <a:cubicBezTo>
                      <a:pt x="850" y="136"/>
                      <a:pt x="839" y="146"/>
                      <a:pt x="829" y="155"/>
                    </a:cubicBezTo>
                    <a:cubicBezTo>
                      <a:pt x="823" y="151"/>
                      <a:pt x="818" y="146"/>
                      <a:pt x="812" y="142"/>
                    </a:cubicBezTo>
                    <a:cubicBezTo>
                      <a:pt x="819" y="130"/>
                      <a:pt x="827" y="117"/>
                      <a:pt x="829" y="114"/>
                    </a:cubicBezTo>
                    <a:cubicBezTo>
                      <a:pt x="830" y="112"/>
                      <a:pt x="830" y="109"/>
                      <a:pt x="830" y="106"/>
                    </a:cubicBezTo>
                    <a:cubicBezTo>
                      <a:pt x="829" y="104"/>
                      <a:pt x="827" y="101"/>
                      <a:pt x="825" y="100"/>
                    </a:cubicBezTo>
                    <a:cubicBezTo>
                      <a:pt x="823" y="98"/>
                      <a:pt x="820" y="97"/>
                      <a:pt x="818" y="97"/>
                    </a:cubicBezTo>
                    <a:cubicBezTo>
                      <a:pt x="815" y="98"/>
                      <a:pt x="812" y="99"/>
                      <a:pt x="810" y="101"/>
                    </a:cubicBezTo>
                    <a:cubicBezTo>
                      <a:pt x="808" y="103"/>
                      <a:pt x="798" y="115"/>
                      <a:pt x="789" y="125"/>
                    </a:cubicBezTo>
                    <a:cubicBezTo>
                      <a:pt x="783" y="121"/>
                      <a:pt x="777" y="117"/>
                      <a:pt x="771" y="113"/>
                    </a:cubicBezTo>
                    <a:cubicBezTo>
                      <a:pt x="777" y="101"/>
                      <a:pt x="783" y="87"/>
                      <a:pt x="784" y="84"/>
                    </a:cubicBezTo>
                    <a:cubicBezTo>
                      <a:pt x="786" y="81"/>
                      <a:pt x="786" y="79"/>
                      <a:pt x="785" y="76"/>
                    </a:cubicBezTo>
                    <a:cubicBezTo>
                      <a:pt x="784" y="74"/>
                      <a:pt x="782" y="71"/>
                      <a:pt x="780" y="70"/>
                    </a:cubicBezTo>
                    <a:cubicBezTo>
                      <a:pt x="777" y="69"/>
                      <a:pt x="774" y="68"/>
                      <a:pt x="772" y="69"/>
                    </a:cubicBezTo>
                    <a:cubicBezTo>
                      <a:pt x="769" y="69"/>
                      <a:pt x="767" y="70"/>
                      <a:pt x="765" y="73"/>
                    </a:cubicBezTo>
                    <a:cubicBezTo>
                      <a:pt x="763" y="75"/>
                      <a:pt x="754" y="88"/>
                      <a:pt x="746" y="99"/>
                    </a:cubicBezTo>
                    <a:cubicBezTo>
                      <a:pt x="740" y="96"/>
                      <a:pt x="734" y="92"/>
                      <a:pt x="727" y="89"/>
                    </a:cubicBezTo>
                    <a:cubicBezTo>
                      <a:pt x="732" y="76"/>
                      <a:pt x="736" y="62"/>
                      <a:pt x="737" y="59"/>
                    </a:cubicBezTo>
                    <a:cubicBezTo>
                      <a:pt x="738" y="56"/>
                      <a:pt x="738" y="53"/>
                      <a:pt x="737" y="51"/>
                    </a:cubicBezTo>
                    <a:cubicBezTo>
                      <a:pt x="736" y="48"/>
                      <a:pt x="734" y="46"/>
                      <a:pt x="731" y="45"/>
                    </a:cubicBezTo>
                    <a:cubicBezTo>
                      <a:pt x="729" y="44"/>
                      <a:pt x="726" y="44"/>
                      <a:pt x="723" y="45"/>
                    </a:cubicBezTo>
                    <a:cubicBezTo>
                      <a:pt x="721" y="45"/>
                      <a:pt x="718" y="47"/>
                      <a:pt x="717" y="50"/>
                    </a:cubicBezTo>
                    <a:cubicBezTo>
                      <a:pt x="715" y="52"/>
                      <a:pt x="708" y="65"/>
                      <a:pt x="701" y="78"/>
                    </a:cubicBezTo>
                    <a:cubicBezTo>
                      <a:pt x="694" y="75"/>
                      <a:pt x="688" y="72"/>
                      <a:pt x="681" y="70"/>
                    </a:cubicBezTo>
                    <a:cubicBezTo>
                      <a:pt x="684" y="56"/>
                      <a:pt x="687" y="41"/>
                      <a:pt x="688" y="38"/>
                    </a:cubicBezTo>
                    <a:cubicBezTo>
                      <a:pt x="689" y="36"/>
                      <a:pt x="688" y="33"/>
                      <a:pt x="687" y="31"/>
                    </a:cubicBezTo>
                    <a:cubicBezTo>
                      <a:pt x="685" y="28"/>
                      <a:pt x="683" y="27"/>
                      <a:pt x="680" y="26"/>
                    </a:cubicBezTo>
                    <a:cubicBezTo>
                      <a:pt x="678" y="25"/>
                      <a:pt x="675" y="25"/>
                      <a:pt x="672" y="26"/>
                    </a:cubicBezTo>
                    <a:cubicBezTo>
                      <a:pt x="670" y="27"/>
                      <a:pt x="668" y="29"/>
                      <a:pt x="667" y="31"/>
                    </a:cubicBezTo>
                    <a:cubicBezTo>
                      <a:pt x="665" y="34"/>
                      <a:pt x="659" y="48"/>
                      <a:pt x="654" y="61"/>
                    </a:cubicBezTo>
                    <a:cubicBezTo>
                      <a:pt x="647" y="59"/>
                      <a:pt x="640" y="57"/>
                      <a:pt x="633" y="55"/>
                    </a:cubicBezTo>
                    <a:cubicBezTo>
                      <a:pt x="635" y="42"/>
                      <a:pt x="636" y="27"/>
                      <a:pt x="637" y="23"/>
                    </a:cubicBezTo>
                    <a:cubicBezTo>
                      <a:pt x="637" y="21"/>
                      <a:pt x="636" y="18"/>
                      <a:pt x="635" y="16"/>
                    </a:cubicBezTo>
                    <a:cubicBezTo>
                      <a:pt x="633" y="14"/>
                      <a:pt x="631" y="12"/>
                      <a:pt x="628" y="12"/>
                    </a:cubicBezTo>
                    <a:cubicBezTo>
                      <a:pt x="625" y="11"/>
                      <a:pt x="622" y="11"/>
                      <a:pt x="620" y="13"/>
                    </a:cubicBezTo>
                    <a:cubicBezTo>
                      <a:pt x="618" y="14"/>
                      <a:pt x="616" y="16"/>
                      <a:pt x="615" y="19"/>
                    </a:cubicBezTo>
                    <a:cubicBezTo>
                      <a:pt x="614" y="22"/>
                      <a:pt x="609" y="36"/>
                      <a:pt x="605" y="50"/>
                    </a:cubicBezTo>
                    <a:cubicBezTo>
                      <a:pt x="598" y="48"/>
                      <a:pt x="591" y="47"/>
                      <a:pt x="584" y="46"/>
                    </a:cubicBezTo>
                    <a:cubicBezTo>
                      <a:pt x="584" y="32"/>
                      <a:pt x="584" y="17"/>
                      <a:pt x="584" y="14"/>
                    </a:cubicBezTo>
                    <a:cubicBezTo>
                      <a:pt x="584" y="11"/>
                      <a:pt x="583" y="9"/>
                      <a:pt x="581" y="7"/>
                    </a:cubicBezTo>
                    <a:cubicBezTo>
                      <a:pt x="579" y="5"/>
                      <a:pt x="577" y="3"/>
                      <a:pt x="574" y="3"/>
                    </a:cubicBezTo>
                    <a:cubicBezTo>
                      <a:pt x="571" y="3"/>
                      <a:pt x="569" y="4"/>
                      <a:pt x="566" y="5"/>
                    </a:cubicBezTo>
                    <a:cubicBezTo>
                      <a:pt x="564" y="7"/>
                      <a:pt x="563" y="9"/>
                      <a:pt x="562" y="12"/>
                    </a:cubicBezTo>
                    <a:cubicBezTo>
                      <a:pt x="561" y="15"/>
                      <a:pt x="558" y="30"/>
                      <a:pt x="556" y="43"/>
                    </a:cubicBezTo>
                    <a:cubicBezTo>
                      <a:pt x="548" y="43"/>
                      <a:pt x="541" y="42"/>
                      <a:pt x="534" y="42"/>
                    </a:cubicBezTo>
                    <a:cubicBezTo>
                      <a:pt x="533" y="28"/>
                      <a:pt x="531" y="13"/>
                      <a:pt x="531" y="10"/>
                    </a:cubicBezTo>
                    <a:cubicBezTo>
                      <a:pt x="531" y="7"/>
                      <a:pt x="529" y="5"/>
                      <a:pt x="527" y="3"/>
                    </a:cubicBezTo>
                    <a:cubicBezTo>
                      <a:pt x="525" y="1"/>
                      <a:pt x="523" y="0"/>
                      <a:pt x="520" y="0"/>
                    </a:cubicBezTo>
                    <a:cubicBezTo>
                      <a:pt x="517" y="0"/>
                      <a:pt x="514" y="1"/>
                      <a:pt x="512" y="3"/>
                    </a:cubicBezTo>
                    <a:cubicBezTo>
                      <a:pt x="510" y="5"/>
                      <a:pt x="509" y="7"/>
                      <a:pt x="509" y="10"/>
                    </a:cubicBezTo>
                    <a:cubicBezTo>
                      <a:pt x="508" y="13"/>
                      <a:pt x="507" y="28"/>
                      <a:pt x="506" y="42"/>
                    </a:cubicBezTo>
                    <a:cubicBezTo>
                      <a:pt x="498" y="42"/>
                      <a:pt x="491" y="43"/>
                      <a:pt x="484" y="43"/>
                    </a:cubicBezTo>
                    <a:cubicBezTo>
                      <a:pt x="481" y="30"/>
                      <a:pt x="478" y="15"/>
                      <a:pt x="478" y="12"/>
                    </a:cubicBezTo>
                    <a:cubicBezTo>
                      <a:pt x="477" y="9"/>
                      <a:pt x="475" y="7"/>
                      <a:pt x="473" y="5"/>
                    </a:cubicBezTo>
                    <a:cubicBezTo>
                      <a:pt x="471" y="4"/>
                      <a:pt x="468" y="3"/>
                      <a:pt x="466" y="3"/>
                    </a:cubicBezTo>
                    <a:cubicBezTo>
                      <a:pt x="463" y="3"/>
                      <a:pt x="460" y="5"/>
                      <a:pt x="458" y="7"/>
                    </a:cubicBezTo>
                    <a:cubicBezTo>
                      <a:pt x="457" y="9"/>
                      <a:pt x="455" y="11"/>
                      <a:pt x="455" y="14"/>
                    </a:cubicBezTo>
                    <a:cubicBezTo>
                      <a:pt x="455" y="17"/>
                      <a:pt x="456" y="32"/>
                      <a:pt x="456" y="46"/>
                    </a:cubicBezTo>
                    <a:cubicBezTo>
                      <a:pt x="449" y="47"/>
                      <a:pt x="442" y="48"/>
                      <a:pt x="435" y="50"/>
                    </a:cubicBezTo>
                    <a:cubicBezTo>
                      <a:pt x="430" y="36"/>
                      <a:pt x="426" y="22"/>
                      <a:pt x="425" y="19"/>
                    </a:cubicBezTo>
                    <a:cubicBezTo>
                      <a:pt x="424" y="16"/>
                      <a:pt x="422" y="14"/>
                      <a:pt x="420" y="13"/>
                    </a:cubicBezTo>
                    <a:cubicBezTo>
                      <a:pt x="417" y="11"/>
                      <a:pt x="415" y="11"/>
                      <a:pt x="412" y="12"/>
                    </a:cubicBezTo>
                    <a:cubicBezTo>
                      <a:pt x="409" y="12"/>
                      <a:pt x="407" y="14"/>
                      <a:pt x="405" y="16"/>
                    </a:cubicBezTo>
                    <a:cubicBezTo>
                      <a:pt x="404" y="18"/>
                      <a:pt x="403" y="21"/>
                      <a:pt x="403" y="23"/>
                    </a:cubicBezTo>
                    <a:cubicBezTo>
                      <a:pt x="403" y="27"/>
                      <a:pt x="405" y="42"/>
                      <a:pt x="407" y="55"/>
                    </a:cubicBezTo>
                    <a:cubicBezTo>
                      <a:pt x="400" y="57"/>
                      <a:pt x="393" y="59"/>
                      <a:pt x="386" y="61"/>
                    </a:cubicBezTo>
                    <a:cubicBezTo>
                      <a:pt x="380" y="48"/>
                      <a:pt x="374" y="34"/>
                      <a:pt x="373" y="31"/>
                    </a:cubicBezTo>
                    <a:cubicBezTo>
                      <a:pt x="372" y="29"/>
                      <a:pt x="370" y="27"/>
                      <a:pt x="367" y="26"/>
                    </a:cubicBezTo>
                    <a:cubicBezTo>
                      <a:pt x="365" y="25"/>
                      <a:pt x="362" y="25"/>
                      <a:pt x="359" y="26"/>
                    </a:cubicBezTo>
                    <a:cubicBezTo>
                      <a:pt x="357" y="27"/>
                      <a:pt x="355" y="28"/>
                      <a:pt x="353" y="31"/>
                    </a:cubicBezTo>
                    <a:cubicBezTo>
                      <a:pt x="352" y="33"/>
                      <a:pt x="351" y="36"/>
                      <a:pt x="352" y="38"/>
                    </a:cubicBezTo>
                    <a:cubicBezTo>
                      <a:pt x="352" y="41"/>
                      <a:pt x="356" y="56"/>
                      <a:pt x="359" y="70"/>
                    </a:cubicBezTo>
                    <a:cubicBezTo>
                      <a:pt x="352" y="72"/>
                      <a:pt x="345" y="75"/>
                      <a:pt x="339" y="78"/>
                    </a:cubicBezTo>
                    <a:cubicBezTo>
                      <a:pt x="332" y="65"/>
                      <a:pt x="324" y="52"/>
                      <a:pt x="323" y="50"/>
                    </a:cubicBezTo>
                    <a:cubicBezTo>
                      <a:pt x="321" y="47"/>
                      <a:pt x="319" y="45"/>
                      <a:pt x="317" y="45"/>
                    </a:cubicBezTo>
                    <a:cubicBezTo>
                      <a:pt x="314" y="44"/>
                      <a:pt x="311" y="44"/>
                      <a:pt x="309" y="45"/>
                    </a:cubicBezTo>
                    <a:cubicBezTo>
                      <a:pt x="306" y="46"/>
                      <a:pt x="304" y="48"/>
                      <a:pt x="303" y="51"/>
                    </a:cubicBezTo>
                    <a:cubicBezTo>
                      <a:pt x="302" y="53"/>
                      <a:pt x="301" y="56"/>
                      <a:pt x="302" y="59"/>
                    </a:cubicBezTo>
                    <a:cubicBezTo>
                      <a:pt x="303" y="62"/>
                      <a:pt x="308" y="76"/>
                      <a:pt x="313" y="89"/>
                    </a:cubicBezTo>
                    <a:cubicBezTo>
                      <a:pt x="306" y="92"/>
                      <a:pt x="300" y="96"/>
                      <a:pt x="293" y="99"/>
                    </a:cubicBezTo>
                    <a:cubicBezTo>
                      <a:pt x="285" y="88"/>
                      <a:pt x="277" y="75"/>
                      <a:pt x="275" y="73"/>
                    </a:cubicBezTo>
                    <a:cubicBezTo>
                      <a:pt x="273" y="70"/>
                      <a:pt x="271" y="69"/>
                      <a:pt x="268" y="69"/>
                    </a:cubicBezTo>
                    <a:cubicBezTo>
                      <a:pt x="265" y="68"/>
                      <a:pt x="263" y="69"/>
                      <a:pt x="260" y="70"/>
                    </a:cubicBezTo>
                    <a:cubicBezTo>
                      <a:pt x="258" y="71"/>
                      <a:pt x="256" y="74"/>
                      <a:pt x="255" y="76"/>
                    </a:cubicBezTo>
                    <a:cubicBezTo>
                      <a:pt x="254" y="79"/>
                      <a:pt x="254" y="81"/>
                      <a:pt x="255" y="84"/>
                    </a:cubicBezTo>
                    <a:cubicBezTo>
                      <a:pt x="257" y="87"/>
                      <a:pt x="263" y="101"/>
                      <a:pt x="269" y="113"/>
                    </a:cubicBezTo>
                    <a:cubicBezTo>
                      <a:pt x="263" y="117"/>
                      <a:pt x="257" y="121"/>
                      <a:pt x="251" y="125"/>
                    </a:cubicBezTo>
                    <a:cubicBezTo>
                      <a:pt x="241" y="115"/>
                      <a:pt x="231" y="103"/>
                      <a:pt x="229" y="101"/>
                    </a:cubicBezTo>
                    <a:cubicBezTo>
                      <a:pt x="227" y="99"/>
                      <a:pt x="225" y="98"/>
                      <a:pt x="222" y="97"/>
                    </a:cubicBezTo>
                    <a:cubicBezTo>
                      <a:pt x="220" y="97"/>
                      <a:pt x="217" y="98"/>
                      <a:pt x="215" y="100"/>
                    </a:cubicBezTo>
                    <a:cubicBezTo>
                      <a:pt x="212" y="101"/>
                      <a:pt x="211" y="104"/>
                      <a:pt x="210" y="106"/>
                    </a:cubicBezTo>
                    <a:cubicBezTo>
                      <a:pt x="210" y="109"/>
                      <a:pt x="210" y="112"/>
                      <a:pt x="211" y="114"/>
                    </a:cubicBezTo>
                    <a:cubicBezTo>
                      <a:pt x="213" y="117"/>
                      <a:pt x="221" y="130"/>
                      <a:pt x="228" y="142"/>
                    </a:cubicBezTo>
                    <a:cubicBezTo>
                      <a:pt x="222" y="146"/>
                      <a:pt x="216" y="151"/>
                      <a:pt x="211" y="155"/>
                    </a:cubicBezTo>
                    <a:cubicBezTo>
                      <a:pt x="201" y="146"/>
                      <a:pt x="189" y="136"/>
                      <a:pt x="187" y="134"/>
                    </a:cubicBezTo>
                    <a:cubicBezTo>
                      <a:pt x="185" y="132"/>
                      <a:pt x="182" y="131"/>
                      <a:pt x="180" y="131"/>
                    </a:cubicBezTo>
                    <a:cubicBezTo>
                      <a:pt x="177" y="131"/>
                      <a:pt x="174" y="132"/>
                      <a:pt x="172" y="134"/>
                    </a:cubicBezTo>
                    <a:cubicBezTo>
                      <a:pt x="170" y="136"/>
                      <a:pt x="169" y="138"/>
                      <a:pt x="169" y="141"/>
                    </a:cubicBezTo>
                    <a:cubicBezTo>
                      <a:pt x="168" y="144"/>
                      <a:pt x="169" y="146"/>
                      <a:pt x="171" y="149"/>
                    </a:cubicBezTo>
                    <a:cubicBezTo>
                      <a:pt x="172" y="151"/>
                      <a:pt x="181" y="163"/>
                      <a:pt x="190" y="175"/>
                    </a:cubicBezTo>
                    <a:cubicBezTo>
                      <a:pt x="185" y="180"/>
                      <a:pt x="179" y="185"/>
                      <a:pt x="175" y="190"/>
                    </a:cubicBezTo>
                    <a:cubicBezTo>
                      <a:pt x="163" y="181"/>
                      <a:pt x="151" y="172"/>
                      <a:pt x="149" y="171"/>
                    </a:cubicBezTo>
                    <a:cubicBezTo>
                      <a:pt x="146" y="169"/>
                      <a:pt x="144" y="168"/>
                      <a:pt x="141" y="169"/>
                    </a:cubicBezTo>
                    <a:cubicBezTo>
                      <a:pt x="138" y="169"/>
                      <a:pt x="136" y="170"/>
                      <a:pt x="134" y="172"/>
                    </a:cubicBezTo>
                    <a:cubicBezTo>
                      <a:pt x="132" y="174"/>
                      <a:pt x="131" y="177"/>
                      <a:pt x="131" y="180"/>
                    </a:cubicBezTo>
                    <a:cubicBezTo>
                      <a:pt x="131" y="182"/>
                      <a:pt x="132" y="185"/>
                      <a:pt x="134" y="187"/>
                    </a:cubicBezTo>
                    <a:cubicBezTo>
                      <a:pt x="136" y="190"/>
                      <a:pt x="146" y="201"/>
                      <a:pt x="155" y="211"/>
                    </a:cubicBezTo>
                    <a:cubicBezTo>
                      <a:pt x="151" y="217"/>
                      <a:pt x="146" y="222"/>
                      <a:pt x="142" y="228"/>
                    </a:cubicBezTo>
                    <a:cubicBezTo>
                      <a:pt x="130" y="221"/>
                      <a:pt x="117" y="213"/>
                      <a:pt x="114" y="211"/>
                    </a:cubicBezTo>
                    <a:cubicBezTo>
                      <a:pt x="112" y="210"/>
                      <a:pt x="109" y="210"/>
                      <a:pt x="106" y="210"/>
                    </a:cubicBezTo>
                    <a:cubicBezTo>
                      <a:pt x="104" y="211"/>
                      <a:pt x="101" y="212"/>
                      <a:pt x="100" y="215"/>
                    </a:cubicBezTo>
                    <a:cubicBezTo>
                      <a:pt x="98" y="217"/>
                      <a:pt x="97" y="220"/>
                      <a:pt x="98" y="222"/>
                    </a:cubicBezTo>
                    <a:cubicBezTo>
                      <a:pt x="98" y="225"/>
                      <a:pt x="99" y="228"/>
                      <a:pt x="101" y="230"/>
                    </a:cubicBezTo>
                    <a:cubicBezTo>
                      <a:pt x="103" y="232"/>
                      <a:pt x="115" y="242"/>
                      <a:pt x="125" y="251"/>
                    </a:cubicBezTo>
                    <a:cubicBezTo>
                      <a:pt x="121" y="257"/>
                      <a:pt x="117" y="263"/>
                      <a:pt x="113" y="269"/>
                    </a:cubicBezTo>
                    <a:cubicBezTo>
                      <a:pt x="101" y="263"/>
                      <a:pt x="87" y="257"/>
                      <a:pt x="84" y="256"/>
                    </a:cubicBezTo>
                    <a:cubicBezTo>
                      <a:pt x="82" y="254"/>
                      <a:pt x="79" y="254"/>
                      <a:pt x="76" y="255"/>
                    </a:cubicBezTo>
                    <a:cubicBezTo>
                      <a:pt x="74" y="256"/>
                      <a:pt x="71" y="258"/>
                      <a:pt x="70" y="260"/>
                    </a:cubicBezTo>
                    <a:cubicBezTo>
                      <a:pt x="69" y="263"/>
                      <a:pt x="68" y="266"/>
                      <a:pt x="69" y="268"/>
                    </a:cubicBezTo>
                    <a:cubicBezTo>
                      <a:pt x="69" y="271"/>
                      <a:pt x="71" y="273"/>
                      <a:pt x="73" y="275"/>
                    </a:cubicBezTo>
                    <a:cubicBezTo>
                      <a:pt x="75" y="277"/>
                      <a:pt x="88" y="286"/>
                      <a:pt x="99" y="294"/>
                    </a:cubicBezTo>
                    <a:cubicBezTo>
                      <a:pt x="96" y="300"/>
                      <a:pt x="92" y="306"/>
                      <a:pt x="89" y="313"/>
                    </a:cubicBezTo>
                    <a:cubicBezTo>
                      <a:pt x="76" y="308"/>
                      <a:pt x="62" y="304"/>
                      <a:pt x="59" y="303"/>
                    </a:cubicBezTo>
                    <a:cubicBezTo>
                      <a:pt x="56" y="302"/>
                      <a:pt x="53" y="302"/>
                      <a:pt x="51" y="303"/>
                    </a:cubicBezTo>
                    <a:cubicBezTo>
                      <a:pt x="49" y="304"/>
                      <a:pt x="47" y="306"/>
                      <a:pt x="45" y="309"/>
                    </a:cubicBezTo>
                    <a:cubicBezTo>
                      <a:pt x="44" y="311"/>
                      <a:pt x="44" y="314"/>
                      <a:pt x="45" y="317"/>
                    </a:cubicBezTo>
                    <a:cubicBezTo>
                      <a:pt x="46" y="319"/>
                      <a:pt x="47" y="322"/>
                      <a:pt x="50" y="323"/>
                    </a:cubicBezTo>
                    <a:cubicBezTo>
                      <a:pt x="52" y="325"/>
                      <a:pt x="66" y="332"/>
                      <a:pt x="78" y="339"/>
                    </a:cubicBezTo>
                    <a:cubicBezTo>
                      <a:pt x="75" y="346"/>
                      <a:pt x="72" y="352"/>
                      <a:pt x="70" y="359"/>
                    </a:cubicBezTo>
                    <a:cubicBezTo>
                      <a:pt x="56" y="356"/>
                      <a:pt x="42" y="353"/>
                      <a:pt x="39" y="352"/>
                    </a:cubicBezTo>
                    <a:cubicBezTo>
                      <a:pt x="36" y="351"/>
                      <a:pt x="33" y="352"/>
                      <a:pt x="31" y="353"/>
                    </a:cubicBezTo>
                    <a:cubicBezTo>
                      <a:pt x="29" y="355"/>
                      <a:pt x="27" y="357"/>
                      <a:pt x="26" y="360"/>
                    </a:cubicBezTo>
                    <a:cubicBezTo>
                      <a:pt x="25" y="362"/>
                      <a:pt x="25" y="365"/>
                      <a:pt x="26" y="368"/>
                    </a:cubicBezTo>
                    <a:cubicBezTo>
                      <a:pt x="27" y="370"/>
                      <a:pt x="29" y="372"/>
                      <a:pt x="32" y="373"/>
                    </a:cubicBezTo>
                    <a:cubicBezTo>
                      <a:pt x="35" y="375"/>
                      <a:pt x="48" y="381"/>
                      <a:pt x="61" y="386"/>
                    </a:cubicBezTo>
                    <a:cubicBezTo>
                      <a:pt x="59" y="393"/>
                      <a:pt x="57" y="400"/>
                      <a:pt x="56" y="407"/>
                    </a:cubicBezTo>
                    <a:cubicBezTo>
                      <a:pt x="42" y="405"/>
                      <a:pt x="27" y="404"/>
                      <a:pt x="24" y="403"/>
                    </a:cubicBezTo>
                    <a:cubicBezTo>
                      <a:pt x="21" y="403"/>
                      <a:pt x="18" y="404"/>
                      <a:pt x="16" y="406"/>
                    </a:cubicBezTo>
                    <a:cubicBezTo>
                      <a:pt x="14" y="407"/>
                      <a:pt x="12" y="410"/>
                      <a:pt x="12" y="412"/>
                    </a:cubicBezTo>
                    <a:cubicBezTo>
                      <a:pt x="11" y="415"/>
                      <a:pt x="12" y="418"/>
                      <a:pt x="13" y="420"/>
                    </a:cubicBezTo>
                    <a:cubicBezTo>
                      <a:pt x="14" y="423"/>
                      <a:pt x="16" y="425"/>
                      <a:pt x="19" y="425"/>
                    </a:cubicBezTo>
                    <a:cubicBezTo>
                      <a:pt x="22" y="426"/>
                      <a:pt x="36" y="431"/>
                      <a:pt x="50" y="435"/>
                    </a:cubicBezTo>
                    <a:cubicBezTo>
                      <a:pt x="48" y="442"/>
                      <a:pt x="47" y="449"/>
                      <a:pt x="46" y="456"/>
                    </a:cubicBezTo>
                    <a:cubicBezTo>
                      <a:pt x="32" y="456"/>
                      <a:pt x="17" y="456"/>
                      <a:pt x="14" y="456"/>
                    </a:cubicBezTo>
                    <a:cubicBezTo>
                      <a:pt x="11" y="456"/>
                      <a:pt x="9" y="457"/>
                      <a:pt x="7" y="459"/>
                    </a:cubicBezTo>
                    <a:cubicBezTo>
                      <a:pt x="5" y="461"/>
                      <a:pt x="4" y="463"/>
                      <a:pt x="3" y="466"/>
                    </a:cubicBezTo>
                    <a:cubicBezTo>
                      <a:pt x="3" y="469"/>
                      <a:pt x="4" y="472"/>
                      <a:pt x="5" y="474"/>
                    </a:cubicBezTo>
                    <a:cubicBezTo>
                      <a:pt x="7" y="476"/>
                      <a:pt x="9" y="478"/>
                      <a:pt x="12" y="478"/>
                    </a:cubicBezTo>
                    <a:cubicBezTo>
                      <a:pt x="15" y="479"/>
                      <a:pt x="30" y="482"/>
                      <a:pt x="43" y="485"/>
                    </a:cubicBezTo>
                    <a:cubicBezTo>
                      <a:pt x="43" y="492"/>
                      <a:pt x="43" y="499"/>
                      <a:pt x="42" y="506"/>
                    </a:cubicBezTo>
                    <a:cubicBezTo>
                      <a:pt x="28" y="508"/>
                      <a:pt x="13" y="509"/>
                      <a:pt x="10" y="509"/>
                    </a:cubicBezTo>
                    <a:cubicBezTo>
                      <a:pt x="7" y="510"/>
                      <a:pt x="5" y="511"/>
                      <a:pt x="3" y="513"/>
                    </a:cubicBezTo>
                    <a:cubicBezTo>
                      <a:pt x="2" y="515"/>
                      <a:pt x="0" y="518"/>
                      <a:pt x="0" y="521"/>
                    </a:cubicBezTo>
                    <a:cubicBezTo>
                      <a:pt x="0" y="523"/>
                      <a:pt x="2" y="526"/>
                      <a:pt x="3" y="528"/>
                    </a:cubicBezTo>
                    <a:cubicBezTo>
                      <a:pt x="5" y="530"/>
                      <a:pt x="7" y="531"/>
                      <a:pt x="10" y="532"/>
                    </a:cubicBezTo>
                    <a:cubicBezTo>
                      <a:pt x="13" y="532"/>
                      <a:pt x="28" y="533"/>
                      <a:pt x="42" y="535"/>
                    </a:cubicBezTo>
                    <a:cubicBezTo>
                      <a:pt x="43" y="542"/>
                      <a:pt x="43" y="549"/>
                      <a:pt x="43" y="556"/>
                    </a:cubicBezTo>
                    <a:cubicBezTo>
                      <a:pt x="30" y="559"/>
                      <a:pt x="15" y="562"/>
                      <a:pt x="12" y="563"/>
                    </a:cubicBezTo>
                    <a:cubicBezTo>
                      <a:pt x="9" y="563"/>
                      <a:pt x="7" y="565"/>
                      <a:pt x="5" y="567"/>
                    </a:cubicBezTo>
                    <a:cubicBezTo>
                      <a:pt x="4" y="569"/>
                      <a:pt x="3" y="572"/>
                      <a:pt x="3" y="575"/>
                    </a:cubicBezTo>
                    <a:cubicBezTo>
                      <a:pt x="4" y="578"/>
                      <a:pt x="5" y="580"/>
                      <a:pt x="7" y="582"/>
                    </a:cubicBezTo>
                    <a:cubicBezTo>
                      <a:pt x="9" y="584"/>
                      <a:pt x="11" y="585"/>
                      <a:pt x="14" y="585"/>
                    </a:cubicBezTo>
                    <a:cubicBezTo>
                      <a:pt x="17" y="585"/>
                      <a:pt x="32" y="585"/>
                      <a:pt x="46" y="585"/>
                    </a:cubicBezTo>
                    <a:cubicBezTo>
                      <a:pt x="47" y="592"/>
                      <a:pt x="48" y="599"/>
                      <a:pt x="50" y="606"/>
                    </a:cubicBezTo>
                    <a:cubicBezTo>
                      <a:pt x="36" y="610"/>
                      <a:pt x="22" y="615"/>
                      <a:pt x="19" y="616"/>
                    </a:cubicBezTo>
                    <a:cubicBezTo>
                      <a:pt x="16" y="617"/>
                      <a:pt x="14" y="618"/>
                      <a:pt x="13" y="621"/>
                    </a:cubicBezTo>
                    <a:cubicBezTo>
                      <a:pt x="12" y="623"/>
                      <a:pt x="11" y="626"/>
                      <a:pt x="12" y="629"/>
                    </a:cubicBezTo>
                    <a:cubicBezTo>
                      <a:pt x="12" y="631"/>
                      <a:pt x="14" y="634"/>
                      <a:pt x="16" y="635"/>
                    </a:cubicBezTo>
                    <a:cubicBezTo>
                      <a:pt x="18" y="637"/>
                      <a:pt x="21" y="638"/>
                      <a:pt x="24" y="638"/>
                    </a:cubicBezTo>
                    <a:cubicBezTo>
                      <a:pt x="27" y="637"/>
                      <a:pt x="42" y="636"/>
                      <a:pt x="56" y="634"/>
                    </a:cubicBezTo>
                    <a:cubicBezTo>
                      <a:pt x="57" y="641"/>
                      <a:pt x="59" y="648"/>
                      <a:pt x="61" y="655"/>
                    </a:cubicBezTo>
                    <a:cubicBezTo>
                      <a:pt x="48" y="660"/>
                      <a:pt x="35" y="666"/>
                      <a:pt x="32" y="668"/>
                    </a:cubicBezTo>
                    <a:cubicBezTo>
                      <a:pt x="29" y="669"/>
                      <a:pt x="27" y="671"/>
                      <a:pt x="26" y="673"/>
                    </a:cubicBezTo>
                    <a:cubicBezTo>
                      <a:pt x="25" y="676"/>
                      <a:pt x="25" y="679"/>
                      <a:pt x="26" y="681"/>
                    </a:cubicBezTo>
                    <a:cubicBezTo>
                      <a:pt x="27" y="684"/>
                      <a:pt x="29" y="686"/>
                      <a:pt x="31" y="688"/>
                    </a:cubicBezTo>
                    <a:cubicBezTo>
                      <a:pt x="33" y="689"/>
                      <a:pt x="36" y="690"/>
                      <a:pt x="39" y="689"/>
                    </a:cubicBezTo>
                    <a:cubicBezTo>
                      <a:pt x="42" y="688"/>
                      <a:pt x="56" y="685"/>
                      <a:pt x="70" y="682"/>
                    </a:cubicBezTo>
                    <a:cubicBezTo>
                      <a:pt x="72" y="689"/>
                      <a:pt x="75" y="695"/>
                      <a:pt x="78" y="702"/>
                    </a:cubicBezTo>
                    <a:cubicBezTo>
                      <a:pt x="66" y="709"/>
                      <a:pt x="52" y="716"/>
                      <a:pt x="50" y="718"/>
                    </a:cubicBezTo>
                    <a:cubicBezTo>
                      <a:pt x="47" y="719"/>
                      <a:pt x="46" y="722"/>
                      <a:pt x="45" y="724"/>
                    </a:cubicBezTo>
                    <a:cubicBezTo>
                      <a:pt x="44" y="727"/>
                      <a:pt x="44" y="730"/>
                      <a:pt x="45" y="732"/>
                    </a:cubicBezTo>
                    <a:cubicBezTo>
                      <a:pt x="47" y="735"/>
                      <a:pt x="49" y="737"/>
                      <a:pt x="51" y="738"/>
                    </a:cubicBezTo>
                    <a:cubicBezTo>
                      <a:pt x="53" y="739"/>
                      <a:pt x="56" y="739"/>
                      <a:pt x="59" y="738"/>
                    </a:cubicBezTo>
                    <a:cubicBezTo>
                      <a:pt x="62" y="737"/>
                      <a:pt x="76" y="733"/>
                      <a:pt x="89" y="728"/>
                    </a:cubicBezTo>
                    <a:cubicBezTo>
                      <a:pt x="92" y="735"/>
                      <a:pt x="96" y="741"/>
                      <a:pt x="99" y="747"/>
                    </a:cubicBezTo>
                    <a:cubicBezTo>
                      <a:pt x="88" y="755"/>
                      <a:pt x="75" y="764"/>
                      <a:pt x="73" y="766"/>
                    </a:cubicBezTo>
                    <a:cubicBezTo>
                      <a:pt x="71" y="768"/>
                      <a:pt x="69" y="770"/>
                      <a:pt x="69" y="773"/>
                    </a:cubicBezTo>
                    <a:cubicBezTo>
                      <a:pt x="68" y="775"/>
                      <a:pt x="69" y="778"/>
                      <a:pt x="70" y="781"/>
                    </a:cubicBezTo>
                    <a:cubicBezTo>
                      <a:pt x="71" y="783"/>
                      <a:pt x="74" y="785"/>
                      <a:pt x="76" y="786"/>
                    </a:cubicBezTo>
                    <a:cubicBezTo>
                      <a:pt x="79" y="787"/>
                      <a:pt x="82" y="787"/>
                      <a:pt x="84" y="786"/>
                    </a:cubicBezTo>
                    <a:cubicBezTo>
                      <a:pt x="87" y="784"/>
                      <a:pt x="101" y="778"/>
                      <a:pt x="113" y="772"/>
                    </a:cubicBezTo>
                    <a:cubicBezTo>
                      <a:pt x="117" y="778"/>
                      <a:pt x="121" y="784"/>
                      <a:pt x="125" y="790"/>
                    </a:cubicBezTo>
                    <a:cubicBezTo>
                      <a:pt x="115" y="799"/>
                      <a:pt x="103" y="809"/>
                      <a:pt x="101" y="812"/>
                    </a:cubicBezTo>
                    <a:cubicBezTo>
                      <a:pt x="99" y="813"/>
                      <a:pt x="98" y="816"/>
                      <a:pt x="98" y="819"/>
                    </a:cubicBezTo>
                    <a:cubicBezTo>
                      <a:pt x="97" y="821"/>
                      <a:pt x="98" y="824"/>
                      <a:pt x="100" y="826"/>
                    </a:cubicBezTo>
                    <a:cubicBezTo>
                      <a:pt x="101" y="829"/>
                      <a:pt x="104" y="830"/>
                      <a:pt x="106" y="831"/>
                    </a:cubicBezTo>
                    <a:cubicBezTo>
                      <a:pt x="109" y="831"/>
                      <a:pt x="112" y="831"/>
                      <a:pt x="114" y="830"/>
                    </a:cubicBezTo>
                    <a:cubicBezTo>
                      <a:pt x="117" y="828"/>
                      <a:pt x="130" y="820"/>
                      <a:pt x="142" y="813"/>
                    </a:cubicBezTo>
                    <a:cubicBezTo>
                      <a:pt x="146" y="819"/>
                      <a:pt x="151" y="825"/>
                      <a:pt x="155" y="830"/>
                    </a:cubicBezTo>
                    <a:cubicBezTo>
                      <a:pt x="146" y="840"/>
                      <a:pt x="136" y="851"/>
                      <a:pt x="134" y="854"/>
                    </a:cubicBezTo>
                    <a:cubicBezTo>
                      <a:pt x="132" y="856"/>
                      <a:pt x="131" y="859"/>
                      <a:pt x="131" y="861"/>
                    </a:cubicBezTo>
                    <a:cubicBezTo>
                      <a:pt x="131" y="864"/>
                      <a:pt x="132" y="867"/>
                      <a:pt x="134" y="869"/>
                    </a:cubicBezTo>
                    <a:cubicBezTo>
                      <a:pt x="136" y="871"/>
                      <a:pt x="138" y="872"/>
                      <a:pt x="141" y="872"/>
                    </a:cubicBezTo>
                    <a:cubicBezTo>
                      <a:pt x="144" y="873"/>
                      <a:pt x="146" y="872"/>
                      <a:pt x="149" y="870"/>
                    </a:cubicBezTo>
                    <a:cubicBezTo>
                      <a:pt x="151" y="869"/>
                      <a:pt x="163" y="860"/>
                      <a:pt x="175" y="851"/>
                    </a:cubicBezTo>
                    <a:cubicBezTo>
                      <a:pt x="179" y="856"/>
                      <a:pt x="185" y="861"/>
                      <a:pt x="190" y="866"/>
                    </a:cubicBezTo>
                    <a:cubicBezTo>
                      <a:pt x="181" y="878"/>
                      <a:pt x="172" y="890"/>
                      <a:pt x="171" y="892"/>
                    </a:cubicBezTo>
                    <a:cubicBezTo>
                      <a:pt x="169" y="895"/>
                      <a:pt x="168" y="897"/>
                      <a:pt x="169" y="900"/>
                    </a:cubicBezTo>
                    <a:cubicBezTo>
                      <a:pt x="169" y="903"/>
                      <a:pt x="170" y="905"/>
                      <a:pt x="172" y="907"/>
                    </a:cubicBezTo>
                    <a:cubicBezTo>
                      <a:pt x="174" y="909"/>
                      <a:pt x="177" y="910"/>
                      <a:pt x="180" y="910"/>
                    </a:cubicBezTo>
                    <a:cubicBezTo>
                      <a:pt x="182" y="910"/>
                      <a:pt x="185" y="909"/>
                      <a:pt x="187" y="907"/>
                    </a:cubicBezTo>
                    <a:cubicBezTo>
                      <a:pt x="189" y="905"/>
                      <a:pt x="201" y="895"/>
                      <a:pt x="211" y="886"/>
                    </a:cubicBezTo>
                    <a:cubicBezTo>
                      <a:pt x="216" y="890"/>
                      <a:pt x="222" y="895"/>
                      <a:pt x="228" y="899"/>
                    </a:cubicBezTo>
                    <a:cubicBezTo>
                      <a:pt x="221" y="911"/>
                      <a:pt x="213" y="924"/>
                      <a:pt x="211" y="927"/>
                    </a:cubicBezTo>
                    <a:cubicBezTo>
                      <a:pt x="210" y="929"/>
                      <a:pt x="210" y="932"/>
                      <a:pt x="210" y="935"/>
                    </a:cubicBezTo>
                    <a:cubicBezTo>
                      <a:pt x="211" y="937"/>
                      <a:pt x="212" y="940"/>
                      <a:pt x="215" y="941"/>
                    </a:cubicBezTo>
                    <a:cubicBezTo>
                      <a:pt x="217" y="943"/>
                      <a:pt x="220" y="944"/>
                      <a:pt x="222" y="944"/>
                    </a:cubicBezTo>
                    <a:cubicBezTo>
                      <a:pt x="225" y="943"/>
                      <a:pt x="228" y="942"/>
                      <a:pt x="229" y="940"/>
                    </a:cubicBezTo>
                    <a:cubicBezTo>
                      <a:pt x="231" y="938"/>
                      <a:pt x="241" y="926"/>
                      <a:pt x="251" y="916"/>
                    </a:cubicBezTo>
                    <a:cubicBezTo>
                      <a:pt x="257" y="920"/>
                      <a:pt x="263" y="924"/>
                      <a:pt x="269" y="928"/>
                    </a:cubicBezTo>
                    <a:cubicBezTo>
                      <a:pt x="263" y="940"/>
                      <a:pt x="257" y="954"/>
                      <a:pt x="255" y="957"/>
                    </a:cubicBezTo>
                    <a:cubicBezTo>
                      <a:pt x="254" y="960"/>
                      <a:pt x="254" y="962"/>
                      <a:pt x="255" y="965"/>
                    </a:cubicBezTo>
                    <a:cubicBezTo>
                      <a:pt x="256" y="967"/>
                      <a:pt x="258" y="970"/>
                      <a:pt x="260" y="971"/>
                    </a:cubicBezTo>
                    <a:cubicBezTo>
                      <a:pt x="263" y="973"/>
                      <a:pt x="265" y="973"/>
                      <a:pt x="268" y="972"/>
                    </a:cubicBezTo>
                    <a:cubicBezTo>
                      <a:pt x="271" y="972"/>
                      <a:pt x="273" y="971"/>
                      <a:pt x="275" y="968"/>
                    </a:cubicBezTo>
                    <a:cubicBezTo>
                      <a:pt x="277" y="966"/>
                      <a:pt x="285" y="953"/>
                      <a:pt x="293" y="942"/>
                    </a:cubicBezTo>
                    <a:cubicBezTo>
                      <a:pt x="300" y="945"/>
                      <a:pt x="306" y="949"/>
                      <a:pt x="313" y="952"/>
                    </a:cubicBezTo>
                    <a:cubicBezTo>
                      <a:pt x="308" y="965"/>
                      <a:pt x="303" y="979"/>
                      <a:pt x="302" y="982"/>
                    </a:cubicBezTo>
                    <a:cubicBezTo>
                      <a:pt x="301" y="985"/>
                      <a:pt x="302" y="988"/>
                      <a:pt x="303" y="990"/>
                    </a:cubicBezTo>
                    <a:cubicBezTo>
                      <a:pt x="304" y="993"/>
                      <a:pt x="306" y="995"/>
                      <a:pt x="309" y="996"/>
                    </a:cubicBezTo>
                    <a:cubicBezTo>
                      <a:pt x="311" y="997"/>
                      <a:pt x="314" y="997"/>
                      <a:pt x="317" y="996"/>
                    </a:cubicBezTo>
                    <a:cubicBezTo>
                      <a:pt x="319" y="996"/>
                      <a:pt x="321" y="994"/>
                      <a:pt x="323" y="991"/>
                    </a:cubicBezTo>
                    <a:cubicBezTo>
                      <a:pt x="324" y="989"/>
                      <a:pt x="332" y="976"/>
                      <a:pt x="339" y="963"/>
                    </a:cubicBezTo>
                    <a:cubicBezTo>
                      <a:pt x="345" y="966"/>
                      <a:pt x="352" y="969"/>
                      <a:pt x="359" y="971"/>
                    </a:cubicBezTo>
                    <a:cubicBezTo>
                      <a:pt x="356" y="985"/>
                      <a:pt x="352" y="1000"/>
                      <a:pt x="352" y="1003"/>
                    </a:cubicBezTo>
                    <a:cubicBezTo>
                      <a:pt x="351" y="1005"/>
                      <a:pt x="352" y="1008"/>
                      <a:pt x="353" y="1010"/>
                    </a:cubicBezTo>
                    <a:cubicBezTo>
                      <a:pt x="355" y="1013"/>
                      <a:pt x="357" y="1014"/>
                      <a:pt x="359" y="1015"/>
                    </a:cubicBezTo>
                    <a:cubicBezTo>
                      <a:pt x="362" y="1016"/>
                      <a:pt x="365" y="1016"/>
                      <a:pt x="367" y="1015"/>
                    </a:cubicBezTo>
                    <a:cubicBezTo>
                      <a:pt x="370" y="1014"/>
                      <a:pt x="372" y="1012"/>
                      <a:pt x="373" y="1010"/>
                    </a:cubicBezTo>
                    <a:cubicBezTo>
                      <a:pt x="374" y="1007"/>
                      <a:pt x="380" y="993"/>
                      <a:pt x="386" y="980"/>
                    </a:cubicBezTo>
                    <a:cubicBezTo>
                      <a:pt x="393" y="982"/>
                      <a:pt x="400" y="984"/>
                      <a:pt x="407" y="986"/>
                    </a:cubicBezTo>
                    <a:cubicBezTo>
                      <a:pt x="405" y="999"/>
                      <a:pt x="403" y="1014"/>
                      <a:pt x="403" y="1018"/>
                    </a:cubicBezTo>
                    <a:cubicBezTo>
                      <a:pt x="403" y="1020"/>
                      <a:pt x="404" y="1023"/>
                      <a:pt x="405" y="1025"/>
                    </a:cubicBezTo>
                    <a:cubicBezTo>
                      <a:pt x="407" y="1027"/>
                      <a:pt x="409" y="1029"/>
                      <a:pt x="412" y="1029"/>
                    </a:cubicBezTo>
                    <a:cubicBezTo>
                      <a:pt x="415" y="1030"/>
                      <a:pt x="417" y="1030"/>
                      <a:pt x="420" y="1028"/>
                    </a:cubicBezTo>
                    <a:cubicBezTo>
                      <a:pt x="422" y="1027"/>
                      <a:pt x="424" y="1025"/>
                      <a:pt x="425" y="1022"/>
                    </a:cubicBezTo>
                    <a:cubicBezTo>
                      <a:pt x="426" y="1019"/>
                      <a:pt x="430" y="1005"/>
                      <a:pt x="435" y="991"/>
                    </a:cubicBezTo>
                    <a:cubicBezTo>
                      <a:pt x="442" y="993"/>
                      <a:pt x="449" y="994"/>
                      <a:pt x="456" y="995"/>
                    </a:cubicBezTo>
                    <a:cubicBezTo>
                      <a:pt x="456" y="1009"/>
                      <a:pt x="455" y="1024"/>
                      <a:pt x="455" y="1027"/>
                    </a:cubicBezTo>
                    <a:cubicBezTo>
                      <a:pt x="455" y="1030"/>
                      <a:pt x="457" y="1033"/>
                      <a:pt x="458" y="1034"/>
                    </a:cubicBezTo>
                    <a:cubicBezTo>
                      <a:pt x="460" y="1036"/>
                      <a:pt x="463" y="1038"/>
                      <a:pt x="466" y="1038"/>
                    </a:cubicBezTo>
                    <a:cubicBezTo>
                      <a:pt x="468" y="1038"/>
                      <a:pt x="471" y="1037"/>
                      <a:pt x="473" y="1036"/>
                    </a:cubicBezTo>
                    <a:cubicBezTo>
                      <a:pt x="475" y="1034"/>
                      <a:pt x="477" y="1032"/>
                      <a:pt x="478" y="1029"/>
                    </a:cubicBezTo>
                    <a:cubicBezTo>
                      <a:pt x="478" y="1026"/>
                      <a:pt x="481" y="1011"/>
                      <a:pt x="484" y="998"/>
                    </a:cubicBezTo>
                    <a:cubicBezTo>
                      <a:pt x="491" y="998"/>
                      <a:pt x="498" y="999"/>
                      <a:pt x="506" y="999"/>
                    </a:cubicBezTo>
                    <a:cubicBezTo>
                      <a:pt x="507" y="1013"/>
                      <a:pt x="508" y="1028"/>
                      <a:pt x="509" y="1031"/>
                    </a:cubicBezTo>
                    <a:cubicBezTo>
                      <a:pt x="509" y="1034"/>
                      <a:pt x="510" y="1036"/>
                      <a:pt x="512" y="1038"/>
                    </a:cubicBezTo>
                    <a:cubicBezTo>
                      <a:pt x="514" y="1040"/>
                      <a:pt x="517" y="1041"/>
                      <a:pt x="520" y="1041"/>
                    </a:cubicBezTo>
                    <a:cubicBezTo>
                      <a:pt x="523" y="1041"/>
                      <a:pt x="525" y="1040"/>
                      <a:pt x="527" y="1038"/>
                    </a:cubicBezTo>
                    <a:cubicBezTo>
                      <a:pt x="529" y="1036"/>
                      <a:pt x="531" y="1034"/>
                      <a:pt x="531" y="1031"/>
                    </a:cubicBezTo>
                    <a:cubicBezTo>
                      <a:pt x="531" y="1028"/>
                      <a:pt x="533" y="1013"/>
                      <a:pt x="534" y="999"/>
                    </a:cubicBezTo>
                    <a:cubicBezTo>
                      <a:pt x="541" y="999"/>
                      <a:pt x="548" y="998"/>
                      <a:pt x="556" y="998"/>
                    </a:cubicBezTo>
                    <a:cubicBezTo>
                      <a:pt x="558" y="1011"/>
                      <a:pt x="561" y="1026"/>
                      <a:pt x="562" y="1029"/>
                    </a:cubicBezTo>
                    <a:cubicBezTo>
                      <a:pt x="563" y="1032"/>
                      <a:pt x="564" y="1034"/>
                      <a:pt x="566" y="1036"/>
                    </a:cubicBezTo>
                    <a:cubicBezTo>
                      <a:pt x="569" y="1038"/>
                      <a:pt x="571" y="1038"/>
                      <a:pt x="574" y="1038"/>
                    </a:cubicBezTo>
                    <a:cubicBezTo>
                      <a:pt x="577" y="1038"/>
                      <a:pt x="579" y="1036"/>
                      <a:pt x="581" y="1034"/>
                    </a:cubicBezTo>
                    <a:cubicBezTo>
                      <a:pt x="583" y="1032"/>
                      <a:pt x="584" y="1030"/>
                      <a:pt x="584" y="1027"/>
                    </a:cubicBezTo>
                    <a:cubicBezTo>
                      <a:pt x="584" y="1024"/>
                      <a:pt x="584" y="1009"/>
                      <a:pt x="584" y="995"/>
                    </a:cubicBezTo>
                    <a:cubicBezTo>
                      <a:pt x="591" y="994"/>
                      <a:pt x="598" y="993"/>
                      <a:pt x="605" y="991"/>
                    </a:cubicBezTo>
                    <a:cubicBezTo>
                      <a:pt x="609" y="1005"/>
                      <a:pt x="614" y="1019"/>
                      <a:pt x="615" y="1022"/>
                    </a:cubicBezTo>
                    <a:cubicBezTo>
                      <a:pt x="616" y="1025"/>
                      <a:pt x="618" y="1027"/>
                      <a:pt x="620" y="1028"/>
                    </a:cubicBezTo>
                    <a:cubicBezTo>
                      <a:pt x="622" y="1030"/>
                      <a:pt x="625" y="1030"/>
                      <a:pt x="628" y="1029"/>
                    </a:cubicBezTo>
                    <a:cubicBezTo>
                      <a:pt x="631" y="1029"/>
                      <a:pt x="633" y="1027"/>
                      <a:pt x="635" y="1025"/>
                    </a:cubicBezTo>
                    <a:cubicBezTo>
                      <a:pt x="636" y="1023"/>
                      <a:pt x="637" y="1020"/>
                      <a:pt x="637" y="1018"/>
                    </a:cubicBezTo>
                    <a:cubicBezTo>
                      <a:pt x="636" y="1014"/>
                      <a:pt x="635" y="999"/>
                      <a:pt x="633" y="986"/>
                    </a:cubicBezTo>
                    <a:cubicBezTo>
                      <a:pt x="640" y="984"/>
                      <a:pt x="647" y="982"/>
                      <a:pt x="654" y="980"/>
                    </a:cubicBezTo>
                    <a:cubicBezTo>
                      <a:pt x="659" y="993"/>
                      <a:pt x="665" y="1007"/>
                      <a:pt x="667" y="1010"/>
                    </a:cubicBezTo>
                    <a:cubicBezTo>
                      <a:pt x="668" y="1012"/>
                      <a:pt x="670" y="1014"/>
                      <a:pt x="672" y="1015"/>
                    </a:cubicBezTo>
                    <a:cubicBezTo>
                      <a:pt x="675" y="1016"/>
                      <a:pt x="678" y="1016"/>
                      <a:pt x="680" y="1015"/>
                    </a:cubicBezTo>
                    <a:cubicBezTo>
                      <a:pt x="683" y="1014"/>
                      <a:pt x="685" y="1013"/>
                      <a:pt x="687" y="1010"/>
                    </a:cubicBezTo>
                    <a:cubicBezTo>
                      <a:pt x="688" y="1008"/>
                      <a:pt x="689" y="1005"/>
                      <a:pt x="688" y="1003"/>
                    </a:cubicBezTo>
                    <a:cubicBezTo>
                      <a:pt x="687" y="1000"/>
                      <a:pt x="684" y="985"/>
                      <a:pt x="681" y="971"/>
                    </a:cubicBezTo>
                    <a:cubicBezTo>
                      <a:pt x="688" y="969"/>
                      <a:pt x="694" y="966"/>
                      <a:pt x="701" y="963"/>
                    </a:cubicBezTo>
                    <a:cubicBezTo>
                      <a:pt x="708" y="976"/>
                      <a:pt x="715" y="989"/>
                      <a:pt x="717" y="992"/>
                    </a:cubicBezTo>
                    <a:cubicBezTo>
                      <a:pt x="718" y="994"/>
                      <a:pt x="721" y="996"/>
                      <a:pt x="723" y="996"/>
                    </a:cubicBezTo>
                    <a:cubicBezTo>
                      <a:pt x="726" y="997"/>
                      <a:pt x="729" y="997"/>
                      <a:pt x="731" y="996"/>
                    </a:cubicBezTo>
                    <a:cubicBezTo>
                      <a:pt x="734" y="995"/>
                      <a:pt x="736" y="993"/>
                      <a:pt x="737" y="990"/>
                    </a:cubicBezTo>
                    <a:cubicBezTo>
                      <a:pt x="738" y="988"/>
                      <a:pt x="738" y="985"/>
                      <a:pt x="737" y="982"/>
                    </a:cubicBezTo>
                    <a:cubicBezTo>
                      <a:pt x="736" y="979"/>
                      <a:pt x="732" y="965"/>
                      <a:pt x="727" y="952"/>
                    </a:cubicBezTo>
                    <a:cubicBezTo>
                      <a:pt x="734" y="949"/>
                      <a:pt x="740" y="945"/>
                      <a:pt x="746" y="942"/>
                    </a:cubicBezTo>
                    <a:cubicBezTo>
                      <a:pt x="754" y="953"/>
                      <a:pt x="763" y="966"/>
                      <a:pt x="765" y="968"/>
                    </a:cubicBezTo>
                    <a:cubicBezTo>
                      <a:pt x="767" y="971"/>
                      <a:pt x="769" y="972"/>
                      <a:pt x="772" y="972"/>
                    </a:cubicBezTo>
                    <a:cubicBezTo>
                      <a:pt x="774" y="973"/>
                      <a:pt x="777" y="973"/>
                      <a:pt x="780" y="971"/>
                    </a:cubicBezTo>
                    <a:cubicBezTo>
                      <a:pt x="782" y="970"/>
                      <a:pt x="784" y="967"/>
                      <a:pt x="785" y="965"/>
                    </a:cubicBezTo>
                    <a:cubicBezTo>
                      <a:pt x="786" y="962"/>
                      <a:pt x="786" y="960"/>
                      <a:pt x="784" y="957"/>
                    </a:cubicBezTo>
                    <a:cubicBezTo>
                      <a:pt x="783" y="954"/>
                      <a:pt x="777" y="940"/>
                      <a:pt x="771" y="928"/>
                    </a:cubicBezTo>
                    <a:cubicBezTo>
                      <a:pt x="777" y="924"/>
                      <a:pt x="783" y="920"/>
                      <a:pt x="789" y="916"/>
                    </a:cubicBezTo>
                    <a:cubicBezTo>
                      <a:pt x="798" y="926"/>
                      <a:pt x="808" y="938"/>
                      <a:pt x="810" y="940"/>
                    </a:cubicBezTo>
                    <a:cubicBezTo>
                      <a:pt x="812" y="942"/>
                      <a:pt x="815" y="943"/>
                      <a:pt x="818" y="944"/>
                    </a:cubicBezTo>
                    <a:cubicBezTo>
                      <a:pt x="820" y="944"/>
                      <a:pt x="823" y="943"/>
                      <a:pt x="825" y="941"/>
                    </a:cubicBezTo>
                    <a:cubicBezTo>
                      <a:pt x="827" y="940"/>
                      <a:pt x="829" y="937"/>
                      <a:pt x="830" y="935"/>
                    </a:cubicBezTo>
                    <a:cubicBezTo>
                      <a:pt x="830" y="932"/>
                      <a:pt x="830" y="929"/>
                      <a:pt x="829" y="927"/>
                    </a:cubicBezTo>
                    <a:cubicBezTo>
                      <a:pt x="827" y="924"/>
                      <a:pt x="819" y="911"/>
                      <a:pt x="812" y="899"/>
                    </a:cubicBezTo>
                    <a:cubicBezTo>
                      <a:pt x="818" y="895"/>
                      <a:pt x="823" y="890"/>
                      <a:pt x="829" y="886"/>
                    </a:cubicBezTo>
                    <a:cubicBezTo>
                      <a:pt x="839" y="895"/>
                      <a:pt x="850" y="905"/>
                      <a:pt x="853" y="907"/>
                    </a:cubicBezTo>
                    <a:cubicBezTo>
                      <a:pt x="855" y="909"/>
                      <a:pt x="857" y="910"/>
                      <a:pt x="860" y="910"/>
                    </a:cubicBezTo>
                    <a:cubicBezTo>
                      <a:pt x="863" y="910"/>
                      <a:pt x="865" y="909"/>
                      <a:pt x="867" y="907"/>
                    </a:cubicBezTo>
                    <a:cubicBezTo>
                      <a:pt x="870" y="905"/>
                      <a:pt x="871" y="903"/>
                      <a:pt x="871" y="900"/>
                    </a:cubicBezTo>
                    <a:cubicBezTo>
                      <a:pt x="871" y="897"/>
                      <a:pt x="871" y="895"/>
                      <a:pt x="869" y="892"/>
                    </a:cubicBezTo>
                    <a:cubicBezTo>
                      <a:pt x="867" y="890"/>
                      <a:pt x="858" y="878"/>
                      <a:pt x="850" y="866"/>
                    </a:cubicBezTo>
                    <a:cubicBezTo>
                      <a:pt x="855" y="861"/>
                      <a:pt x="860" y="856"/>
                      <a:pt x="865" y="851"/>
                    </a:cubicBezTo>
                    <a:cubicBezTo>
                      <a:pt x="876" y="860"/>
                      <a:pt x="889" y="869"/>
                      <a:pt x="891" y="870"/>
                    </a:cubicBezTo>
                    <a:cubicBezTo>
                      <a:pt x="893" y="872"/>
                      <a:pt x="896" y="873"/>
                      <a:pt x="899" y="872"/>
                    </a:cubicBezTo>
                    <a:cubicBezTo>
                      <a:pt x="901" y="872"/>
                      <a:pt x="904" y="871"/>
                      <a:pt x="906" y="869"/>
                    </a:cubicBezTo>
                    <a:cubicBezTo>
                      <a:pt x="908" y="867"/>
                      <a:pt x="909" y="864"/>
                      <a:pt x="909" y="861"/>
                    </a:cubicBezTo>
                    <a:cubicBezTo>
                      <a:pt x="909" y="859"/>
                      <a:pt x="908" y="856"/>
                      <a:pt x="906" y="854"/>
                    </a:cubicBezTo>
                    <a:cubicBezTo>
                      <a:pt x="904" y="851"/>
                      <a:pt x="894" y="840"/>
                      <a:pt x="884" y="830"/>
                    </a:cubicBezTo>
                    <a:cubicBezTo>
                      <a:pt x="889" y="825"/>
                      <a:pt x="893" y="819"/>
                      <a:pt x="898" y="813"/>
                    </a:cubicBezTo>
                    <a:cubicBezTo>
                      <a:pt x="910" y="820"/>
                      <a:pt x="923" y="828"/>
                      <a:pt x="926" y="830"/>
                    </a:cubicBezTo>
                    <a:cubicBezTo>
                      <a:pt x="928" y="831"/>
                      <a:pt x="931" y="831"/>
                      <a:pt x="933" y="831"/>
                    </a:cubicBezTo>
                    <a:cubicBezTo>
                      <a:pt x="936" y="830"/>
                      <a:pt x="938" y="829"/>
                      <a:pt x="940" y="826"/>
                    </a:cubicBezTo>
                    <a:cubicBezTo>
                      <a:pt x="942" y="824"/>
                      <a:pt x="942" y="821"/>
                      <a:pt x="942" y="819"/>
                    </a:cubicBezTo>
                    <a:cubicBezTo>
                      <a:pt x="942" y="816"/>
                      <a:pt x="941" y="813"/>
                      <a:pt x="939" y="812"/>
                    </a:cubicBezTo>
                    <a:cubicBezTo>
                      <a:pt x="936" y="809"/>
                      <a:pt x="925" y="799"/>
                      <a:pt x="915" y="790"/>
                    </a:cubicBezTo>
                    <a:cubicBezTo>
                      <a:pt x="919" y="784"/>
                      <a:pt x="923" y="778"/>
                      <a:pt x="926" y="772"/>
                    </a:cubicBezTo>
                    <a:cubicBezTo>
                      <a:pt x="939" y="778"/>
                      <a:pt x="953" y="784"/>
                      <a:pt x="956" y="786"/>
                    </a:cubicBezTo>
                    <a:cubicBezTo>
                      <a:pt x="958" y="787"/>
                      <a:pt x="961" y="787"/>
                      <a:pt x="964" y="786"/>
                    </a:cubicBezTo>
                    <a:cubicBezTo>
                      <a:pt x="966" y="785"/>
                      <a:pt x="968" y="783"/>
                      <a:pt x="970" y="781"/>
                    </a:cubicBezTo>
                    <a:cubicBezTo>
                      <a:pt x="971" y="778"/>
                      <a:pt x="971" y="775"/>
                      <a:pt x="971" y="773"/>
                    </a:cubicBezTo>
                    <a:cubicBezTo>
                      <a:pt x="971" y="770"/>
                      <a:pt x="969" y="768"/>
                      <a:pt x="967" y="766"/>
                    </a:cubicBezTo>
                    <a:cubicBezTo>
                      <a:pt x="964" y="764"/>
                      <a:pt x="952" y="755"/>
                      <a:pt x="941" y="747"/>
                    </a:cubicBezTo>
                    <a:cubicBezTo>
                      <a:pt x="944" y="741"/>
                      <a:pt x="947" y="735"/>
                      <a:pt x="950" y="728"/>
                    </a:cubicBezTo>
                    <a:cubicBezTo>
                      <a:pt x="964" y="733"/>
                      <a:pt x="978" y="737"/>
                      <a:pt x="981" y="738"/>
                    </a:cubicBezTo>
                    <a:cubicBezTo>
                      <a:pt x="984" y="739"/>
                      <a:pt x="986" y="739"/>
                      <a:pt x="989" y="738"/>
                    </a:cubicBezTo>
                    <a:cubicBezTo>
                      <a:pt x="991" y="737"/>
                      <a:pt x="993" y="735"/>
                      <a:pt x="994" y="732"/>
                    </a:cubicBezTo>
                    <a:cubicBezTo>
                      <a:pt x="996" y="730"/>
                      <a:pt x="996" y="727"/>
                      <a:pt x="995" y="724"/>
                    </a:cubicBezTo>
                    <a:cubicBezTo>
                      <a:pt x="994" y="722"/>
                      <a:pt x="993" y="719"/>
                      <a:pt x="990" y="718"/>
                    </a:cubicBezTo>
                    <a:cubicBezTo>
                      <a:pt x="987" y="716"/>
                      <a:pt x="974" y="709"/>
                      <a:pt x="962" y="702"/>
                    </a:cubicBezTo>
                    <a:cubicBezTo>
                      <a:pt x="965" y="695"/>
                      <a:pt x="967" y="689"/>
                      <a:pt x="970" y="682"/>
                    </a:cubicBezTo>
                    <a:cubicBezTo>
                      <a:pt x="983" y="685"/>
                      <a:pt x="998" y="688"/>
                      <a:pt x="1001" y="689"/>
                    </a:cubicBezTo>
                    <a:cubicBezTo>
                      <a:pt x="1004" y="690"/>
                      <a:pt x="1007" y="689"/>
                      <a:pt x="1009" y="688"/>
                    </a:cubicBezTo>
                    <a:cubicBezTo>
                      <a:pt x="1011" y="686"/>
                      <a:pt x="1013" y="684"/>
                      <a:pt x="1014" y="681"/>
                    </a:cubicBezTo>
                    <a:cubicBezTo>
                      <a:pt x="1015" y="679"/>
                      <a:pt x="1015" y="676"/>
                      <a:pt x="1014" y="673"/>
                    </a:cubicBezTo>
                    <a:cubicBezTo>
                      <a:pt x="1013" y="671"/>
                      <a:pt x="1011" y="669"/>
                      <a:pt x="1008" y="668"/>
                    </a:cubicBezTo>
                    <a:cubicBezTo>
                      <a:pt x="1005" y="666"/>
                      <a:pt x="991" y="660"/>
                      <a:pt x="979" y="655"/>
                    </a:cubicBezTo>
                    <a:cubicBezTo>
                      <a:pt x="981" y="648"/>
                      <a:pt x="982" y="641"/>
                      <a:pt x="984" y="634"/>
                    </a:cubicBezTo>
                    <a:cubicBezTo>
                      <a:pt x="998" y="636"/>
                      <a:pt x="1013" y="637"/>
                      <a:pt x="1016" y="638"/>
                    </a:cubicBezTo>
                    <a:cubicBezTo>
                      <a:pt x="1019" y="638"/>
                      <a:pt x="1022" y="637"/>
                      <a:pt x="1024" y="635"/>
                    </a:cubicBezTo>
                    <a:cubicBezTo>
                      <a:pt x="1026" y="634"/>
                      <a:pt x="1027" y="631"/>
                      <a:pt x="1028" y="629"/>
                    </a:cubicBezTo>
                    <a:cubicBezTo>
                      <a:pt x="1028" y="626"/>
                      <a:pt x="1028" y="623"/>
                      <a:pt x="1027" y="621"/>
                    </a:cubicBezTo>
                    <a:cubicBezTo>
                      <a:pt x="1026" y="618"/>
                      <a:pt x="1023" y="617"/>
                      <a:pt x="1021" y="616"/>
                    </a:cubicBezTo>
                    <a:cubicBezTo>
                      <a:pt x="1018" y="615"/>
                      <a:pt x="1003" y="610"/>
                      <a:pt x="990" y="606"/>
                    </a:cubicBezTo>
                    <a:cubicBezTo>
                      <a:pt x="991" y="599"/>
                      <a:pt x="992" y="592"/>
                      <a:pt x="993" y="585"/>
                    </a:cubicBezTo>
                    <a:cubicBezTo>
                      <a:pt x="1007" y="585"/>
                      <a:pt x="1022" y="585"/>
                      <a:pt x="1026" y="585"/>
                    </a:cubicBezTo>
                    <a:cubicBezTo>
                      <a:pt x="1028" y="585"/>
                      <a:pt x="1031" y="584"/>
                      <a:pt x="1033" y="582"/>
                    </a:cubicBezTo>
                    <a:cubicBezTo>
                      <a:pt x="1035" y="580"/>
                      <a:pt x="1036" y="578"/>
                      <a:pt x="1036" y="575"/>
                    </a:cubicBezTo>
                    <a:cubicBezTo>
                      <a:pt x="1037" y="572"/>
                      <a:pt x="1036" y="569"/>
                      <a:pt x="1034" y="567"/>
                    </a:cubicBezTo>
                    <a:cubicBezTo>
                      <a:pt x="1033" y="565"/>
                      <a:pt x="1031" y="563"/>
                      <a:pt x="1028" y="563"/>
                    </a:cubicBezTo>
                    <a:cubicBezTo>
                      <a:pt x="1025" y="562"/>
                      <a:pt x="1010" y="559"/>
                      <a:pt x="996" y="556"/>
                    </a:cubicBezTo>
                    <a:cubicBezTo>
                      <a:pt x="997" y="549"/>
                      <a:pt x="997" y="542"/>
                      <a:pt x="997" y="535"/>
                    </a:cubicBezTo>
                    <a:cubicBezTo>
                      <a:pt x="1011" y="533"/>
                      <a:pt x="1026" y="532"/>
                      <a:pt x="1030" y="532"/>
                    </a:cubicBezTo>
                    <a:close/>
                    <a:moveTo>
                      <a:pt x="520" y="935"/>
                    </a:moveTo>
                    <a:cubicBezTo>
                      <a:pt x="291" y="935"/>
                      <a:pt x="106" y="750"/>
                      <a:pt x="106" y="521"/>
                    </a:cubicBezTo>
                    <a:cubicBezTo>
                      <a:pt x="106" y="292"/>
                      <a:pt x="291" y="106"/>
                      <a:pt x="520" y="106"/>
                    </a:cubicBezTo>
                    <a:cubicBezTo>
                      <a:pt x="748" y="106"/>
                      <a:pt x="934" y="292"/>
                      <a:pt x="934" y="521"/>
                    </a:cubicBezTo>
                    <a:cubicBezTo>
                      <a:pt x="934" y="750"/>
                      <a:pt x="748" y="935"/>
                      <a:pt x="520" y="93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9" name="íŝ1idé"/>
              <p:cNvSpPr/>
              <p:nvPr/>
            </p:nvSpPr>
            <p:spPr bwMode="auto">
              <a:xfrm>
                <a:off x="2005" y="2406"/>
                <a:ext cx="23" cy="27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9"/>
                  </a:cxn>
                  <a:cxn ang="0">
                    <a:pos x="15" y="17"/>
                  </a:cxn>
                  <a:cxn ang="0">
                    <a:pos x="14" y="0"/>
                  </a:cxn>
                </a:cxnLst>
                <a:rect l="0" t="0" r="r" b="b"/>
                <a:pathLst>
                  <a:path w="19" h="22">
                    <a:moveTo>
                      <a:pt x="14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5" y="22"/>
                      <a:pt x="11" y="21"/>
                      <a:pt x="15" y="17"/>
                    </a:cubicBezTo>
                    <a:cubicBezTo>
                      <a:pt x="19" y="12"/>
                      <a:pt x="19" y="4"/>
                      <a:pt x="14" y="0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0" name="î$ḷïḓe"/>
              <p:cNvSpPr/>
              <p:nvPr/>
            </p:nvSpPr>
            <p:spPr bwMode="auto">
              <a:xfrm>
                <a:off x="1996" y="2400"/>
                <a:ext cx="24" cy="28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23"/>
                  </a:cxn>
                  <a:cxn ang="0">
                    <a:pos x="20" y="3"/>
                  </a:cxn>
                  <a:cxn ang="0">
                    <a:pos x="4" y="6"/>
                  </a:cxn>
                </a:cxnLst>
                <a:rect l="0" t="0" r="r" b="b"/>
                <a:pathLst>
                  <a:path w="20" h="23">
                    <a:moveTo>
                      <a:pt x="4" y="6"/>
                    </a:moveTo>
                    <a:cubicBezTo>
                      <a:pt x="0" y="11"/>
                      <a:pt x="1" y="18"/>
                      <a:pt x="5" y="2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5" y="0"/>
                      <a:pt x="8" y="1"/>
                      <a:pt x="4" y="6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1" name="îṩḷïḑè"/>
              <p:cNvSpPr/>
              <p:nvPr/>
            </p:nvSpPr>
            <p:spPr bwMode="auto">
              <a:xfrm>
                <a:off x="1966" y="2369"/>
                <a:ext cx="93" cy="9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0" y="40"/>
                  </a:cxn>
                  <a:cxn ang="0">
                    <a:pos x="39" y="79"/>
                  </a:cxn>
                  <a:cxn ang="0">
                    <a:pos x="78" y="40"/>
                  </a:cxn>
                  <a:cxn ang="0">
                    <a:pos x="39" y="0"/>
                  </a:cxn>
                  <a:cxn ang="0">
                    <a:pos x="39" y="59"/>
                  </a:cxn>
                  <a:cxn ang="0">
                    <a:pos x="19" y="40"/>
                  </a:cxn>
                  <a:cxn ang="0">
                    <a:pos x="39" y="20"/>
                  </a:cxn>
                  <a:cxn ang="0">
                    <a:pos x="58" y="40"/>
                  </a:cxn>
                  <a:cxn ang="0">
                    <a:pos x="39" y="59"/>
                  </a:cxn>
                </a:cxnLst>
                <a:rect l="0" t="0" r="r" b="b"/>
                <a:pathLst>
                  <a:path w="78" h="79">
                    <a:moveTo>
                      <a:pt x="39" y="0"/>
                    </a:moveTo>
                    <a:cubicBezTo>
                      <a:pt x="17" y="0"/>
                      <a:pt x="0" y="18"/>
                      <a:pt x="0" y="40"/>
                    </a:cubicBezTo>
                    <a:cubicBezTo>
                      <a:pt x="0" y="61"/>
                      <a:pt x="17" y="79"/>
                      <a:pt x="39" y="79"/>
                    </a:cubicBezTo>
                    <a:cubicBezTo>
                      <a:pt x="60" y="79"/>
                      <a:pt x="78" y="61"/>
                      <a:pt x="78" y="40"/>
                    </a:cubicBezTo>
                    <a:cubicBezTo>
                      <a:pt x="78" y="18"/>
                      <a:pt x="60" y="0"/>
                      <a:pt x="39" y="0"/>
                    </a:cubicBezTo>
                    <a:close/>
                    <a:moveTo>
                      <a:pt x="39" y="59"/>
                    </a:moveTo>
                    <a:cubicBezTo>
                      <a:pt x="28" y="59"/>
                      <a:pt x="19" y="51"/>
                      <a:pt x="19" y="40"/>
                    </a:cubicBezTo>
                    <a:cubicBezTo>
                      <a:pt x="19" y="29"/>
                      <a:pt x="28" y="20"/>
                      <a:pt x="39" y="20"/>
                    </a:cubicBezTo>
                    <a:cubicBezTo>
                      <a:pt x="50" y="20"/>
                      <a:pt x="58" y="29"/>
                      <a:pt x="58" y="40"/>
                    </a:cubicBezTo>
                    <a:cubicBezTo>
                      <a:pt x="58" y="51"/>
                      <a:pt x="50" y="59"/>
                      <a:pt x="39" y="59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2" name="î$lidê"/>
              <p:cNvSpPr/>
              <p:nvPr/>
            </p:nvSpPr>
            <p:spPr bwMode="auto">
              <a:xfrm>
                <a:off x="1853" y="2258"/>
                <a:ext cx="319" cy="317"/>
              </a:xfrm>
              <a:custGeom>
                <a:avLst/>
                <a:gdLst/>
                <a:ahLst/>
                <a:cxnLst>
                  <a:cxn ang="0">
                    <a:pos x="264" y="129"/>
                  </a:cxn>
                  <a:cxn ang="0">
                    <a:pos x="259" y="112"/>
                  </a:cxn>
                  <a:cxn ang="0">
                    <a:pos x="256" y="100"/>
                  </a:cxn>
                  <a:cxn ang="0">
                    <a:pos x="254" y="83"/>
                  </a:cxn>
                  <a:cxn ang="0">
                    <a:pos x="230" y="81"/>
                  </a:cxn>
                  <a:cxn ang="0">
                    <a:pos x="240" y="55"/>
                  </a:cxn>
                  <a:cxn ang="0">
                    <a:pos x="212" y="56"/>
                  </a:cxn>
                  <a:cxn ang="0">
                    <a:pos x="218" y="32"/>
                  </a:cxn>
                  <a:cxn ang="0">
                    <a:pos x="202" y="25"/>
                  </a:cxn>
                  <a:cxn ang="0">
                    <a:pos x="191" y="19"/>
                  </a:cxn>
                  <a:cxn ang="0">
                    <a:pos x="177" y="9"/>
                  </a:cxn>
                  <a:cxn ang="0">
                    <a:pos x="159" y="26"/>
                  </a:cxn>
                  <a:cxn ang="0">
                    <a:pos x="147" y="0"/>
                  </a:cxn>
                  <a:cxn ang="0">
                    <a:pos x="133" y="22"/>
                  </a:cxn>
                  <a:cxn ang="0">
                    <a:pos x="119" y="0"/>
                  </a:cxn>
                  <a:cxn ang="0">
                    <a:pos x="106" y="26"/>
                  </a:cxn>
                  <a:cxn ang="0">
                    <a:pos x="88" y="9"/>
                  </a:cxn>
                  <a:cxn ang="0">
                    <a:pos x="74" y="19"/>
                  </a:cxn>
                  <a:cxn ang="0">
                    <a:pos x="64" y="25"/>
                  </a:cxn>
                  <a:cxn ang="0">
                    <a:pos x="48" y="32"/>
                  </a:cxn>
                  <a:cxn ang="0">
                    <a:pos x="54" y="56"/>
                  </a:cxn>
                  <a:cxn ang="0">
                    <a:pos x="25" y="55"/>
                  </a:cxn>
                  <a:cxn ang="0">
                    <a:pos x="35" y="81"/>
                  </a:cxn>
                  <a:cxn ang="0">
                    <a:pos x="11" y="83"/>
                  </a:cxn>
                  <a:cxn ang="0">
                    <a:pos x="9" y="100"/>
                  </a:cxn>
                  <a:cxn ang="0">
                    <a:pos x="7" y="112"/>
                  </a:cxn>
                  <a:cxn ang="0">
                    <a:pos x="1" y="129"/>
                  </a:cxn>
                  <a:cxn ang="0">
                    <a:pos x="23" y="140"/>
                  </a:cxn>
                  <a:cxn ang="0">
                    <a:pos x="3" y="160"/>
                  </a:cxn>
                  <a:cxn ang="0">
                    <a:pos x="29" y="171"/>
                  </a:cxn>
                  <a:cxn ang="0">
                    <a:pos x="14" y="190"/>
                  </a:cxn>
                  <a:cxn ang="0">
                    <a:pos x="26" y="203"/>
                  </a:cxn>
                  <a:cxn ang="0">
                    <a:pos x="33" y="213"/>
                  </a:cxn>
                  <a:cxn ang="0">
                    <a:pos x="42" y="228"/>
                  </a:cxn>
                  <a:cxn ang="0">
                    <a:pos x="65" y="220"/>
                  </a:cxn>
                  <a:cxn ang="0">
                    <a:pos x="66" y="248"/>
                  </a:cxn>
                  <a:cxn ang="0">
                    <a:pos x="92" y="235"/>
                  </a:cxn>
                  <a:cxn ang="0">
                    <a:pos x="96" y="259"/>
                  </a:cxn>
                  <a:cxn ang="0">
                    <a:pos x="113" y="259"/>
                  </a:cxn>
                  <a:cxn ang="0">
                    <a:pos x="125" y="261"/>
                  </a:cxn>
                  <a:cxn ang="0">
                    <a:pos x="140" y="261"/>
                  </a:cxn>
                  <a:cxn ang="0">
                    <a:pos x="152" y="259"/>
                  </a:cxn>
                  <a:cxn ang="0">
                    <a:pos x="170" y="259"/>
                  </a:cxn>
                  <a:cxn ang="0">
                    <a:pos x="174" y="235"/>
                  </a:cxn>
                  <a:cxn ang="0">
                    <a:pos x="199" y="248"/>
                  </a:cxn>
                  <a:cxn ang="0">
                    <a:pos x="201" y="220"/>
                  </a:cxn>
                  <a:cxn ang="0">
                    <a:pos x="224" y="228"/>
                  </a:cxn>
                  <a:cxn ang="0">
                    <a:pos x="233" y="213"/>
                  </a:cxn>
                  <a:cxn ang="0">
                    <a:pos x="240" y="203"/>
                  </a:cxn>
                  <a:cxn ang="0">
                    <a:pos x="251" y="190"/>
                  </a:cxn>
                  <a:cxn ang="0">
                    <a:pos x="236" y="171"/>
                  </a:cxn>
                  <a:cxn ang="0">
                    <a:pos x="263" y="160"/>
                  </a:cxn>
                  <a:cxn ang="0">
                    <a:pos x="243" y="140"/>
                  </a:cxn>
                  <a:cxn ang="0">
                    <a:pos x="133" y="45"/>
                  </a:cxn>
                </a:cxnLst>
                <a:rect l="0" t="0" r="r" b="b"/>
                <a:pathLst>
                  <a:path w="266" h="265">
                    <a:moveTo>
                      <a:pt x="260" y="139"/>
                    </a:moveTo>
                    <a:cubicBezTo>
                      <a:pt x="262" y="139"/>
                      <a:pt x="263" y="138"/>
                      <a:pt x="264" y="137"/>
                    </a:cubicBezTo>
                    <a:cubicBezTo>
                      <a:pt x="265" y="136"/>
                      <a:pt x="266" y="134"/>
                      <a:pt x="266" y="133"/>
                    </a:cubicBezTo>
                    <a:cubicBezTo>
                      <a:pt x="266" y="131"/>
                      <a:pt x="265" y="130"/>
                      <a:pt x="264" y="129"/>
                    </a:cubicBezTo>
                    <a:cubicBezTo>
                      <a:pt x="263" y="128"/>
                      <a:pt x="262" y="127"/>
                      <a:pt x="260" y="127"/>
                    </a:cubicBezTo>
                    <a:cubicBezTo>
                      <a:pt x="259" y="127"/>
                      <a:pt x="250" y="126"/>
                      <a:pt x="243" y="125"/>
                    </a:cubicBezTo>
                    <a:cubicBezTo>
                      <a:pt x="243" y="122"/>
                      <a:pt x="242" y="120"/>
                      <a:pt x="242" y="117"/>
                    </a:cubicBezTo>
                    <a:cubicBezTo>
                      <a:pt x="249" y="115"/>
                      <a:pt x="257" y="113"/>
                      <a:pt x="259" y="112"/>
                    </a:cubicBezTo>
                    <a:cubicBezTo>
                      <a:pt x="260" y="112"/>
                      <a:pt x="261" y="111"/>
                      <a:pt x="262" y="109"/>
                    </a:cubicBezTo>
                    <a:cubicBezTo>
                      <a:pt x="263" y="108"/>
                      <a:pt x="263" y="107"/>
                      <a:pt x="263" y="105"/>
                    </a:cubicBezTo>
                    <a:cubicBezTo>
                      <a:pt x="262" y="104"/>
                      <a:pt x="262" y="102"/>
                      <a:pt x="261" y="101"/>
                    </a:cubicBezTo>
                    <a:cubicBezTo>
                      <a:pt x="259" y="101"/>
                      <a:pt x="258" y="100"/>
                      <a:pt x="256" y="100"/>
                    </a:cubicBezTo>
                    <a:cubicBezTo>
                      <a:pt x="255" y="100"/>
                      <a:pt x="246" y="101"/>
                      <a:pt x="239" y="102"/>
                    </a:cubicBezTo>
                    <a:cubicBezTo>
                      <a:pt x="238" y="100"/>
                      <a:pt x="237" y="97"/>
                      <a:pt x="236" y="95"/>
                    </a:cubicBezTo>
                    <a:cubicBezTo>
                      <a:pt x="243" y="91"/>
                      <a:pt x="250" y="87"/>
                      <a:pt x="252" y="86"/>
                    </a:cubicBezTo>
                    <a:cubicBezTo>
                      <a:pt x="253" y="86"/>
                      <a:pt x="254" y="84"/>
                      <a:pt x="254" y="83"/>
                    </a:cubicBezTo>
                    <a:cubicBezTo>
                      <a:pt x="255" y="82"/>
                      <a:pt x="255" y="80"/>
                      <a:pt x="254" y="79"/>
                    </a:cubicBezTo>
                    <a:cubicBezTo>
                      <a:pt x="254" y="77"/>
                      <a:pt x="253" y="76"/>
                      <a:pt x="251" y="76"/>
                    </a:cubicBezTo>
                    <a:cubicBezTo>
                      <a:pt x="250" y="75"/>
                      <a:pt x="248" y="75"/>
                      <a:pt x="247" y="75"/>
                    </a:cubicBezTo>
                    <a:cubicBezTo>
                      <a:pt x="245" y="76"/>
                      <a:pt x="237" y="78"/>
                      <a:pt x="230" y="81"/>
                    </a:cubicBezTo>
                    <a:cubicBezTo>
                      <a:pt x="229" y="79"/>
                      <a:pt x="228" y="76"/>
                      <a:pt x="226" y="74"/>
                    </a:cubicBezTo>
                    <a:cubicBezTo>
                      <a:pt x="232" y="69"/>
                      <a:pt x="238" y="64"/>
                      <a:pt x="240" y="62"/>
                    </a:cubicBezTo>
                    <a:cubicBezTo>
                      <a:pt x="241" y="61"/>
                      <a:pt x="241" y="60"/>
                      <a:pt x="241" y="59"/>
                    </a:cubicBezTo>
                    <a:cubicBezTo>
                      <a:pt x="242" y="57"/>
                      <a:pt x="241" y="56"/>
                      <a:pt x="240" y="55"/>
                    </a:cubicBezTo>
                    <a:cubicBezTo>
                      <a:pt x="239" y="53"/>
                      <a:pt x="238" y="52"/>
                      <a:pt x="237" y="52"/>
                    </a:cubicBezTo>
                    <a:cubicBezTo>
                      <a:pt x="235" y="52"/>
                      <a:pt x="234" y="52"/>
                      <a:pt x="233" y="53"/>
                    </a:cubicBezTo>
                    <a:cubicBezTo>
                      <a:pt x="231" y="54"/>
                      <a:pt x="224" y="58"/>
                      <a:pt x="217" y="62"/>
                    </a:cubicBezTo>
                    <a:cubicBezTo>
                      <a:pt x="216" y="60"/>
                      <a:pt x="214" y="58"/>
                      <a:pt x="212" y="56"/>
                    </a:cubicBezTo>
                    <a:cubicBezTo>
                      <a:pt x="217" y="50"/>
                      <a:pt x="222" y="43"/>
                      <a:pt x="223" y="42"/>
                    </a:cubicBezTo>
                    <a:cubicBezTo>
                      <a:pt x="224" y="41"/>
                      <a:pt x="224" y="39"/>
                      <a:pt x="224" y="38"/>
                    </a:cubicBezTo>
                    <a:cubicBezTo>
                      <a:pt x="224" y="36"/>
                      <a:pt x="223" y="35"/>
                      <a:pt x="222" y="34"/>
                    </a:cubicBezTo>
                    <a:cubicBezTo>
                      <a:pt x="221" y="33"/>
                      <a:pt x="219" y="32"/>
                      <a:pt x="218" y="32"/>
                    </a:cubicBezTo>
                    <a:cubicBezTo>
                      <a:pt x="216" y="32"/>
                      <a:pt x="215" y="33"/>
                      <a:pt x="214" y="34"/>
                    </a:cubicBezTo>
                    <a:cubicBezTo>
                      <a:pt x="213" y="35"/>
                      <a:pt x="206" y="41"/>
                      <a:pt x="201" y="46"/>
                    </a:cubicBezTo>
                    <a:cubicBezTo>
                      <a:pt x="199" y="44"/>
                      <a:pt x="197" y="43"/>
                      <a:pt x="194" y="41"/>
                    </a:cubicBezTo>
                    <a:cubicBezTo>
                      <a:pt x="198" y="34"/>
                      <a:pt x="201" y="27"/>
                      <a:pt x="202" y="25"/>
                    </a:cubicBezTo>
                    <a:cubicBezTo>
                      <a:pt x="202" y="24"/>
                      <a:pt x="202" y="22"/>
                      <a:pt x="202" y="21"/>
                    </a:cubicBezTo>
                    <a:cubicBezTo>
                      <a:pt x="201" y="19"/>
                      <a:pt x="201" y="18"/>
                      <a:pt x="199" y="17"/>
                    </a:cubicBezTo>
                    <a:cubicBezTo>
                      <a:pt x="198" y="17"/>
                      <a:pt x="196" y="17"/>
                      <a:pt x="195" y="17"/>
                    </a:cubicBezTo>
                    <a:cubicBezTo>
                      <a:pt x="194" y="17"/>
                      <a:pt x="192" y="18"/>
                      <a:pt x="191" y="19"/>
                    </a:cubicBezTo>
                    <a:cubicBezTo>
                      <a:pt x="190" y="20"/>
                      <a:pt x="186" y="27"/>
                      <a:pt x="181" y="34"/>
                    </a:cubicBezTo>
                    <a:cubicBezTo>
                      <a:pt x="179" y="32"/>
                      <a:pt x="176" y="31"/>
                      <a:pt x="174" y="30"/>
                    </a:cubicBezTo>
                    <a:cubicBezTo>
                      <a:pt x="176" y="23"/>
                      <a:pt x="178" y="15"/>
                      <a:pt x="178" y="13"/>
                    </a:cubicBezTo>
                    <a:cubicBezTo>
                      <a:pt x="178" y="12"/>
                      <a:pt x="178" y="10"/>
                      <a:pt x="177" y="9"/>
                    </a:cubicBezTo>
                    <a:cubicBezTo>
                      <a:pt x="176" y="8"/>
                      <a:pt x="175" y="7"/>
                      <a:pt x="174" y="6"/>
                    </a:cubicBezTo>
                    <a:cubicBezTo>
                      <a:pt x="172" y="6"/>
                      <a:pt x="171" y="6"/>
                      <a:pt x="170" y="6"/>
                    </a:cubicBezTo>
                    <a:cubicBezTo>
                      <a:pt x="168" y="7"/>
                      <a:pt x="167" y="8"/>
                      <a:pt x="167" y="9"/>
                    </a:cubicBezTo>
                    <a:cubicBezTo>
                      <a:pt x="166" y="11"/>
                      <a:pt x="162" y="19"/>
                      <a:pt x="159" y="26"/>
                    </a:cubicBezTo>
                    <a:cubicBezTo>
                      <a:pt x="157" y="25"/>
                      <a:pt x="154" y="24"/>
                      <a:pt x="152" y="24"/>
                    </a:cubicBezTo>
                    <a:cubicBezTo>
                      <a:pt x="152" y="16"/>
                      <a:pt x="152" y="8"/>
                      <a:pt x="152" y="6"/>
                    </a:cubicBezTo>
                    <a:cubicBezTo>
                      <a:pt x="152" y="5"/>
                      <a:pt x="151" y="3"/>
                      <a:pt x="151" y="2"/>
                    </a:cubicBezTo>
                    <a:cubicBezTo>
                      <a:pt x="150" y="1"/>
                      <a:pt x="148" y="1"/>
                      <a:pt x="147" y="0"/>
                    </a:cubicBezTo>
                    <a:cubicBezTo>
                      <a:pt x="145" y="0"/>
                      <a:pt x="144" y="1"/>
                      <a:pt x="143" y="1"/>
                    </a:cubicBezTo>
                    <a:cubicBezTo>
                      <a:pt x="141" y="2"/>
                      <a:pt x="140" y="3"/>
                      <a:pt x="140" y="5"/>
                    </a:cubicBezTo>
                    <a:cubicBezTo>
                      <a:pt x="140" y="7"/>
                      <a:pt x="138" y="15"/>
                      <a:pt x="137" y="22"/>
                    </a:cubicBezTo>
                    <a:cubicBezTo>
                      <a:pt x="135" y="22"/>
                      <a:pt x="134" y="22"/>
                      <a:pt x="133" y="22"/>
                    </a:cubicBezTo>
                    <a:cubicBezTo>
                      <a:pt x="132" y="22"/>
                      <a:pt x="130" y="22"/>
                      <a:pt x="129" y="22"/>
                    </a:cubicBezTo>
                    <a:cubicBezTo>
                      <a:pt x="127" y="15"/>
                      <a:pt x="126" y="7"/>
                      <a:pt x="125" y="5"/>
                    </a:cubicBezTo>
                    <a:cubicBezTo>
                      <a:pt x="125" y="3"/>
                      <a:pt x="124" y="2"/>
                      <a:pt x="123" y="1"/>
                    </a:cubicBezTo>
                    <a:cubicBezTo>
                      <a:pt x="122" y="1"/>
                      <a:pt x="120" y="0"/>
                      <a:pt x="119" y="0"/>
                    </a:cubicBezTo>
                    <a:cubicBezTo>
                      <a:pt x="117" y="1"/>
                      <a:pt x="116" y="1"/>
                      <a:pt x="115" y="2"/>
                    </a:cubicBezTo>
                    <a:cubicBezTo>
                      <a:pt x="114" y="3"/>
                      <a:pt x="113" y="5"/>
                      <a:pt x="113" y="6"/>
                    </a:cubicBezTo>
                    <a:cubicBezTo>
                      <a:pt x="113" y="8"/>
                      <a:pt x="114" y="16"/>
                      <a:pt x="114" y="24"/>
                    </a:cubicBezTo>
                    <a:cubicBezTo>
                      <a:pt x="111" y="24"/>
                      <a:pt x="109" y="25"/>
                      <a:pt x="106" y="26"/>
                    </a:cubicBezTo>
                    <a:cubicBezTo>
                      <a:pt x="103" y="19"/>
                      <a:pt x="100" y="11"/>
                      <a:pt x="99" y="9"/>
                    </a:cubicBezTo>
                    <a:cubicBezTo>
                      <a:pt x="98" y="8"/>
                      <a:pt x="97" y="7"/>
                      <a:pt x="96" y="6"/>
                    </a:cubicBezTo>
                    <a:cubicBezTo>
                      <a:pt x="95" y="6"/>
                      <a:pt x="93" y="6"/>
                      <a:pt x="92" y="6"/>
                    </a:cubicBezTo>
                    <a:cubicBezTo>
                      <a:pt x="90" y="7"/>
                      <a:pt x="89" y="8"/>
                      <a:pt x="88" y="9"/>
                    </a:cubicBezTo>
                    <a:cubicBezTo>
                      <a:pt x="88" y="10"/>
                      <a:pt x="87" y="12"/>
                      <a:pt x="88" y="13"/>
                    </a:cubicBezTo>
                    <a:cubicBezTo>
                      <a:pt x="88" y="15"/>
                      <a:pt x="90" y="23"/>
                      <a:pt x="92" y="30"/>
                    </a:cubicBezTo>
                    <a:cubicBezTo>
                      <a:pt x="89" y="31"/>
                      <a:pt x="87" y="32"/>
                      <a:pt x="84" y="34"/>
                    </a:cubicBezTo>
                    <a:cubicBezTo>
                      <a:pt x="80" y="27"/>
                      <a:pt x="75" y="20"/>
                      <a:pt x="74" y="19"/>
                    </a:cubicBezTo>
                    <a:cubicBezTo>
                      <a:pt x="73" y="18"/>
                      <a:pt x="72" y="17"/>
                      <a:pt x="71" y="17"/>
                    </a:cubicBezTo>
                    <a:cubicBezTo>
                      <a:pt x="69" y="17"/>
                      <a:pt x="68" y="17"/>
                      <a:pt x="66" y="17"/>
                    </a:cubicBezTo>
                    <a:cubicBezTo>
                      <a:pt x="65" y="18"/>
                      <a:pt x="64" y="19"/>
                      <a:pt x="64" y="21"/>
                    </a:cubicBezTo>
                    <a:cubicBezTo>
                      <a:pt x="63" y="22"/>
                      <a:pt x="63" y="24"/>
                      <a:pt x="64" y="25"/>
                    </a:cubicBezTo>
                    <a:cubicBezTo>
                      <a:pt x="64" y="27"/>
                      <a:pt x="68" y="34"/>
                      <a:pt x="71" y="41"/>
                    </a:cubicBezTo>
                    <a:cubicBezTo>
                      <a:pt x="69" y="43"/>
                      <a:pt x="67" y="44"/>
                      <a:pt x="65" y="46"/>
                    </a:cubicBezTo>
                    <a:cubicBezTo>
                      <a:pt x="59" y="41"/>
                      <a:pt x="53" y="35"/>
                      <a:pt x="52" y="34"/>
                    </a:cubicBezTo>
                    <a:cubicBezTo>
                      <a:pt x="51" y="33"/>
                      <a:pt x="49" y="32"/>
                      <a:pt x="48" y="32"/>
                    </a:cubicBezTo>
                    <a:cubicBezTo>
                      <a:pt x="46" y="32"/>
                      <a:pt x="45" y="33"/>
                      <a:pt x="44" y="34"/>
                    </a:cubicBezTo>
                    <a:cubicBezTo>
                      <a:pt x="43" y="35"/>
                      <a:pt x="42" y="36"/>
                      <a:pt x="42" y="38"/>
                    </a:cubicBezTo>
                    <a:cubicBezTo>
                      <a:pt x="42" y="39"/>
                      <a:pt x="42" y="41"/>
                      <a:pt x="43" y="42"/>
                    </a:cubicBezTo>
                    <a:cubicBezTo>
                      <a:pt x="44" y="43"/>
                      <a:pt x="49" y="50"/>
                      <a:pt x="54" y="56"/>
                    </a:cubicBezTo>
                    <a:cubicBezTo>
                      <a:pt x="52" y="58"/>
                      <a:pt x="50" y="60"/>
                      <a:pt x="48" y="62"/>
                    </a:cubicBezTo>
                    <a:cubicBezTo>
                      <a:pt x="42" y="58"/>
                      <a:pt x="35" y="54"/>
                      <a:pt x="33" y="53"/>
                    </a:cubicBezTo>
                    <a:cubicBezTo>
                      <a:pt x="32" y="52"/>
                      <a:pt x="30" y="52"/>
                      <a:pt x="29" y="52"/>
                    </a:cubicBezTo>
                    <a:cubicBezTo>
                      <a:pt x="27" y="52"/>
                      <a:pt x="26" y="53"/>
                      <a:pt x="25" y="55"/>
                    </a:cubicBezTo>
                    <a:cubicBezTo>
                      <a:pt x="24" y="56"/>
                      <a:pt x="24" y="57"/>
                      <a:pt x="24" y="59"/>
                    </a:cubicBezTo>
                    <a:cubicBezTo>
                      <a:pt x="24" y="60"/>
                      <a:pt x="25" y="61"/>
                      <a:pt x="26" y="62"/>
                    </a:cubicBezTo>
                    <a:cubicBezTo>
                      <a:pt x="27" y="64"/>
                      <a:pt x="34" y="69"/>
                      <a:pt x="39" y="74"/>
                    </a:cubicBezTo>
                    <a:cubicBezTo>
                      <a:pt x="38" y="76"/>
                      <a:pt x="37" y="79"/>
                      <a:pt x="35" y="81"/>
                    </a:cubicBezTo>
                    <a:cubicBezTo>
                      <a:pt x="28" y="78"/>
                      <a:pt x="20" y="76"/>
                      <a:pt x="19" y="75"/>
                    </a:cubicBezTo>
                    <a:cubicBezTo>
                      <a:pt x="17" y="75"/>
                      <a:pt x="16" y="75"/>
                      <a:pt x="14" y="76"/>
                    </a:cubicBezTo>
                    <a:cubicBezTo>
                      <a:pt x="13" y="76"/>
                      <a:pt x="12" y="77"/>
                      <a:pt x="11" y="79"/>
                    </a:cubicBezTo>
                    <a:cubicBezTo>
                      <a:pt x="11" y="80"/>
                      <a:pt x="11" y="81"/>
                      <a:pt x="11" y="83"/>
                    </a:cubicBezTo>
                    <a:cubicBezTo>
                      <a:pt x="12" y="84"/>
                      <a:pt x="12" y="86"/>
                      <a:pt x="14" y="86"/>
                    </a:cubicBezTo>
                    <a:cubicBezTo>
                      <a:pt x="15" y="87"/>
                      <a:pt x="23" y="91"/>
                      <a:pt x="29" y="95"/>
                    </a:cubicBezTo>
                    <a:cubicBezTo>
                      <a:pt x="28" y="97"/>
                      <a:pt x="28" y="100"/>
                      <a:pt x="27" y="102"/>
                    </a:cubicBezTo>
                    <a:cubicBezTo>
                      <a:pt x="19" y="101"/>
                      <a:pt x="11" y="100"/>
                      <a:pt x="9" y="100"/>
                    </a:cubicBezTo>
                    <a:cubicBezTo>
                      <a:pt x="8" y="100"/>
                      <a:pt x="6" y="101"/>
                      <a:pt x="5" y="101"/>
                    </a:cubicBezTo>
                    <a:cubicBezTo>
                      <a:pt x="4" y="102"/>
                      <a:pt x="3" y="104"/>
                      <a:pt x="3" y="105"/>
                    </a:cubicBezTo>
                    <a:cubicBezTo>
                      <a:pt x="2" y="107"/>
                      <a:pt x="3" y="108"/>
                      <a:pt x="3" y="109"/>
                    </a:cubicBezTo>
                    <a:cubicBezTo>
                      <a:pt x="4" y="111"/>
                      <a:pt x="5" y="112"/>
                      <a:pt x="7" y="112"/>
                    </a:cubicBezTo>
                    <a:cubicBezTo>
                      <a:pt x="8" y="113"/>
                      <a:pt x="16" y="115"/>
                      <a:pt x="24" y="117"/>
                    </a:cubicBezTo>
                    <a:cubicBezTo>
                      <a:pt x="23" y="120"/>
                      <a:pt x="23" y="122"/>
                      <a:pt x="23" y="125"/>
                    </a:cubicBezTo>
                    <a:cubicBezTo>
                      <a:pt x="15" y="126"/>
                      <a:pt x="7" y="127"/>
                      <a:pt x="5" y="127"/>
                    </a:cubicBezTo>
                    <a:cubicBezTo>
                      <a:pt x="4" y="127"/>
                      <a:pt x="2" y="128"/>
                      <a:pt x="1" y="129"/>
                    </a:cubicBezTo>
                    <a:cubicBezTo>
                      <a:pt x="0" y="130"/>
                      <a:pt x="0" y="131"/>
                      <a:pt x="0" y="133"/>
                    </a:cubicBezTo>
                    <a:cubicBezTo>
                      <a:pt x="0" y="134"/>
                      <a:pt x="0" y="136"/>
                      <a:pt x="1" y="137"/>
                    </a:cubicBezTo>
                    <a:cubicBezTo>
                      <a:pt x="2" y="138"/>
                      <a:pt x="4" y="139"/>
                      <a:pt x="5" y="139"/>
                    </a:cubicBezTo>
                    <a:cubicBezTo>
                      <a:pt x="7" y="139"/>
                      <a:pt x="15" y="140"/>
                      <a:pt x="23" y="140"/>
                    </a:cubicBezTo>
                    <a:cubicBezTo>
                      <a:pt x="23" y="143"/>
                      <a:pt x="23" y="146"/>
                      <a:pt x="24" y="148"/>
                    </a:cubicBezTo>
                    <a:cubicBezTo>
                      <a:pt x="16" y="150"/>
                      <a:pt x="8" y="153"/>
                      <a:pt x="7" y="153"/>
                    </a:cubicBezTo>
                    <a:cubicBezTo>
                      <a:pt x="5" y="154"/>
                      <a:pt x="4" y="155"/>
                      <a:pt x="3" y="156"/>
                    </a:cubicBezTo>
                    <a:cubicBezTo>
                      <a:pt x="3" y="157"/>
                      <a:pt x="2" y="159"/>
                      <a:pt x="3" y="160"/>
                    </a:cubicBezTo>
                    <a:cubicBezTo>
                      <a:pt x="3" y="162"/>
                      <a:pt x="4" y="163"/>
                      <a:pt x="5" y="164"/>
                    </a:cubicBezTo>
                    <a:cubicBezTo>
                      <a:pt x="6" y="165"/>
                      <a:pt x="8" y="165"/>
                      <a:pt x="9" y="165"/>
                    </a:cubicBezTo>
                    <a:cubicBezTo>
                      <a:pt x="11" y="165"/>
                      <a:pt x="19" y="164"/>
                      <a:pt x="27" y="163"/>
                    </a:cubicBezTo>
                    <a:cubicBezTo>
                      <a:pt x="28" y="166"/>
                      <a:pt x="28" y="168"/>
                      <a:pt x="29" y="171"/>
                    </a:cubicBezTo>
                    <a:cubicBezTo>
                      <a:pt x="23" y="174"/>
                      <a:pt x="15" y="178"/>
                      <a:pt x="14" y="179"/>
                    </a:cubicBezTo>
                    <a:cubicBezTo>
                      <a:pt x="12" y="180"/>
                      <a:pt x="12" y="181"/>
                      <a:pt x="11" y="183"/>
                    </a:cubicBezTo>
                    <a:cubicBezTo>
                      <a:pt x="11" y="184"/>
                      <a:pt x="11" y="186"/>
                      <a:pt x="11" y="187"/>
                    </a:cubicBezTo>
                    <a:cubicBezTo>
                      <a:pt x="12" y="188"/>
                      <a:pt x="13" y="189"/>
                      <a:pt x="14" y="190"/>
                    </a:cubicBezTo>
                    <a:cubicBezTo>
                      <a:pt x="16" y="191"/>
                      <a:pt x="17" y="191"/>
                      <a:pt x="19" y="190"/>
                    </a:cubicBezTo>
                    <a:cubicBezTo>
                      <a:pt x="20" y="190"/>
                      <a:pt x="28" y="187"/>
                      <a:pt x="35" y="185"/>
                    </a:cubicBezTo>
                    <a:cubicBezTo>
                      <a:pt x="37" y="187"/>
                      <a:pt x="38" y="189"/>
                      <a:pt x="39" y="191"/>
                    </a:cubicBezTo>
                    <a:cubicBezTo>
                      <a:pt x="34" y="196"/>
                      <a:pt x="27" y="202"/>
                      <a:pt x="26" y="203"/>
                    </a:cubicBezTo>
                    <a:cubicBezTo>
                      <a:pt x="25" y="204"/>
                      <a:pt x="24" y="205"/>
                      <a:pt x="24" y="207"/>
                    </a:cubicBezTo>
                    <a:cubicBezTo>
                      <a:pt x="24" y="208"/>
                      <a:pt x="24" y="210"/>
                      <a:pt x="25" y="211"/>
                    </a:cubicBezTo>
                    <a:cubicBezTo>
                      <a:pt x="26" y="212"/>
                      <a:pt x="27" y="213"/>
                      <a:pt x="29" y="213"/>
                    </a:cubicBezTo>
                    <a:cubicBezTo>
                      <a:pt x="30" y="214"/>
                      <a:pt x="32" y="214"/>
                      <a:pt x="33" y="213"/>
                    </a:cubicBezTo>
                    <a:cubicBezTo>
                      <a:pt x="35" y="212"/>
                      <a:pt x="42" y="208"/>
                      <a:pt x="48" y="204"/>
                    </a:cubicBezTo>
                    <a:cubicBezTo>
                      <a:pt x="50" y="206"/>
                      <a:pt x="52" y="208"/>
                      <a:pt x="54" y="209"/>
                    </a:cubicBezTo>
                    <a:cubicBezTo>
                      <a:pt x="49" y="216"/>
                      <a:pt x="44" y="222"/>
                      <a:pt x="43" y="224"/>
                    </a:cubicBezTo>
                    <a:cubicBezTo>
                      <a:pt x="42" y="225"/>
                      <a:pt x="42" y="227"/>
                      <a:pt x="42" y="228"/>
                    </a:cubicBezTo>
                    <a:cubicBezTo>
                      <a:pt x="42" y="229"/>
                      <a:pt x="43" y="231"/>
                      <a:pt x="44" y="232"/>
                    </a:cubicBezTo>
                    <a:cubicBezTo>
                      <a:pt x="45" y="233"/>
                      <a:pt x="46" y="233"/>
                      <a:pt x="48" y="233"/>
                    </a:cubicBezTo>
                    <a:cubicBezTo>
                      <a:pt x="49" y="233"/>
                      <a:pt x="51" y="233"/>
                      <a:pt x="52" y="232"/>
                    </a:cubicBezTo>
                    <a:cubicBezTo>
                      <a:pt x="53" y="231"/>
                      <a:pt x="59" y="225"/>
                      <a:pt x="65" y="220"/>
                    </a:cubicBezTo>
                    <a:cubicBezTo>
                      <a:pt x="67" y="221"/>
                      <a:pt x="69" y="223"/>
                      <a:pt x="71" y="224"/>
                    </a:cubicBezTo>
                    <a:cubicBezTo>
                      <a:pt x="68" y="231"/>
                      <a:pt x="64" y="239"/>
                      <a:pt x="64" y="241"/>
                    </a:cubicBezTo>
                    <a:cubicBezTo>
                      <a:pt x="63" y="242"/>
                      <a:pt x="63" y="243"/>
                      <a:pt x="64" y="245"/>
                    </a:cubicBezTo>
                    <a:cubicBezTo>
                      <a:pt x="64" y="246"/>
                      <a:pt x="65" y="247"/>
                      <a:pt x="66" y="248"/>
                    </a:cubicBezTo>
                    <a:cubicBezTo>
                      <a:pt x="68" y="249"/>
                      <a:pt x="69" y="249"/>
                      <a:pt x="71" y="249"/>
                    </a:cubicBezTo>
                    <a:cubicBezTo>
                      <a:pt x="72" y="249"/>
                      <a:pt x="73" y="248"/>
                      <a:pt x="74" y="247"/>
                    </a:cubicBezTo>
                    <a:cubicBezTo>
                      <a:pt x="75" y="245"/>
                      <a:pt x="80" y="238"/>
                      <a:pt x="84" y="232"/>
                    </a:cubicBezTo>
                    <a:cubicBezTo>
                      <a:pt x="87" y="233"/>
                      <a:pt x="89" y="234"/>
                      <a:pt x="92" y="235"/>
                    </a:cubicBezTo>
                    <a:cubicBezTo>
                      <a:pt x="90" y="243"/>
                      <a:pt x="88" y="251"/>
                      <a:pt x="88" y="253"/>
                    </a:cubicBezTo>
                    <a:cubicBezTo>
                      <a:pt x="87" y="254"/>
                      <a:pt x="88" y="256"/>
                      <a:pt x="88" y="257"/>
                    </a:cubicBezTo>
                    <a:cubicBezTo>
                      <a:pt x="89" y="258"/>
                      <a:pt x="90" y="259"/>
                      <a:pt x="92" y="259"/>
                    </a:cubicBezTo>
                    <a:cubicBezTo>
                      <a:pt x="93" y="260"/>
                      <a:pt x="95" y="260"/>
                      <a:pt x="96" y="259"/>
                    </a:cubicBezTo>
                    <a:cubicBezTo>
                      <a:pt x="97" y="259"/>
                      <a:pt x="98" y="258"/>
                      <a:pt x="99" y="256"/>
                    </a:cubicBezTo>
                    <a:cubicBezTo>
                      <a:pt x="100" y="255"/>
                      <a:pt x="103" y="247"/>
                      <a:pt x="106" y="240"/>
                    </a:cubicBezTo>
                    <a:cubicBezTo>
                      <a:pt x="109" y="241"/>
                      <a:pt x="111" y="241"/>
                      <a:pt x="114" y="241"/>
                    </a:cubicBezTo>
                    <a:cubicBezTo>
                      <a:pt x="114" y="249"/>
                      <a:pt x="113" y="258"/>
                      <a:pt x="113" y="259"/>
                    </a:cubicBezTo>
                    <a:cubicBezTo>
                      <a:pt x="113" y="261"/>
                      <a:pt x="114" y="262"/>
                      <a:pt x="115" y="263"/>
                    </a:cubicBezTo>
                    <a:cubicBezTo>
                      <a:pt x="116" y="264"/>
                      <a:pt x="117" y="265"/>
                      <a:pt x="119" y="265"/>
                    </a:cubicBezTo>
                    <a:cubicBezTo>
                      <a:pt x="120" y="265"/>
                      <a:pt x="122" y="265"/>
                      <a:pt x="123" y="264"/>
                    </a:cubicBezTo>
                    <a:cubicBezTo>
                      <a:pt x="124" y="263"/>
                      <a:pt x="125" y="262"/>
                      <a:pt x="125" y="261"/>
                    </a:cubicBezTo>
                    <a:cubicBezTo>
                      <a:pt x="126" y="259"/>
                      <a:pt x="127" y="251"/>
                      <a:pt x="129" y="243"/>
                    </a:cubicBezTo>
                    <a:cubicBezTo>
                      <a:pt x="130" y="243"/>
                      <a:pt x="132" y="243"/>
                      <a:pt x="133" y="243"/>
                    </a:cubicBezTo>
                    <a:cubicBezTo>
                      <a:pt x="134" y="243"/>
                      <a:pt x="135" y="243"/>
                      <a:pt x="137" y="243"/>
                    </a:cubicBezTo>
                    <a:cubicBezTo>
                      <a:pt x="138" y="251"/>
                      <a:pt x="140" y="259"/>
                      <a:pt x="140" y="261"/>
                    </a:cubicBezTo>
                    <a:cubicBezTo>
                      <a:pt x="140" y="262"/>
                      <a:pt x="141" y="263"/>
                      <a:pt x="143" y="264"/>
                    </a:cubicBezTo>
                    <a:cubicBezTo>
                      <a:pt x="144" y="265"/>
                      <a:pt x="145" y="265"/>
                      <a:pt x="147" y="265"/>
                    </a:cubicBezTo>
                    <a:cubicBezTo>
                      <a:pt x="148" y="265"/>
                      <a:pt x="150" y="264"/>
                      <a:pt x="151" y="263"/>
                    </a:cubicBezTo>
                    <a:cubicBezTo>
                      <a:pt x="151" y="262"/>
                      <a:pt x="152" y="261"/>
                      <a:pt x="152" y="259"/>
                    </a:cubicBezTo>
                    <a:cubicBezTo>
                      <a:pt x="152" y="258"/>
                      <a:pt x="152" y="249"/>
                      <a:pt x="152" y="241"/>
                    </a:cubicBezTo>
                    <a:cubicBezTo>
                      <a:pt x="154" y="241"/>
                      <a:pt x="157" y="241"/>
                      <a:pt x="159" y="240"/>
                    </a:cubicBezTo>
                    <a:cubicBezTo>
                      <a:pt x="162" y="247"/>
                      <a:pt x="166" y="255"/>
                      <a:pt x="167" y="256"/>
                    </a:cubicBezTo>
                    <a:cubicBezTo>
                      <a:pt x="167" y="258"/>
                      <a:pt x="168" y="259"/>
                      <a:pt x="170" y="259"/>
                    </a:cubicBezTo>
                    <a:cubicBezTo>
                      <a:pt x="171" y="260"/>
                      <a:pt x="172" y="260"/>
                      <a:pt x="174" y="259"/>
                    </a:cubicBezTo>
                    <a:cubicBezTo>
                      <a:pt x="175" y="259"/>
                      <a:pt x="176" y="258"/>
                      <a:pt x="177" y="257"/>
                    </a:cubicBezTo>
                    <a:cubicBezTo>
                      <a:pt x="178" y="256"/>
                      <a:pt x="178" y="254"/>
                      <a:pt x="178" y="253"/>
                    </a:cubicBezTo>
                    <a:cubicBezTo>
                      <a:pt x="178" y="251"/>
                      <a:pt x="176" y="243"/>
                      <a:pt x="174" y="235"/>
                    </a:cubicBezTo>
                    <a:cubicBezTo>
                      <a:pt x="176" y="234"/>
                      <a:pt x="179" y="233"/>
                      <a:pt x="181" y="232"/>
                    </a:cubicBezTo>
                    <a:cubicBezTo>
                      <a:pt x="186" y="238"/>
                      <a:pt x="190" y="245"/>
                      <a:pt x="191" y="247"/>
                    </a:cubicBezTo>
                    <a:cubicBezTo>
                      <a:pt x="192" y="248"/>
                      <a:pt x="194" y="249"/>
                      <a:pt x="195" y="249"/>
                    </a:cubicBezTo>
                    <a:cubicBezTo>
                      <a:pt x="196" y="249"/>
                      <a:pt x="198" y="249"/>
                      <a:pt x="199" y="248"/>
                    </a:cubicBezTo>
                    <a:cubicBezTo>
                      <a:pt x="201" y="247"/>
                      <a:pt x="201" y="246"/>
                      <a:pt x="202" y="245"/>
                    </a:cubicBezTo>
                    <a:cubicBezTo>
                      <a:pt x="202" y="243"/>
                      <a:pt x="202" y="242"/>
                      <a:pt x="202" y="241"/>
                    </a:cubicBezTo>
                    <a:cubicBezTo>
                      <a:pt x="201" y="239"/>
                      <a:pt x="198" y="231"/>
                      <a:pt x="194" y="224"/>
                    </a:cubicBezTo>
                    <a:cubicBezTo>
                      <a:pt x="197" y="223"/>
                      <a:pt x="199" y="221"/>
                      <a:pt x="201" y="220"/>
                    </a:cubicBezTo>
                    <a:cubicBezTo>
                      <a:pt x="206" y="225"/>
                      <a:pt x="213" y="231"/>
                      <a:pt x="214" y="232"/>
                    </a:cubicBezTo>
                    <a:cubicBezTo>
                      <a:pt x="215" y="233"/>
                      <a:pt x="216" y="233"/>
                      <a:pt x="218" y="233"/>
                    </a:cubicBezTo>
                    <a:cubicBezTo>
                      <a:pt x="219" y="233"/>
                      <a:pt x="221" y="233"/>
                      <a:pt x="222" y="232"/>
                    </a:cubicBezTo>
                    <a:cubicBezTo>
                      <a:pt x="223" y="231"/>
                      <a:pt x="224" y="229"/>
                      <a:pt x="224" y="228"/>
                    </a:cubicBezTo>
                    <a:cubicBezTo>
                      <a:pt x="224" y="227"/>
                      <a:pt x="224" y="225"/>
                      <a:pt x="223" y="224"/>
                    </a:cubicBezTo>
                    <a:cubicBezTo>
                      <a:pt x="222" y="222"/>
                      <a:pt x="217" y="216"/>
                      <a:pt x="212" y="209"/>
                    </a:cubicBezTo>
                    <a:cubicBezTo>
                      <a:pt x="214" y="208"/>
                      <a:pt x="216" y="206"/>
                      <a:pt x="217" y="204"/>
                    </a:cubicBezTo>
                    <a:cubicBezTo>
                      <a:pt x="224" y="208"/>
                      <a:pt x="231" y="212"/>
                      <a:pt x="233" y="213"/>
                    </a:cubicBezTo>
                    <a:cubicBezTo>
                      <a:pt x="234" y="214"/>
                      <a:pt x="235" y="214"/>
                      <a:pt x="237" y="213"/>
                    </a:cubicBezTo>
                    <a:cubicBezTo>
                      <a:pt x="238" y="213"/>
                      <a:pt x="239" y="212"/>
                      <a:pt x="240" y="211"/>
                    </a:cubicBezTo>
                    <a:cubicBezTo>
                      <a:pt x="241" y="210"/>
                      <a:pt x="242" y="208"/>
                      <a:pt x="241" y="207"/>
                    </a:cubicBezTo>
                    <a:cubicBezTo>
                      <a:pt x="241" y="205"/>
                      <a:pt x="241" y="204"/>
                      <a:pt x="240" y="203"/>
                    </a:cubicBezTo>
                    <a:cubicBezTo>
                      <a:pt x="238" y="202"/>
                      <a:pt x="232" y="196"/>
                      <a:pt x="226" y="191"/>
                    </a:cubicBezTo>
                    <a:cubicBezTo>
                      <a:pt x="228" y="189"/>
                      <a:pt x="229" y="187"/>
                      <a:pt x="230" y="185"/>
                    </a:cubicBezTo>
                    <a:cubicBezTo>
                      <a:pt x="237" y="187"/>
                      <a:pt x="245" y="190"/>
                      <a:pt x="247" y="190"/>
                    </a:cubicBezTo>
                    <a:cubicBezTo>
                      <a:pt x="248" y="191"/>
                      <a:pt x="250" y="191"/>
                      <a:pt x="251" y="190"/>
                    </a:cubicBezTo>
                    <a:cubicBezTo>
                      <a:pt x="253" y="189"/>
                      <a:pt x="254" y="188"/>
                      <a:pt x="254" y="187"/>
                    </a:cubicBezTo>
                    <a:cubicBezTo>
                      <a:pt x="255" y="186"/>
                      <a:pt x="255" y="184"/>
                      <a:pt x="254" y="183"/>
                    </a:cubicBezTo>
                    <a:cubicBezTo>
                      <a:pt x="254" y="181"/>
                      <a:pt x="253" y="180"/>
                      <a:pt x="252" y="179"/>
                    </a:cubicBezTo>
                    <a:cubicBezTo>
                      <a:pt x="250" y="178"/>
                      <a:pt x="243" y="174"/>
                      <a:pt x="236" y="171"/>
                    </a:cubicBezTo>
                    <a:cubicBezTo>
                      <a:pt x="237" y="168"/>
                      <a:pt x="238" y="166"/>
                      <a:pt x="239" y="163"/>
                    </a:cubicBezTo>
                    <a:cubicBezTo>
                      <a:pt x="246" y="164"/>
                      <a:pt x="255" y="165"/>
                      <a:pt x="256" y="165"/>
                    </a:cubicBezTo>
                    <a:cubicBezTo>
                      <a:pt x="258" y="165"/>
                      <a:pt x="259" y="165"/>
                      <a:pt x="261" y="164"/>
                    </a:cubicBezTo>
                    <a:cubicBezTo>
                      <a:pt x="262" y="163"/>
                      <a:pt x="262" y="162"/>
                      <a:pt x="263" y="160"/>
                    </a:cubicBezTo>
                    <a:cubicBezTo>
                      <a:pt x="263" y="159"/>
                      <a:pt x="263" y="157"/>
                      <a:pt x="262" y="156"/>
                    </a:cubicBezTo>
                    <a:cubicBezTo>
                      <a:pt x="261" y="155"/>
                      <a:pt x="260" y="154"/>
                      <a:pt x="259" y="153"/>
                    </a:cubicBezTo>
                    <a:cubicBezTo>
                      <a:pt x="257" y="153"/>
                      <a:pt x="249" y="150"/>
                      <a:pt x="242" y="148"/>
                    </a:cubicBezTo>
                    <a:cubicBezTo>
                      <a:pt x="242" y="146"/>
                      <a:pt x="243" y="143"/>
                      <a:pt x="243" y="140"/>
                    </a:cubicBezTo>
                    <a:cubicBezTo>
                      <a:pt x="250" y="140"/>
                      <a:pt x="259" y="139"/>
                      <a:pt x="260" y="139"/>
                    </a:cubicBezTo>
                    <a:close/>
                    <a:moveTo>
                      <a:pt x="133" y="221"/>
                    </a:moveTo>
                    <a:cubicBezTo>
                      <a:pt x="84" y="221"/>
                      <a:pt x="45" y="181"/>
                      <a:pt x="45" y="133"/>
                    </a:cubicBezTo>
                    <a:cubicBezTo>
                      <a:pt x="45" y="84"/>
                      <a:pt x="84" y="45"/>
                      <a:pt x="133" y="45"/>
                    </a:cubicBezTo>
                    <a:cubicBezTo>
                      <a:pt x="181" y="45"/>
                      <a:pt x="221" y="84"/>
                      <a:pt x="221" y="133"/>
                    </a:cubicBezTo>
                    <a:cubicBezTo>
                      <a:pt x="221" y="181"/>
                      <a:pt x="181" y="221"/>
                      <a:pt x="133" y="221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3" name="îṣḻídé"/>
              <p:cNvSpPr/>
              <p:nvPr/>
            </p:nvSpPr>
            <p:spPr bwMode="auto">
              <a:xfrm>
                <a:off x="1999" y="2307"/>
                <a:ext cx="26" cy="7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21" y="58"/>
                  </a:cxn>
                  <a:cxn ang="0">
                    <a:pos x="21" y="0"/>
                  </a:cxn>
                  <a:cxn ang="0">
                    <a:pos x="0" y="0"/>
                  </a:cxn>
                  <a:cxn ang="0">
                    <a:pos x="0" y="59"/>
                  </a:cxn>
                  <a:cxn ang="0">
                    <a:pos x="11" y="57"/>
                  </a:cxn>
                </a:cxnLst>
                <a:rect l="0" t="0" r="r" b="b"/>
                <a:pathLst>
                  <a:path w="21" h="59">
                    <a:moveTo>
                      <a:pt x="11" y="57"/>
                    </a:moveTo>
                    <a:cubicBezTo>
                      <a:pt x="14" y="57"/>
                      <a:pt x="18" y="57"/>
                      <a:pt x="21" y="58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4" y="57"/>
                      <a:pt x="7" y="57"/>
                      <a:pt x="11" y="57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4" name="îsḻíḋé"/>
              <p:cNvSpPr/>
              <p:nvPr/>
            </p:nvSpPr>
            <p:spPr bwMode="auto">
              <a:xfrm>
                <a:off x="1912" y="2425"/>
                <a:ext cx="74" cy="57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0" y="29"/>
                  </a:cxn>
                  <a:cxn ang="0">
                    <a:pos x="10" y="47"/>
                  </a:cxn>
                  <a:cxn ang="0">
                    <a:pos x="62" y="18"/>
                  </a:cxn>
                  <a:cxn ang="0">
                    <a:pos x="51" y="0"/>
                  </a:cxn>
                </a:cxnLst>
                <a:rect l="0" t="0" r="r" b="b"/>
                <a:pathLst>
                  <a:path w="62" h="47">
                    <a:moveTo>
                      <a:pt x="51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56" y="13"/>
                      <a:pt x="53" y="7"/>
                      <a:pt x="51" y="0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5" name="iṧ1iḋe"/>
              <p:cNvSpPr/>
              <p:nvPr/>
            </p:nvSpPr>
            <p:spPr bwMode="auto">
              <a:xfrm>
                <a:off x="2039" y="2425"/>
                <a:ext cx="76" cy="5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8"/>
                  </a:cxn>
                  <a:cxn ang="0">
                    <a:pos x="52" y="48"/>
                  </a:cxn>
                  <a:cxn ang="0">
                    <a:pos x="63" y="30"/>
                  </a:cxn>
                  <a:cxn ang="0">
                    <a:pos x="11" y="0"/>
                  </a:cxn>
                </a:cxnLst>
                <a:rect l="0" t="0" r="r" b="b"/>
                <a:pathLst>
                  <a:path w="63" h="48">
                    <a:moveTo>
                      <a:pt x="11" y="0"/>
                    </a:moveTo>
                    <a:cubicBezTo>
                      <a:pt x="9" y="7"/>
                      <a:pt x="5" y="13"/>
                      <a:pt x="0" y="1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63" y="30"/>
                      <a:pt x="63" y="30"/>
                      <a:pt x="63" y="30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6" name="iṥḷîḍe"/>
              <p:cNvSpPr/>
              <p:nvPr/>
            </p:nvSpPr>
            <p:spPr bwMode="auto">
              <a:xfrm>
                <a:off x="2491" y="2592"/>
                <a:ext cx="28" cy="4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9" y="39"/>
                  </a:cxn>
                  <a:cxn ang="0">
                    <a:pos x="22" y="17"/>
                  </a:cxn>
                  <a:cxn ang="0">
                    <a:pos x="0" y="1"/>
                  </a:cxn>
                </a:cxnLst>
                <a:rect l="0" t="0" r="r" b="b"/>
                <a:pathLst>
                  <a:path w="23" h="39">
                    <a:moveTo>
                      <a:pt x="0" y="1"/>
                    </a:moveTo>
                    <a:cubicBezTo>
                      <a:pt x="9" y="39"/>
                      <a:pt x="9" y="39"/>
                      <a:pt x="9" y="39"/>
                    </a:cubicBezTo>
                    <a:cubicBezTo>
                      <a:pt x="18" y="35"/>
                      <a:pt x="23" y="26"/>
                      <a:pt x="22" y="17"/>
                    </a:cubicBezTo>
                    <a:cubicBezTo>
                      <a:pt x="20" y="7"/>
                      <a:pt x="10" y="0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7" name="işḷïdê"/>
              <p:cNvSpPr/>
              <p:nvPr/>
            </p:nvSpPr>
            <p:spPr bwMode="auto">
              <a:xfrm>
                <a:off x="2470" y="2595"/>
                <a:ext cx="27" cy="46"/>
              </a:xfrm>
              <a:custGeom>
                <a:avLst/>
                <a:gdLst/>
                <a:ahLst/>
                <a:cxnLst>
                  <a:cxn ang="0">
                    <a:pos x="2" y="22"/>
                  </a:cxn>
                  <a:cxn ang="0">
                    <a:pos x="23" y="38"/>
                  </a:cxn>
                  <a:cxn ang="0">
                    <a:pos x="14" y="0"/>
                  </a:cxn>
                  <a:cxn ang="0">
                    <a:pos x="2" y="22"/>
                  </a:cxn>
                </a:cxnLst>
                <a:rect l="0" t="0" r="r" b="b"/>
                <a:pathLst>
                  <a:path w="23" h="39">
                    <a:moveTo>
                      <a:pt x="2" y="22"/>
                    </a:moveTo>
                    <a:cubicBezTo>
                      <a:pt x="4" y="32"/>
                      <a:pt x="13" y="39"/>
                      <a:pt x="23" y="38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5" y="4"/>
                      <a:pt x="0" y="13"/>
                      <a:pt x="2" y="22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8" name="íṡļíḑè"/>
              <p:cNvSpPr/>
              <p:nvPr/>
            </p:nvSpPr>
            <p:spPr bwMode="auto">
              <a:xfrm>
                <a:off x="2243" y="2366"/>
                <a:ext cx="502" cy="502"/>
              </a:xfrm>
              <a:custGeom>
                <a:avLst/>
                <a:gdLst/>
                <a:ahLst/>
                <a:cxnLst>
                  <a:cxn ang="0">
                    <a:pos x="417" y="203"/>
                  </a:cxn>
                  <a:cxn ang="0">
                    <a:pos x="409" y="177"/>
                  </a:cxn>
                  <a:cxn ang="0">
                    <a:pos x="405" y="158"/>
                  </a:cxn>
                  <a:cxn ang="0">
                    <a:pos x="402" y="131"/>
                  </a:cxn>
                  <a:cxn ang="0">
                    <a:pos x="363" y="128"/>
                  </a:cxn>
                  <a:cxn ang="0">
                    <a:pos x="379" y="86"/>
                  </a:cxn>
                  <a:cxn ang="0">
                    <a:pos x="335" y="89"/>
                  </a:cxn>
                  <a:cxn ang="0">
                    <a:pos x="344" y="51"/>
                  </a:cxn>
                  <a:cxn ang="0">
                    <a:pos x="319" y="40"/>
                  </a:cxn>
                  <a:cxn ang="0">
                    <a:pos x="302" y="30"/>
                  </a:cxn>
                  <a:cxn ang="0">
                    <a:pos x="280" y="14"/>
                  </a:cxn>
                  <a:cxn ang="0">
                    <a:pos x="252" y="41"/>
                  </a:cxn>
                  <a:cxn ang="0">
                    <a:pos x="232" y="1"/>
                  </a:cxn>
                  <a:cxn ang="0">
                    <a:pos x="210" y="35"/>
                  </a:cxn>
                  <a:cxn ang="0">
                    <a:pos x="188" y="1"/>
                  </a:cxn>
                  <a:cxn ang="0">
                    <a:pos x="168" y="41"/>
                  </a:cxn>
                  <a:cxn ang="0">
                    <a:pos x="140" y="14"/>
                  </a:cxn>
                  <a:cxn ang="0">
                    <a:pos x="117" y="30"/>
                  </a:cxn>
                  <a:cxn ang="0">
                    <a:pos x="101" y="40"/>
                  </a:cxn>
                  <a:cxn ang="0">
                    <a:pos x="76" y="51"/>
                  </a:cxn>
                  <a:cxn ang="0">
                    <a:pos x="85" y="89"/>
                  </a:cxn>
                  <a:cxn ang="0">
                    <a:pos x="40" y="86"/>
                  </a:cxn>
                  <a:cxn ang="0">
                    <a:pos x="56" y="128"/>
                  </a:cxn>
                  <a:cxn ang="0">
                    <a:pos x="18" y="131"/>
                  </a:cxn>
                  <a:cxn ang="0">
                    <a:pos x="15" y="158"/>
                  </a:cxn>
                  <a:cxn ang="0">
                    <a:pos x="11" y="177"/>
                  </a:cxn>
                  <a:cxn ang="0">
                    <a:pos x="2" y="203"/>
                  </a:cxn>
                  <a:cxn ang="0">
                    <a:pos x="36" y="222"/>
                  </a:cxn>
                  <a:cxn ang="0">
                    <a:pos x="5" y="253"/>
                  </a:cxn>
                  <a:cxn ang="0">
                    <a:pos x="46" y="269"/>
                  </a:cxn>
                  <a:cxn ang="0">
                    <a:pos x="23" y="300"/>
                  </a:cxn>
                  <a:cxn ang="0">
                    <a:pos x="41" y="320"/>
                  </a:cxn>
                  <a:cxn ang="0">
                    <a:pos x="52" y="336"/>
                  </a:cxn>
                  <a:cxn ang="0">
                    <a:pos x="66" y="360"/>
                  </a:cxn>
                  <a:cxn ang="0">
                    <a:pos x="103" y="347"/>
                  </a:cxn>
                  <a:cxn ang="0">
                    <a:pos x="105" y="391"/>
                  </a:cxn>
                  <a:cxn ang="0">
                    <a:pos x="145" y="371"/>
                  </a:cxn>
                  <a:cxn ang="0">
                    <a:pos x="152" y="409"/>
                  </a:cxn>
                  <a:cxn ang="0">
                    <a:pos x="179" y="409"/>
                  </a:cxn>
                  <a:cxn ang="0">
                    <a:pos x="198" y="411"/>
                  </a:cxn>
                  <a:cxn ang="0">
                    <a:pos x="221" y="411"/>
                  </a:cxn>
                  <a:cxn ang="0">
                    <a:pos x="240" y="409"/>
                  </a:cxn>
                  <a:cxn ang="0">
                    <a:pos x="268" y="409"/>
                  </a:cxn>
                  <a:cxn ang="0">
                    <a:pos x="275" y="371"/>
                  </a:cxn>
                  <a:cxn ang="0">
                    <a:pos x="314" y="391"/>
                  </a:cxn>
                  <a:cxn ang="0">
                    <a:pos x="317" y="347"/>
                  </a:cxn>
                  <a:cxn ang="0">
                    <a:pos x="353" y="360"/>
                  </a:cxn>
                  <a:cxn ang="0">
                    <a:pos x="367" y="336"/>
                  </a:cxn>
                  <a:cxn ang="0">
                    <a:pos x="378" y="320"/>
                  </a:cxn>
                  <a:cxn ang="0">
                    <a:pos x="396" y="300"/>
                  </a:cxn>
                  <a:cxn ang="0">
                    <a:pos x="373" y="269"/>
                  </a:cxn>
                  <a:cxn ang="0">
                    <a:pos x="415" y="253"/>
                  </a:cxn>
                  <a:cxn ang="0">
                    <a:pos x="383" y="222"/>
                  </a:cxn>
                  <a:cxn ang="0">
                    <a:pos x="94" y="180"/>
                  </a:cxn>
                  <a:cxn ang="0">
                    <a:pos x="239" y="94"/>
                  </a:cxn>
                  <a:cxn ang="0">
                    <a:pos x="210" y="355"/>
                  </a:cxn>
                  <a:cxn ang="0">
                    <a:pos x="210" y="355"/>
                  </a:cxn>
                  <a:cxn ang="0">
                    <a:pos x="251" y="210"/>
                  </a:cxn>
                  <a:cxn ang="0">
                    <a:pos x="325" y="180"/>
                  </a:cxn>
                </a:cxnLst>
                <a:rect l="0" t="0" r="r" b="b"/>
                <a:pathLst>
                  <a:path w="419" h="419">
                    <a:moveTo>
                      <a:pt x="411" y="219"/>
                    </a:moveTo>
                    <a:cubicBezTo>
                      <a:pt x="413" y="219"/>
                      <a:pt x="415" y="218"/>
                      <a:pt x="417" y="216"/>
                    </a:cubicBezTo>
                    <a:cubicBezTo>
                      <a:pt x="418" y="214"/>
                      <a:pt x="419" y="212"/>
                      <a:pt x="419" y="210"/>
                    </a:cubicBezTo>
                    <a:cubicBezTo>
                      <a:pt x="419" y="207"/>
                      <a:pt x="418" y="205"/>
                      <a:pt x="417" y="203"/>
                    </a:cubicBezTo>
                    <a:cubicBezTo>
                      <a:pt x="415" y="201"/>
                      <a:pt x="413" y="200"/>
                      <a:pt x="411" y="200"/>
                    </a:cubicBezTo>
                    <a:cubicBezTo>
                      <a:pt x="408" y="200"/>
                      <a:pt x="395" y="198"/>
                      <a:pt x="383" y="197"/>
                    </a:cubicBezTo>
                    <a:cubicBezTo>
                      <a:pt x="383" y="193"/>
                      <a:pt x="382" y="189"/>
                      <a:pt x="382" y="185"/>
                    </a:cubicBezTo>
                    <a:cubicBezTo>
                      <a:pt x="393" y="182"/>
                      <a:pt x="406" y="178"/>
                      <a:pt x="409" y="177"/>
                    </a:cubicBezTo>
                    <a:cubicBezTo>
                      <a:pt x="411" y="176"/>
                      <a:pt x="413" y="174"/>
                      <a:pt x="414" y="173"/>
                    </a:cubicBezTo>
                    <a:cubicBezTo>
                      <a:pt x="415" y="171"/>
                      <a:pt x="415" y="168"/>
                      <a:pt x="415" y="166"/>
                    </a:cubicBezTo>
                    <a:cubicBezTo>
                      <a:pt x="414" y="164"/>
                      <a:pt x="413" y="162"/>
                      <a:pt x="411" y="160"/>
                    </a:cubicBezTo>
                    <a:cubicBezTo>
                      <a:pt x="409" y="159"/>
                      <a:pt x="407" y="158"/>
                      <a:pt x="405" y="158"/>
                    </a:cubicBezTo>
                    <a:cubicBezTo>
                      <a:pt x="402" y="159"/>
                      <a:pt x="389" y="160"/>
                      <a:pt x="377" y="162"/>
                    </a:cubicBezTo>
                    <a:cubicBezTo>
                      <a:pt x="376" y="158"/>
                      <a:pt x="374" y="154"/>
                      <a:pt x="373" y="150"/>
                    </a:cubicBezTo>
                    <a:cubicBezTo>
                      <a:pt x="384" y="144"/>
                      <a:pt x="395" y="137"/>
                      <a:pt x="397" y="136"/>
                    </a:cubicBezTo>
                    <a:cubicBezTo>
                      <a:pt x="400" y="135"/>
                      <a:pt x="401" y="133"/>
                      <a:pt x="402" y="131"/>
                    </a:cubicBezTo>
                    <a:cubicBezTo>
                      <a:pt x="402" y="129"/>
                      <a:pt x="402" y="126"/>
                      <a:pt x="401" y="124"/>
                    </a:cubicBezTo>
                    <a:cubicBezTo>
                      <a:pt x="400" y="122"/>
                      <a:pt x="398" y="120"/>
                      <a:pt x="396" y="119"/>
                    </a:cubicBezTo>
                    <a:cubicBezTo>
                      <a:pt x="394" y="118"/>
                      <a:pt x="392" y="118"/>
                      <a:pt x="390" y="119"/>
                    </a:cubicBezTo>
                    <a:cubicBezTo>
                      <a:pt x="387" y="120"/>
                      <a:pt x="375" y="124"/>
                      <a:pt x="363" y="128"/>
                    </a:cubicBezTo>
                    <a:cubicBezTo>
                      <a:pt x="361" y="124"/>
                      <a:pt x="359" y="121"/>
                      <a:pt x="357" y="117"/>
                    </a:cubicBezTo>
                    <a:cubicBezTo>
                      <a:pt x="366" y="109"/>
                      <a:pt x="376" y="100"/>
                      <a:pt x="378" y="99"/>
                    </a:cubicBezTo>
                    <a:cubicBezTo>
                      <a:pt x="380" y="97"/>
                      <a:pt x="381" y="95"/>
                      <a:pt x="381" y="93"/>
                    </a:cubicBezTo>
                    <a:cubicBezTo>
                      <a:pt x="381" y="90"/>
                      <a:pt x="381" y="88"/>
                      <a:pt x="379" y="86"/>
                    </a:cubicBezTo>
                    <a:cubicBezTo>
                      <a:pt x="378" y="84"/>
                      <a:pt x="376" y="83"/>
                      <a:pt x="374" y="82"/>
                    </a:cubicBezTo>
                    <a:cubicBezTo>
                      <a:pt x="371" y="82"/>
                      <a:pt x="369" y="82"/>
                      <a:pt x="367" y="83"/>
                    </a:cubicBezTo>
                    <a:cubicBezTo>
                      <a:pt x="365" y="85"/>
                      <a:pt x="353" y="91"/>
                      <a:pt x="343" y="98"/>
                    </a:cubicBezTo>
                    <a:cubicBezTo>
                      <a:pt x="340" y="95"/>
                      <a:pt x="338" y="91"/>
                      <a:pt x="335" y="89"/>
                    </a:cubicBezTo>
                    <a:cubicBezTo>
                      <a:pt x="342" y="79"/>
                      <a:pt x="350" y="68"/>
                      <a:pt x="351" y="66"/>
                    </a:cubicBezTo>
                    <a:cubicBezTo>
                      <a:pt x="353" y="64"/>
                      <a:pt x="353" y="62"/>
                      <a:pt x="353" y="59"/>
                    </a:cubicBezTo>
                    <a:cubicBezTo>
                      <a:pt x="353" y="57"/>
                      <a:pt x="352" y="55"/>
                      <a:pt x="350" y="53"/>
                    </a:cubicBezTo>
                    <a:cubicBezTo>
                      <a:pt x="348" y="52"/>
                      <a:pt x="346" y="51"/>
                      <a:pt x="344" y="51"/>
                    </a:cubicBezTo>
                    <a:cubicBezTo>
                      <a:pt x="341" y="51"/>
                      <a:pt x="339" y="52"/>
                      <a:pt x="337" y="53"/>
                    </a:cubicBezTo>
                    <a:cubicBezTo>
                      <a:pt x="335" y="55"/>
                      <a:pt x="326" y="64"/>
                      <a:pt x="317" y="72"/>
                    </a:cubicBezTo>
                    <a:cubicBezTo>
                      <a:pt x="313" y="70"/>
                      <a:pt x="310" y="67"/>
                      <a:pt x="307" y="65"/>
                    </a:cubicBezTo>
                    <a:cubicBezTo>
                      <a:pt x="312" y="54"/>
                      <a:pt x="317" y="42"/>
                      <a:pt x="319" y="40"/>
                    </a:cubicBezTo>
                    <a:cubicBezTo>
                      <a:pt x="320" y="37"/>
                      <a:pt x="320" y="35"/>
                      <a:pt x="319" y="33"/>
                    </a:cubicBezTo>
                    <a:cubicBezTo>
                      <a:pt x="318" y="31"/>
                      <a:pt x="317" y="29"/>
                      <a:pt x="314" y="28"/>
                    </a:cubicBezTo>
                    <a:cubicBezTo>
                      <a:pt x="312" y="27"/>
                      <a:pt x="310" y="26"/>
                      <a:pt x="308" y="27"/>
                    </a:cubicBezTo>
                    <a:cubicBezTo>
                      <a:pt x="306" y="27"/>
                      <a:pt x="304" y="28"/>
                      <a:pt x="302" y="30"/>
                    </a:cubicBezTo>
                    <a:cubicBezTo>
                      <a:pt x="301" y="32"/>
                      <a:pt x="293" y="43"/>
                      <a:pt x="286" y="53"/>
                    </a:cubicBezTo>
                    <a:cubicBezTo>
                      <a:pt x="282" y="51"/>
                      <a:pt x="279" y="50"/>
                      <a:pt x="275" y="48"/>
                    </a:cubicBezTo>
                    <a:cubicBezTo>
                      <a:pt x="277" y="36"/>
                      <a:pt x="280" y="23"/>
                      <a:pt x="281" y="21"/>
                    </a:cubicBezTo>
                    <a:cubicBezTo>
                      <a:pt x="281" y="18"/>
                      <a:pt x="281" y="16"/>
                      <a:pt x="280" y="14"/>
                    </a:cubicBezTo>
                    <a:cubicBezTo>
                      <a:pt x="279" y="12"/>
                      <a:pt x="277" y="11"/>
                      <a:pt x="274" y="10"/>
                    </a:cubicBezTo>
                    <a:cubicBezTo>
                      <a:pt x="272" y="9"/>
                      <a:pt x="270" y="9"/>
                      <a:pt x="268" y="10"/>
                    </a:cubicBezTo>
                    <a:cubicBezTo>
                      <a:pt x="266" y="11"/>
                      <a:pt x="264" y="13"/>
                      <a:pt x="263" y="15"/>
                    </a:cubicBezTo>
                    <a:cubicBezTo>
                      <a:pt x="262" y="17"/>
                      <a:pt x="257" y="30"/>
                      <a:pt x="252" y="41"/>
                    </a:cubicBezTo>
                    <a:cubicBezTo>
                      <a:pt x="248" y="40"/>
                      <a:pt x="244" y="39"/>
                      <a:pt x="240" y="38"/>
                    </a:cubicBezTo>
                    <a:cubicBezTo>
                      <a:pt x="240" y="26"/>
                      <a:pt x="240" y="13"/>
                      <a:pt x="240" y="10"/>
                    </a:cubicBezTo>
                    <a:cubicBezTo>
                      <a:pt x="240" y="8"/>
                      <a:pt x="239" y="5"/>
                      <a:pt x="238" y="4"/>
                    </a:cubicBezTo>
                    <a:cubicBezTo>
                      <a:pt x="236" y="2"/>
                      <a:pt x="234" y="1"/>
                      <a:pt x="232" y="1"/>
                    </a:cubicBezTo>
                    <a:cubicBezTo>
                      <a:pt x="229" y="0"/>
                      <a:pt x="227" y="1"/>
                      <a:pt x="225" y="2"/>
                    </a:cubicBezTo>
                    <a:cubicBezTo>
                      <a:pt x="223" y="4"/>
                      <a:pt x="222" y="6"/>
                      <a:pt x="221" y="8"/>
                    </a:cubicBezTo>
                    <a:cubicBezTo>
                      <a:pt x="221" y="11"/>
                      <a:pt x="218" y="24"/>
                      <a:pt x="216" y="36"/>
                    </a:cubicBezTo>
                    <a:cubicBezTo>
                      <a:pt x="214" y="35"/>
                      <a:pt x="212" y="35"/>
                      <a:pt x="210" y="35"/>
                    </a:cubicBezTo>
                    <a:cubicBezTo>
                      <a:pt x="208" y="35"/>
                      <a:pt x="206" y="35"/>
                      <a:pt x="204" y="36"/>
                    </a:cubicBezTo>
                    <a:cubicBezTo>
                      <a:pt x="201" y="24"/>
                      <a:pt x="199" y="11"/>
                      <a:pt x="198" y="8"/>
                    </a:cubicBezTo>
                    <a:cubicBezTo>
                      <a:pt x="198" y="6"/>
                      <a:pt x="196" y="4"/>
                      <a:pt x="194" y="2"/>
                    </a:cubicBezTo>
                    <a:cubicBezTo>
                      <a:pt x="192" y="1"/>
                      <a:pt x="190" y="0"/>
                      <a:pt x="188" y="1"/>
                    </a:cubicBezTo>
                    <a:cubicBezTo>
                      <a:pt x="185" y="1"/>
                      <a:pt x="183" y="2"/>
                      <a:pt x="182" y="4"/>
                    </a:cubicBezTo>
                    <a:cubicBezTo>
                      <a:pt x="180" y="5"/>
                      <a:pt x="179" y="8"/>
                      <a:pt x="179" y="10"/>
                    </a:cubicBezTo>
                    <a:cubicBezTo>
                      <a:pt x="179" y="13"/>
                      <a:pt x="179" y="26"/>
                      <a:pt x="180" y="38"/>
                    </a:cubicBezTo>
                    <a:cubicBezTo>
                      <a:pt x="176" y="39"/>
                      <a:pt x="172" y="40"/>
                      <a:pt x="168" y="41"/>
                    </a:cubicBezTo>
                    <a:cubicBezTo>
                      <a:pt x="163" y="30"/>
                      <a:pt x="158" y="17"/>
                      <a:pt x="156" y="15"/>
                    </a:cubicBezTo>
                    <a:cubicBezTo>
                      <a:pt x="156" y="13"/>
                      <a:pt x="154" y="11"/>
                      <a:pt x="152" y="10"/>
                    </a:cubicBezTo>
                    <a:cubicBezTo>
                      <a:pt x="150" y="9"/>
                      <a:pt x="147" y="9"/>
                      <a:pt x="145" y="10"/>
                    </a:cubicBezTo>
                    <a:cubicBezTo>
                      <a:pt x="143" y="11"/>
                      <a:pt x="141" y="12"/>
                      <a:pt x="140" y="14"/>
                    </a:cubicBezTo>
                    <a:cubicBezTo>
                      <a:pt x="138" y="16"/>
                      <a:pt x="138" y="18"/>
                      <a:pt x="138" y="21"/>
                    </a:cubicBezTo>
                    <a:cubicBezTo>
                      <a:pt x="139" y="23"/>
                      <a:pt x="142" y="36"/>
                      <a:pt x="145" y="48"/>
                    </a:cubicBezTo>
                    <a:cubicBezTo>
                      <a:pt x="141" y="50"/>
                      <a:pt x="137" y="51"/>
                      <a:pt x="133" y="53"/>
                    </a:cubicBezTo>
                    <a:cubicBezTo>
                      <a:pt x="127" y="43"/>
                      <a:pt x="119" y="32"/>
                      <a:pt x="117" y="30"/>
                    </a:cubicBezTo>
                    <a:cubicBezTo>
                      <a:pt x="116" y="28"/>
                      <a:pt x="114" y="27"/>
                      <a:pt x="112" y="27"/>
                    </a:cubicBezTo>
                    <a:cubicBezTo>
                      <a:pt x="109" y="26"/>
                      <a:pt x="107" y="27"/>
                      <a:pt x="105" y="28"/>
                    </a:cubicBezTo>
                    <a:cubicBezTo>
                      <a:pt x="103" y="29"/>
                      <a:pt x="101" y="31"/>
                      <a:pt x="101" y="33"/>
                    </a:cubicBezTo>
                    <a:cubicBezTo>
                      <a:pt x="100" y="35"/>
                      <a:pt x="100" y="37"/>
                      <a:pt x="101" y="40"/>
                    </a:cubicBezTo>
                    <a:cubicBezTo>
                      <a:pt x="102" y="42"/>
                      <a:pt x="107" y="54"/>
                      <a:pt x="113" y="65"/>
                    </a:cubicBezTo>
                    <a:cubicBezTo>
                      <a:pt x="109" y="67"/>
                      <a:pt x="106" y="70"/>
                      <a:pt x="103" y="72"/>
                    </a:cubicBezTo>
                    <a:cubicBezTo>
                      <a:pt x="94" y="64"/>
                      <a:pt x="84" y="55"/>
                      <a:pt x="82" y="53"/>
                    </a:cubicBezTo>
                    <a:cubicBezTo>
                      <a:pt x="80" y="52"/>
                      <a:pt x="78" y="51"/>
                      <a:pt x="76" y="51"/>
                    </a:cubicBezTo>
                    <a:cubicBezTo>
                      <a:pt x="73" y="51"/>
                      <a:pt x="71" y="52"/>
                      <a:pt x="69" y="53"/>
                    </a:cubicBezTo>
                    <a:cubicBezTo>
                      <a:pt x="68" y="55"/>
                      <a:pt x="67" y="57"/>
                      <a:pt x="66" y="59"/>
                    </a:cubicBezTo>
                    <a:cubicBezTo>
                      <a:pt x="66" y="62"/>
                      <a:pt x="66" y="64"/>
                      <a:pt x="68" y="66"/>
                    </a:cubicBezTo>
                    <a:cubicBezTo>
                      <a:pt x="70" y="68"/>
                      <a:pt x="78" y="79"/>
                      <a:pt x="85" y="89"/>
                    </a:cubicBezTo>
                    <a:cubicBezTo>
                      <a:pt x="82" y="92"/>
                      <a:pt x="79" y="95"/>
                      <a:pt x="77" y="98"/>
                    </a:cubicBezTo>
                    <a:cubicBezTo>
                      <a:pt x="66" y="91"/>
                      <a:pt x="55" y="85"/>
                      <a:pt x="52" y="83"/>
                    </a:cubicBezTo>
                    <a:cubicBezTo>
                      <a:pt x="50" y="82"/>
                      <a:pt x="48" y="82"/>
                      <a:pt x="46" y="82"/>
                    </a:cubicBezTo>
                    <a:cubicBezTo>
                      <a:pt x="44" y="83"/>
                      <a:pt x="42" y="84"/>
                      <a:pt x="40" y="86"/>
                    </a:cubicBezTo>
                    <a:cubicBezTo>
                      <a:pt x="39" y="88"/>
                      <a:pt x="38" y="90"/>
                      <a:pt x="38" y="93"/>
                    </a:cubicBezTo>
                    <a:cubicBezTo>
                      <a:pt x="39" y="95"/>
                      <a:pt x="39" y="97"/>
                      <a:pt x="41" y="99"/>
                    </a:cubicBezTo>
                    <a:cubicBezTo>
                      <a:pt x="43" y="100"/>
                      <a:pt x="53" y="109"/>
                      <a:pt x="62" y="117"/>
                    </a:cubicBezTo>
                    <a:cubicBezTo>
                      <a:pt x="60" y="121"/>
                      <a:pt x="58" y="124"/>
                      <a:pt x="56" y="128"/>
                    </a:cubicBezTo>
                    <a:cubicBezTo>
                      <a:pt x="45" y="124"/>
                      <a:pt x="32" y="120"/>
                      <a:pt x="30" y="119"/>
                    </a:cubicBezTo>
                    <a:cubicBezTo>
                      <a:pt x="27" y="118"/>
                      <a:pt x="25" y="118"/>
                      <a:pt x="23" y="119"/>
                    </a:cubicBezTo>
                    <a:cubicBezTo>
                      <a:pt x="21" y="120"/>
                      <a:pt x="19" y="122"/>
                      <a:pt x="18" y="124"/>
                    </a:cubicBezTo>
                    <a:cubicBezTo>
                      <a:pt x="17" y="126"/>
                      <a:pt x="17" y="129"/>
                      <a:pt x="18" y="131"/>
                    </a:cubicBezTo>
                    <a:cubicBezTo>
                      <a:pt x="18" y="133"/>
                      <a:pt x="20" y="135"/>
                      <a:pt x="22" y="136"/>
                    </a:cubicBezTo>
                    <a:cubicBezTo>
                      <a:pt x="24" y="137"/>
                      <a:pt x="36" y="144"/>
                      <a:pt x="46" y="150"/>
                    </a:cubicBezTo>
                    <a:cubicBezTo>
                      <a:pt x="45" y="154"/>
                      <a:pt x="44" y="158"/>
                      <a:pt x="43" y="162"/>
                    </a:cubicBezTo>
                    <a:cubicBezTo>
                      <a:pt x="31" y="160"/>
                      <a:pt x="17" y="159"/>
                      <a:pt x="15" y="158"/>
                    </a:cubicBezTo>
                    <a:cubicBezTo>
                      <a:pt x="12" y="158"/>
                      <a:pt x="10" y="159"/>
                      <a:pt x="8" y="160"/>
                    </a:cubicBezTo>
                    <a:cubicBezTo>
                      <a:pt x="7" y="162"/>
                      <a:pt x="5" y="164"/>
                      <a:pt x="5" y="166"/>
                    </a:cubicBezTo>
                    <a:cubicBezTo>
                      <a:pt x="4" y="168"/>
                      <a:pt x="5" y="171"/>
                      <a:pt x="6" y="173"/>
                    </a:cubicBezTo>
                    <a:cubicBezTo>
                      <a:pt x="7" y="174"/>
                      <a:pt x="9" y="176"/>
                      <a:pt x="11" y="177"/>
                    </a:cubicBezTo>
                    <a:cubicBezTo>
                      <a:pt x="13" y="178"/>
                      <a:pt x="26" y="182"/>
                      <a:pt x="38" y="185"/>
                    </a:cubicBezTo>
                    <a:cubicBezTo>
                      <a:pt x="37" y="189"/>
                      <a:pt x="37" y="193"/>
                      <a:pt x="36" y="197"/>
                    </a:cubicBezTo>
                    <a:cubicBezTo>
                      <a:pt x="24" y="198"/>
                      <a:pt x="11" y="200"/>
                      <a:pt x="8" y="200"/>
                    </a:cubicBezTo>
                    <a:cubicBezTo>
                      <a:pt x="6" y="200"/>
                      <a:pt x="4" y="201"/>
                      <a:pt x="2" y="203"/>
                    </a:cubicBezTo>
                    <a:cubicBezTo>
                      <a:pt x="1" y="205"/>
                      <a:pt x="0" y="207"/>
                      <a:pt x="0" y="210"/>
                    </a:cubicBezTo>
                    <a:cubicBezTo>
                      <a:pt x="0" y="212"/>
                      <a:pt x="1" y="214"/>
                      <a:pt x="2" y="216"/>
                    </a:cubicBezTo>
                    <a:cubicBezTo>
                      <a:pt x="4" y="218"/>
                      <a:pt x="6" y="219"/>
                      <a:pt x="8" y="219"/>
                    </a:cubicBezTo>
                    <a:cubicBezTo>
                      <a:pt x="11" y="219"/>
                      <a:pt x="24" y="221"/>
                      <a:pt x="36" y="222"/>
                    </a:cubicBezTo>
                    <a:cubicBezTo>
                      <a:pt x="37" y="226"/>
                      <a:pt x="37" y="230"/>
                      <a:pt x="38" y="234"/>
                    </a:cubicBezTo>
                    <a:cubicBezTo>
                      <a:pt x="26" y="237"/>
                      <a:pt x="13" y="241"/>
                      <a:pt x="11" y="242"/>
                    </a:cubicBezTo>
                    <a:cubicBezTo>
                      <a:pt x="9" y="243"/>
                      <a:pt x="7" y="245"/>
                      <a:pt x="6" y="247"/>
                    </a:cubicBezTo>
                    <a:cubicBezTo>
                      <a:pt x="5" y="248"/>
                      <a:pt x="4" y="251"/>
                      <a:pt x="5" y="253"/>
                    </a:cubicBezTo>
                    <a:cubicBezTo>
                      <a:pt x="5" y="255"/>
                      <a:pt x="7" y="257"/>
                      <a:pt x="8" y="259"/>
                    </a:cubicBezTo>
                    <a:cubicBezTo>
                      <a:pt x="10" y="260"/>
                      <a:pt x="12" y="261"/>
                      <a:pt x="15" y="261"/>
                    </a:cubicBezTo>
                    <a:cubicBezTo>
                      <a:pt x="17" y="260"/>
                      <a:pt x="31" y="259"/>
                      <a:pt x="43" y="257"/>
                    </a:cubicBezTo>
                    <a:cubicBezTo>
                      <a:pt x="44" y="261"/>
                      <a:pt x="45" y="265"/>
                      <a:pt x="46" y="269"/>
                    </a:cubicBezTo>
                    <a:cubicBezTo>
                      <a:pt x="36" y="275"/>
                      <a:pt x="24" y="282"/>
                      <a:pt x="22" y="283"/>
                    </a:cubicBezTo>
                    <a:cubicBezTo>
                      <a:pt x="20" y="284"/>
                      <a:pt x="18" y="286"/>
                      <a:pt x="18" y="288"/>
                    </a:cubicBezTo>
                    <a:cubicBezTo>
                      <a:pt x="17" y="290"/>
                      <a:pt x="17" y="293"/>
                      <a:pt x="18" y="295"/>
                    </a:cubicBezTo>
                    <a:cubicBezTo>
                      <a:pt x="19" y="297"/>
                      <a:pt x="21" y="299"/>
                      <a:pt x="23" y="300"/>
                    </a:cubicBezTo>
                    <a:cubicBezTo>
                      <a:pt x="25" y="301"/>
                      <a:pt x="27" y="301"/>
                      <a:pt x="30" y="300"/>
                    </a:cubicBezTo>
                    <a:cubicBezTo>
                      <a:pt x="32" y="299"/>
                      <a:pt x="45" y="295"/>
                      <a:pt x="56" y="291"/>
                    </a:cubicBezTo>
                    <a:cubicBezTo>
                      <a:pt x="58" y="295"/>
                      <a:pt x="60" y="298"/>
                      <a:pt x="62" y="302"/>
                    </a:cubicBezTo>
                    <a:cubicBezTo>
                      <a:pt x="53" y="310"/>
                      <a:pt x="43" y="319"/>
                      <a:pt x="41" y="320"/>
                    </a:cubicBezTo>
                    <a:cubicBezTo>
                      <a:pt x="39" y="322"/>
                      <a:pt x="39" y="324"/>
                      <a:pt x="38" y="326"/>
                    </a:cubicBezTo>
                    <a:cubicBezTo>
                      <a:pt x="38" y="329"/>
                      <a:pt x="39" y="331"/>
                      <a:pt x="40" y="333"/>
                    </a:cubicBezTo>
                    <a:cubicBezTo>
                      <a:pt x="42" y="335"/>
                      <a:pt x="44" y="336"/>
                      <a:pt x="46" y="337"/>
                    </a:cubicBezTo>
                    <a:cubicBezTo>
                      <a:pt x="48" y="337"/>
                      <a:pt x="50" y="337"/>
                      <a:pt x="52" y="336"/>
                    </a:cubicBezTo>
                    <a:cubicBezTo>
                      <a:pt x="55" y="334"/>
                      <a:pt x="66" y="328"/>
                      <a:pt x="77" y="321"/>
                    </a:cubicBezTo>
                    <a:cubicBezTo>
                      <a:pt x="79" y="325"/>
                      <a:pt x="82" y="328"/>
                      <a:pt x="85" y="330"/>
                    </a:cubicBezTo>
                    <a:cubicBezTo>
                      <a:pt x="78" y="340"/>
                      <a:pt x="70" y="351"/>
                      <a:pt x="68" y="353"/>
                    </a:cubicBezTo>
                    <a:cubicBezTo>
                      <a:pt x="67" y="355"/>
                      <a:pt x="66" y="357"/>
                      <a:pt x="66" y="360"/>
                    </a:cubicBezTo>
                    <a:cubicBezTo>
                      <a:pt x="67" y="362"/>
                      <a:pt x="68" y="364"/>
                      <a:pt x="69" y="366"/>
                    </a:cubicBezTo>
                    <a:cubicBezTo>
                      <a:pt x="71" y="367"/>
                      <a:pt x="73" y="368"/>
                      <a:pt x="76" y="368"/>
                    </a:cubicBezTo>
                    <a:cubicBezTo>
                      <a:pt x="78" y="368"/>
                      <a:pt x="80" y="367"/>
                      <a:pt x="82" y="366"/>
                    </a:cubicBezTo>
                    <a:cubicBezTo>
                      <a:pt x="84" y="364"/>
                      <a:pt x="94" y="355"/>
                      <a:pt x="103" y="347"/>
                    </a:cubicBezTo>
                    <a:cubicBezTo>
                      <a:pt x="106" y="349"/>
                      <a:pt x="109" y="352"/>
                      <a:pt x="113" y="354"/>
                    </a:cubicBezTo>
                    <a:cubicBezTo>
                      <a:pt x="107" y="365"/>
                      <a:pt x="102" y="377"/>
                      <a:pt x="101" y="379"/>
                    </a:cubicBezTo>
                    <a:cubicBezTo>
                      <a:pt x="100" y="382"/>
                      <a:pt x="100" y="384"/>
                      <a:pt x="101" y="386"/>
                    </a:cubicBezTo>
                    <a:cubicBezTo>
                      <a:pt x="101" y="388"/>
                      <a:pt x="103" y="390"/>
                      <a:pt x="105" y="391"/>
                    </a:cubicBezTo>
                    <a:cubicBezTo>
                      <a:pt x="107" y="393"/>
                      <a:pt x="109" y="393"/>
                      <a:pt x="112" y="392"/>
                    </a:cubicBezTo>
                    <a:cubicBezTo>
                      <a:pt x="114" y="392"/>
                      <a:pt x="116" y="391"/>
                      <a:pt x="117" y="389"/>
                    </a:cubicBezTo>
                    <a:cubicBezTo>
                      <a:pt x="119" y="387"/>
                      <a:pt x="127" y="376"/>
                      <a:pt x="133" y="366"/>
                    </a:cubicBezTo>
                    <a:cubicBezTo>
                      <a:pt x="137" y="368"/>
                      <a:pt x="141" y="369"/>
                      <a:pt x="145" y="371"/>
                    </a:cubicBezTo>
                    <a:cubicBezTo>
                      <a:pt x="142" y="383"/>
                      <a:pt x="139" y="396"/>
                      <a:pt x="138" y="398"/>
                    </a:cubicBezTo>
                    <a:cubicBezTo>
                      <a:pt x="138" y="401"/>
                      <a:pt x="138" y="403"/>
                      <a:pt x="140" y="405"/>
                    </a:cubicBezTo>
                    <a:cubicBezTo>
                      <a:pt x="141" y="407"/>
                      <a:pt x="143" y="408"/>
                      <a:pt x="145" y="409"/>
                    </a:cubicBezTo>
                    <a:cubicBezTo>
                      <a:pt x="147" y="410"/>
                      <a:pt x="150" y="410"/>
                      <a:pt x="152" y="409"/>
                    </a:cubicBezTo>
                    <a:cubicBezTo>
                      <a:pt x="154" y="408"/>
                      <a:pt x="156" y="406"/>
                      <a:pt x="156" y="404"/>
                    </a:cubicBezTo>
                    <a:cubicBezTo>
                      <a:pt x="158" y="402"/>
                      <a:pt x="163" y="389"/>
                      <a:pt x="168" y="378"/>
                    </a:cubicBezTo>
                    <a:cubicBezTo>
                      <a:pt x="172" y="379"/>
                      <a:pt x="176" y="380"/>
                      <a:pt x="180" y="381"/>
                    </a:cubicBezTo>
                    <a:cubicBezTo>
                      <a:pt x="179" y="393"/>
                      <a:pt x="179" y="406"/>
                      <a:pt x="179" y="409"/>
                    </a:cubicBezTo>
                    <a:cubicBezTo>
                      <a:pt x="179" y="411"/>
                      <a:pt x="180" y="414"/>
                      <a:pt x="182" y="415"/>
                    </a:cubicBezTo>
                    <a:cubicBezTo>
                      <a:pt x="183" y="417"/>
                      <a:pt x="185" y="418"/>
                      <a:pt x="188" y="418"/>
                    </a:cubicBezTo>
                    <a:cubicBezTo>
                      <a:pt x="190" y="419"/>
                      <a:pt x="192" y="418"/>
                      <a:pt x="194" y="417"/>
                    </a:cubicBezTo>
                    <a:cubicBezTo>
                      <a:pt x="196" y="415"/>
                      <a:pt x="198" y="413"/>
                      <a:pt x="198" y="411"/>
                    </a:cubicBezTo>
                    <a:cubicBezTo>
                      <a:pt x="199" y="408"/>
                      <a:pt x="201" y="395"/>
                      <a:pt x="204" y="383"/>
                    </a:cubicBezTo>
                    <a:cubicBezTo>
                      <a:pt x="206" y="384"/>
                      <a:pt x="208" y="384"/>
                      <a:pt x="210" y="384"/>
                    </a:cubicBezTo>
                    <a:cubicBezTo>
                      <a:pt x="212" y="384"/>
                      <a:pt x="214" y="384"/>
                      <a:pt x="216" y="383"/>
                    </a:cubicBezTo>
                    <a:cubicBezTo>
                      <a:pt x="218" y="395"/>
                      <a:pt x="221" y="408"/>
                      <a:pt x="221" y="411"/>
                    </a:cubicBezTo>
                    <a:cubicBezTo>
                      <a:pt x="222" y="413"/>
                      <a:pt x="223" y="415"/>
                      <a:pt x="225" y="417"/>
                    </a:cubicBezTo>
                    <a:cubicBezTo>
                      <a:pt x="227" y="418"/>
                      <a:pt x="229" y="419"/>
                      <a:pt x="232" y="418"/>
                    </a:cubicBezTo>
                    <a:cubicBezTo>
                      <a:pt x="234" y="418"/>
                      <a:pt x="236" y="417"/>
                      <a:pt x="238" y="415"/>
                    </a:cubicBezTo>
                    <a:cubicBezTo>
                      <a:pt x="239" y="414"/>
                      <a:pt x="240" y="412"/>
                      <a:pt x="240" y="409"/>
                    </a:cubicBezTo>
                    <a:cubicBezTo>
                      <a:pt x="240" y="406"/>
                      <a:pt x="240" y="393"/>
                      <a:pt x="240" y="381"/>
                    </a:cubicBezTo>
                    <a:cubicBezTo>
                      <a:pt x="244" y="380"/>
                      <a:pt x="248" y="379"/>
                      <a:pt x="252" y="378"/>
                    </a:cubicBezTo>
                    <a:cubicBezTo>
                      <a:pt x="257" y="390"/>
                      <a:pt x="262" y="402"/>
                      <a:pt x="263" y="404"/>
                    </a:cubicBezTo>
                    <a:cubicBezTo>
                      <a:pt x="264" y="406"/>
                      <a:pt x="266" y="408"/>
                      <a:pt x="268" y="409"/>
                    </a:cubicBezTo>
                    <a:cubicBezTo>
                      <a:pt x="270" y="410"/>
                      <a:pt x="272" y="410"/>
                      <a:pt x="274" y="409"/>
                    </a:cubicBezTo>
                    <a:cubicBezTo>
                      <a:pt x="277" y="408"/>
                      <a:pt x="279" y="407"/>
                      <a:pt x="280" y="405"/>
                    </a:cubicBezTo>
                    <a:cubicBezTo>
                      <a:pt x="281" y="403"/>
                      <a:pt x="281" y="401"/>
                      <a:pt x="281" y="398"/>
                    </a:cubicBezTo>
                    <a:cubicBezTo>
                      <a:pt x="280" y="396"/>
                      <a:pt x="277" y="383"/>
                      <a:pt x="275" y="371"/>
                    </a:cubicBezTo>
                    <a:cubicBezTo>
                      <a:pt x="279" y="369"/>
                      <a:pt x="282" y="368"/>
                      <a:pt x="286" y="366"/>
                    </a:cubicBezTo>
                    <a:cubicBezTo>
                      <a:pt x="293" y="376"/>
                      <a:pt x="301" y="387"/>
                      <a:pt x="302" y="389"/>
                    </a:cubicBezTo>
                    <a:cubicBezTo>
                      <a:pt x="304" y="391"/>
                      <a:pt x="306" y="392"/>
                      <a:pt x="308" y="392"/>
                    </a:cubicBezTo>
                    <a:cubicBezTo>
                      <a:pt x="310" y="393"/>
                      <a:pt x="312" y="393"/>
                      <a:pt x="314" y="391"/>
                    </a:cubicBezTo>
                    <a:cubicBezTo>
                      <a:pt x="317" y="390"/>
                      <a:pt x="318" y="388"/>
                      <a:pt x="319" y="386"/>
                    </a:cubicBezTo>
                    <a:cubicBezTo>
                      <a:pt x="320" y="384"/>
                      <a:pt x="320" y="382"/>
                      <a:pt x="319" y="379"/>
                    </a:cubicBezTo>
                    <a:cubicBezTo>
                      <a:pt x="317" y="377"/>
                      <a:pt x="312" y="365"/>
                      <a:pt x="307" y="354"/>
                    </a:cubicBezTo>
                    <a:cubicBezTo>
                      <a:pt x="310" y="352"/>
                      <a:pt x="313" y="349"/>
                      <a:pt x="317" y="347"/>
                    </a:cubicBezTo>
                    <a:cubicBezTo>
                      <a:pt x="326" y="355"/>
                      <a:pt x="335" y="364"/>
                      <a:pt x="337" y="366"/>
                    </a:cubicBezTo>
                    <a:cubicBezTo>
                      <a:pt x="339" y="367"/>
                      <a:pt x="341" y="368"/>
                      <a:pt x="344" y="368"/>
                    </a:cubicBezTo>
                    <a:cubicBezTo>
                      <a:pt x="346" y="368"/>
                      <a:pt x="348" y="367"/>
                      <a:pt x="350" y="366"/>
                    </a:cubicBezTo>
                    <a:cubicBezTo>
                      <a:pt x="352" y="364"/>
                      <a:pt x="353" y="362"/>
                      <a:pt x="353" y="360"/>
                    </a:cubicBezTo>
                    <a:cubicBezTo>
                      <a:pt x="353" y="357"/>
                      <a:pt x="353" y="355"/>
                      <a:pt x="351" y="353"/>
                    </a:cubicBezTo>
                    <a:cubicBezTo>
                      <a:pt x="350" y="351"/>
                      <a:pt x="342" y="340"/>
                      <a:pt x="335" y="330"/>
                    </a:cubicBezTo>
                    <a:cubicBezTo>
                      <a:pt x="338" y="328"/>
                      <a:pt x="340" y="325"/>
                      <a:pt x="343" y="321"/>
                    </a:cubicBezTo>
                    <a:cubicBezTo>
                      <a:pt x="353" y="328"/>
                      <a:pt x="365" y="334"/>
                      <a:pt x="367" y="336"/>
                    </a:cubicBezTo>
                    <a:cubicBezTo>
                      <a:pt x="369" y="337"/>
                      <a:pt x="371" y="337"/>
                      <a:pt x="374" y="337"/>
                    </a:cubicBezTo>
                    <a:cubicBezTo>
                      <a:pt x="376" y="336"/>
                      <a:pt x="378" y="335"/>
                      <a:pt x="379" y="333"/>
                    </a:cubicBezTo>
                    <a:cubicBezTo>
                      <a:pt x="381" y="331"/>
                      <a:pt x="381" y="329"/>
                      <a:pt x="381" y="326"/>
                    </a:cubicBezTo>
                    <a:cubicBezTo>
                      <a:pt x="381" y="324"/>
                      <a:pt x="380" y="322"/>
                      <a:pt x="378" y="320"/>
                    </a:cubicBezTo>
                    <a:cubicBezTo>
                      <a:pt x="376" y="319"/>
                      <a:pt x="366" y="310"/>
                      <a:pt x="357" y="302"/>
                    </a:cubicBezTo>
                    <a:cubicBezTo>
                      <a:pt x="359" y="298"/>
                      <a:pt x="361" y="295"/>
                      <a:pt x="363" y="291"/>
                    </a:cubicBezTo>
                    <a:cubicBezTo>
                      <a:pt x="375" y="295"/>
                      <a:pt x="387" y="299"/>
                      <a:pt x="390" y="300"/>
                    </a:cubicBezTo>
                    <a:cubicBezTo>
                      <a:pt x="392" y="301"/>
                      <a:pt x="394" y="301"/>
                      <a:pt x="396" y="300"/>
                    </a:cubicBezTo>
                    <a:cubicBezTo>
                      <a:pt x="398" y="299"/>
                      <a:pt x="400" y="297"/>
                      <a:pt x="401" y="295"/>
                    </a:cubicBezTo>
                    <a:cubicBezTo>
                      <a:pt x="402" y="293"/>
                      <a:pt x="402" y="290"/>
                      <a:pt x="402" y="288"/>
                    </a:cubicBezTo>
                    <a:cubicBezTo>
                      <a:pt x="401" y="286"/>
                      <a:pt x="400" y="284"/>
                      <a:pt x="397" y="283"/>
                    </a:cubicBezTo>
                    <a:cubicBezTo>
                      <a:pt x="395" y="282"/>
                      <a:pt x="384" y="275"/>
                      <a:pt x="373" y="269"/>
                    </a:cubicBezTo>
                    <a:cubicBezTo>
                      <a:pt x="374" y="265"/>
                      <a:pt x="376" y="261"/>
                      <a:pt x="377" y="257"/>
                    </a:cubicBezTo>
                    <a:cubicBezTo>
                      <a:pt x="389" y="259"/>
                      <a:pt x="402" y="260"/>
                      <a:pt x="405" y="261"/>
                    </a:cubicBezTo>
                    <a:cubicBezTo>
                      <a:pt x="407" y="261"/>
                      <a:pt x="409" y="260"/>
                      <a:pt x="411" y="259"/>
                    </a:cubicBezTo>
                    <a:cubicBezTo>
                      <a:pt x="413" y="257"/>
                      <a:pt x="414" y="255"/>
                      <a:pt x="415" y="253"/>
                    </a:cubicBezTo>
                    <a:cubicBezTo>
                      <a:pt x="415" y="251"/>
                      <a:pt x="415" y="248"/>
                      <a:pt x="414" y="247"/>
                    </a:cubicBezTo>
                    <a:cubicBezTo>
                      <a:pt x="413" y="245"/>
                      <a:pt x="411" y="243"/>
                      <a:pt x="409" y="242"/>
                    </a:cubicBezTo>
                    <a:cubicBezTo>
                      <a:pt x="406" y="241"/>
                      <a:pt x="393" y="237"/>
                      <a:pt x="382" y="234"/>
                    </a:cubicBezTo>
                    <a:cubicBezTo>
                      <a:pt x="382" y="230"/>
                      <a:pt x="383" y="226"/>
                      <a:pt x="383" y="222"/>
                    </a:cubicBezTo>
                    <a:cubicBezTo>
                      <a:pt x="395" y="221"/>
                      <a:pt x="408" y="219"/>
                      <a:pt x="411" y="219"/>
                    </a:cubicBezTo>
                    <a:close/>
                    <a:moveTo>
                      <a:pt x="94" y="239"/>
                    </a:moveTo>
                    <a:cubicBezTo>
                      <a:pt x="78" y="239"/>
                      <a:pt x="64" y="226"/>
                      <a:pt x="64" y="210"/>
                    </a:cubicBezTo>
                    <a:cubicBezTo>
                      <a:pt x="64" y="193"/>
                      <a:pt x="78" y="180"/>
                      <a:pt x="94" y="180"/>
                    </a:cubicBezTo>
                    <a:cubicBezTo>
                      <a:pt x="111" y="180"/>
                      <a:pt x="124" y="193"/>
                      <a:pt x="124" y="210"/>
                    </a:cubicBezTo>
                    <a:cubicBezTo>
                      <a:pt x="124" y="226"/>
                      <a:pt x="111" y="239"/>
                      <a:pt x="94" y="239"/>
                    </a:cubicBezTo>
                    <a:close/>
                    <a:moveTo>
                      <a:pt x="210" y="64"/>
                    </a:moveTo>
                    <a:cubicBezTo>
                      <a:pt x="226" y="64"/>
                      <a:pt x="239" y="77"/>
                      <a:pt x="239" y="94"/>
                    </a:cubicBezTo>
                    <a:cubicBezTo>
                      <a:pt x="239" y="110"/>
                      <a:pt x="226" y="124"/>
                      <a:pt x="210" y="124"/>
                    </a:cubicBezTo>
                    <a:cubicBezTo>
                      <a:pt x="193" y="124"/>
                      <a:pt x="180" y="110"/>
                      <a:pt x="180" y="94"/>
                    </a:cubicBezTo>
                    <a:cubicBezTo>
                      <a:pt x="180" y="77"/>
                      <a:pt x="193" y="64"/>
                      <a:pt x="210" y="64"/>
                    </a:cubicBezTo>
                    <a:close/>
                    <a:moveTo>
                      <a:pt x="210" y="355"/>
                    </a:moveTo>
                    <a:cubicBezTo>
                      <a:pt x="193" y="355"/>
                      <a:pt x="180" y="342"/>
                      <a:pt x="180" y="325"/>
                    </a:cubicBezTo>
                    <a:cubicBezTo>
                      <a:pt x="180" y="309"/>
                      <a:pt x="193" y="295"/>
                      <a:pt x="210" y="295"/>
                    </a:cubicBezTo>
                    <a:cubicBezTo>
                      <a:pt x="226" y="295"/>
                      <a:pt x="239" y="309"/>
                      <a:pt x="239" y="325"/>
                    </a:cubicBezTo>
                    <a:cubicBezTo>
                      <a:pt x="239" y="342"/>
                      <a:pt x="226" y="355"/>
                      <a:pt x="210" y="355"/>
                    </a:cubicBezTo>
                    <a:close/>
                    <a:moveTo>
                      <a:pt x="210" y="251"/>
                    </a:moveTo>
                    <a:cubicBezTo>
                      <a:pt x="187" y="251"/>
                      <a:pt x="169" y="232"/>
                      <a:pt x="169" y="210"/>
                    </a:cubicBezTo>
                    <a:cubicBezTo>
                      <a:pt x="169" y="187"/>
                      <a:pt x="187" y="168"/>
                      <a:pt x="210" y="168"/>
                    </a:cubicBezTo>
                    <a:cubicBezTo>
                      <a:pt x="232" y="168"/>
                      <a:pt x="251" y="187"/>
                      <a:pt x="251" y="210"/>
                    </a:cubicBezTo>
                    <a:cubicBezTo>
                      <a:pt x="251" y="232"/>
                      <a:pt x="232" y="251"/>
                      <a:pt x="210" y="251"/>
                    </a:cubicBezTo>
                    <a:close/>
                    <a:moveTo>
                      <a:pt x="325" y="239"/>
                    </a:moveTo>
                    <a:cubicBezTo>
                      <a:pt x="309" y="239"/>
                      <a:pt x="296" y="226"/>
                      <a:pt x="296" y="210"/>
                    </a:cubicBezTo>
                    <a:cubicBezTo>
                      <a:pt x="296" y="193"/>
                      <a:pt x="309" y="180"/>
                      <a:pt x="325" y="180"/>
                    </a:cubicBezTo>
                    <a:cubicBezTo>
                      <a:pt x="342" y="180"/>
                      <a:pt x="355" y="193"/>
                      <a:pt x="355" y="210"/>
                    </a:cubicBezTo>
                    <a:cubicBezTo>
                      <a:pt x="355" y="226"/>
                      <a:pt x="342" y="239"/>
                      <a:pt x="325" y="23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9" name="ï$1iḋé"/>
              <p:cNvSpPr/>
              <p:nvPr/>
            </p:nvSpPr>
            <p:spPr bwMode="auto">
              <a:xfrm>
                <a:off x="2730" y="2170"/>
                <a:ext cx="349" cy="345"/>
              </a:xfrm>
              <a:custGeom>
                <a:avLst/>
                <a:gdLst/>
                <a:ahLst/>
                <a:cxnLst>
                  <a:cxn ang="0">
                    <a:pos x="159" y="8"/>
                  </a:cxn>
                  <a:cxn ang="0">
                    <a:pos x="8" y="131"/>
                  </a:cxn>
                  <a:cxn ang="0">
                    <a:pos x="133" y="281"/>
                  </a:cxn>
                  <a:cxn ang="0">
                    <a:pos x="284" y="158"/>
                  </a:cxn>
                  <a:cxn ang="0">
                    <a:pos x="159" y="8"/>
                  </a:cxn>
                  <a:cxn ang="0">
                    <a:pos x="142" y="182"/>
                  </a:cxn>
                  <a:cxn ang="0">
                    <a:pos x="108" y="141"/>
                  </a:cxn>
                  <a:cxn ang="0">
                    <a:pos x="149" y="107"/>
                  </a:cxn>
                  <a:cxn ang="0">
                    <a:pos x="184" y="148"/>
                  </a:cxn>
                  <a:cxn ang="0">
                    <a:pos x="142" y="182"/>
                  </a:cxn>
                </a:cxnLst>
                <a:rect l="0" t="0" r="r" b="b"/>
                <a:pathLst>
                  <a:path w="291" h="288">
                    <a:moveTo>
                      <a:pt x="159" y="8"/>
                    </a:moveTo>
                    <a:cubicBezTo>
                      <a:pt x="82" y="0"/>
                      <a:pt x="15" y="56"/>
                      <a:pt x="8" y="131"/>
                    </a:cubicBezTo>
                    <a:cubicBezTo>
                      <a:pt x="0" y="207"/>
                      <a:pt x="56" y="274"/>
                      <a:pt x="133" y="281"/>
                    </a:cubicBezTo>
                    <a:cubicBezTo>
                      <a:pt x="209" y="288"/>
                      <a:pt x="276" y="233"/>
                      <a:pt x="284" y="158"/>
                    </a:cubicBezTo>
                    <a:cubicBezTo>
                      <a:pt x="291" y="82"/>
                      <a:pt x="235" y="15"/>
                      <a:pt x="159" y="8"/>
                    </a:cubicBezTo>
                    <a:close/>
                    <a:moveTo>
                      <a:pt x="142" y="182"/>
                    </a:moveTo>
                    <a:cubicBezTo>
                      <a:pt x="121" y="180"/>
                      <a:pt x="106" y="161"/>
                      <a:pt x="108" y="141"/>
                    </a:cubicBezTo>
                    <a:cubicBezTo>
                      <a:pt x="110" y="120"/>
                      <a:pt x="128" y="105"/>
                      <a:pt x="149" y="107"/>
                    </a:cubicBezTo>
                    <a:cubicBezTo>
                      <a:pt x="170" y="109"/>
                      <a:pt x="185" y="127"/>
                      <a:pt x="184" y="148"/>
                    </a:cubicBezTo>
                    <a:cubicBezTo>
                      <a:pt x="182" y="169"/>
                      <a:pt x="163" y="184"/>
                      <a:pt x="142" y="182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0" name="íśliḑê"/>
              <p:cNvSpPr/>
              <p:nvPr/>
            </p:nvSpPr>
            <p:spPr bwMode="auto">
              <a:xfrm>
                <a:off x="2833" y="2272"/>
                <a:ext cx="144" cy="143"/>
              </a:xfrm>
              <a:custGeom>
                <a:avLst/>
                <a:gdLst/>
                <a:ahLst/>
                <a:cxnLst>
                  <a:cxn ang="0">
                    <a:pos x="65" y="3"/>
                  </a:cxn>
                  <a:cxn ang="0">
                    <a:pos x="2" y="54"/>
                  </a:cxn>
                  <a:cxn ang="0">
                    <a:pos x="54" y="116"/>
                  </a:cxn>
                  <a:cxn ang="0">
                    <a:pos x="117" y="65"/>
                  </a:cxn>
                  <a:cxn ang="0">
                    <a:pos x="65" y="3"/>
                  </a:cxn>
                  <a:cxn ang="0">
                    <a:pos x="57" y="87"/>
                  </a:cxn>
                  <a:cxn ang="0">
                    <a:pos x="31" y="57"/>
                  </a:cxn>
                  <a:cxn ang="0">
                    <a:pos x="62" y="31"/>
                  </a:cxn>
                  <a:cxn ang="0">
                    <a:pos x="88" y="62"/>
                  </a:cxn>
                  <a:cxn ang="0">
                    <a:pos x="57" y="87"/>
                  </a:cxn>
                </a:cxnLst>
                <a:rect l="0" t="0" r="r" b="b"/>
                <a:pathLst>
                  <a:path w="120" h="119">
                    <a:moveTo>
                      <a:pt x="65" y="3"/>
                    </a:moveTo>
                    <a:cubicBezTo>
                      <a:pt x="33" y="0"/>
                      <a:pt x="5" y="23"/>
                      <a:pt x="2" y="54"/>
                    </a:cubicBezTo>
                    <a:cubicBezTo>
                      <a:pt x="0" y="85"/>
                      <a:pt x="23" y="113"/>
                      <a:pt x="54" y="116"/>
                    </a:cubicBezTo>
                    <a:cubicBezTo>
                      <a:pt x="86" y="119"/>
                      <a:pt x="114" y="96"/>
                      <a:pt x="117" y="65"/>
                    </a:cubicBezTo>
                    <a:cubicBezTo>
                      <a:pt x="120" y="34"/>
                      <a:pt x="97" y="6"/>
                      <a:pt x="65" y="3"/>
                    </a:cubicBezTo>
                    <a:close/>
                    <a:moveTo>
                      <a:pt x="57" y="87"/>
                    </a:moveTo>
                    <a:cubicBezTo>
                      <a:pt x="41" y="86"/>
                      <a:pt x="30" y="72"/>
                      <a:pt x="31" y="57"/>
                    </a:cubicBezTo>
                    <a:cubicBezTo>
                      <a:pt x="33" y="41"/>
                      <a:pt x="47" y="30"/>
                      <a:pt x="62" y="31"/>
                    </a:cubicBezTo>
                    <a:cubicBezTo>
                      <a:pt x="78" y="33"/>
                      <a:pt x="90" y="46"/>
                      <a:pt x="88" y="62"/>
                    </a:cubicBezTo>
                    <a:cubicBezTo>
                      <a:pt x="87" y="78"/>
                      <a:pt x="73" y="89"/>
                      <a:pt x="57" y="8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1" name="iṩ1idé"/>
              <p:cNvSpPr/>
              <p:nvPr/>
            </p:nvSpPr>
            <p:spPr bwMode="auto">
              <a:xfrm>
                <a:off x="2672" y="2112"/>
                <a:ext cx="464" cy="462"/>
              </a:xfrm>
              <a:custGeom>
                <a:avLst/>
                <a:gdLst/>
                <a:ahLst/>
                <a:cxnLst>
                  <a:cxn ang="0">
                    <a:pos x="385" y="205"/>
                  </a:cxn>
                  <a:cxn ang="0">
                    <a:pos x="380" y="180"/>
                  </a:cxn>
                  <a:cxn ang="0">
                    <a:pos x="378" y="163"/>
                  </a:cxn>
                  <a:cxn ang="0">
                    <a:pos x="377" y="137"/>
                  </a:cxn>
                  <a:cxn ang="0">
                    <a:pos x="342" y="131"/>
                  </a:cxn>
                  <a:cxn ang="0">
                    <a:pos x="361" y="95"/>
                  </a:cxn>
                  <a:cxn ang="0">
                    <a:pos x="319" y="93"/>
                  </a:cxn>
                  <a:cxn ang="0">
                    <a:pos x="331" y="60"/>
                  </a:cxn>
                  <a:cxn ang="0">
                    <a:pos x="309" y="47"/>
                  </a:cxn>
                  <a:cxn ang="0">
                    <a:pos x="295" y="37"/>
                  </a:cxn>
                  <a:cxn ang="0">
                    <a:pos x="275" y="20"/>
                  </a:cxn>
                  <a:cxn ang="0">
                    <a:pos x="247" y="42"/>
                  </a:cxn>
                  <a:cxn ang="0">
                    <a:pos x="232" y="4"/>
                  </a:cxn>
                  <a:cxn ang="0">
                    <a:pos x="209" y="34"/>
                  </a:cxn>
                  <a:cxn ang="0">
                    <a:pos x="192" y="0"/>
                  </a:cxn>
                  <a:cxn ang="0">
                    <a:pos x="169" y="35"/>
                  </a:cxn>
                  <a:cxn ang="0">
                    <a:pos x="146" y="8"/>
                  </a:cxn>
                  <a:cxn ang="0">
                    <a:pos x="124" y="21"/>
                  </a:cxn>
                  <a:cxn ang="0">
                    <a:pos x="108" y="28"/>
                  </a:cxn>
                  <a:cxn ang="0">
                    <a:pos x="84" y="36"/>
                  </a:cxn>
                  <a:cxn ang="0">
                    <a:pos x="89" y="71"/>
                  </a:cxn>
                  <a:cxn ang="0">
                    <a:pos x="48" y="65"/>
                  </a:cxn>
                  <a:cxn ang="0">
                    <a:pos x="59" y="104"/>
                  </a:cxn>
                  <a:cxn ang="0">
                    <a:pos x="23" y="104"/>
                  </a:cxn>
                  <a:cxn ang="0">
                    <a:pos x="18" y="128"/>
                  </a:cxn>
                  <a:cxn ang="0">
                    <a:pos x="13" y="145"/>
                  </a:cxn>
                  <a:cxn ang="0">
                    <a:pos x="3" y="168"/>
                  </a:cxn>
                  <a:cxn ang="0">
                    <a:pos x="33" y="188"/>
                  </a:cxn>
                  <a:cxn ang="0">
                    <a:pos x="1" y="214"/>
                  </a:cxn>
                  <a:cxn ang="0">
                    <a:pos x="38" y="232"/>
                  </a:cxn>
                  <a:cxn ang="0">
                    <a:pos x="13" y="258"/>
                  </a:cxn>
                  <a:cxn ang="0">
                    <a:pos x="29" y="279"/>
                  </a:cxn>
                  <a:cxn ang="0">
                    <a:pos x="37" y="294"/>
                  </a:cxn>
                  <a:cxn ang="0">
                    <a:pos x="48" y="316"/>
                  </a:cxn>
                  <a:cxn ang="0">
                    <a:pos x="83" y="308"/>
                  </a:cxn>
                  <a:cxn ang="0">
                    <a:pos x="81" y="349"/>
                  </a:cxn>
                  <a:cxn ang="0">
                    <a:pos x="119" y="334"/>
                  </a:cxn>
                  <a:cxn ang="0">
                    <a:pos x="123" y="369"/>
                  </a:cxn>
                  <a:cxn ang="0">
                    <a:pos x="148" y="372"/>
                  </a:cxn>
                  <a:cxn ang="0">
                    <a:pos x="165" y="375"/>
                  </a:cxn>
                  <a:cxn ang="0">
                    <a:pos x="187" y="377"/>
                  </a:cxn>
                  <a:cxn ang="0">
                    <a:pos x="204" y="377"/>
                  </a:cxn>
                  <a:cxn ang="0">
                    <a:pos x="230" y="379"/>
                  </a:cxn>
                  <a:cxn ang="0">
                    <a:pos x="240" y="345"/>
                  </a:cxn>
                  <a:cxn ang="0">
                    <a:pos x="274" y="367"/>
                  </a:cxn>
                  <a:cxn ang="0">
                    <a:pos x="280" y="327"/>
                  </a:cxn>
                  <a:cxn ang="0">
                    <a:pos x="313" y="342"/>
                  </a:cxn>
                  <a:cxn ang="0">
                    <a:pos x="328" y="321"/>
                  </a:cxn>
                  <a:cxn ang="0">
                    <a:pos x="339" y="308"/>
                  </a:cxn>
                  <a:cxn ang="0">
                    <a:pos x="358" y="291"/>
                  </a:cxn>
                  <a:cxn ang="0">
                    <a:pos x="339" y="261"/>
                  </a:cxn>
                  <a:cxn ang="0">
                    <a:pos x="379" y="250"/>
                  </a:cxn>
                  <a:cxn ang="0">
                    <a:pos x="352" y="219"/>
                  </a:cxn>
                  <a:cxn ang="0">
                    <a:pos x="206" y="66"/>
                  </a:cxn>
                </a:cxnLst>
                <a:rect l="0" t="0" r="r" b="b"/>
                <a:pathLst>
                  <a:path w="387" h="385">
                    <a:moveTo>
                      <a:pt x="379" y="219"/>
                    </a:moveTo>
                    <a:cubicBezTo>
                      <a:pt x="381" y="219"/>
                      <a:pt x="383" y="218"/>
                      <a:pt x="384" y="216"/>
                    </a:cubicBezTo>
                    <a:cubicBezTo>
                      <a:pt x="386" y="215"/>
                      <a:pt x="387" y="213"/>
                      <a:pt x="387" y="211"/>
                    </a:cubicBezTo>
                    <a:cubicBezTo>
                      <a:pt x="387" y="209"/>
                      <a:pt x="387" y="207"/>
                      <a:pt x="385" y="205"/>
                    </a:cubicBezTo>
                    <a:cubicBezTo>
                      <a:pt x="384" y="203"/>
                      <a:pt x="382" y="202"/>
                      <a:pt x="380" y="201"/>
                    </a:cubicBezTo>
                    <a:cubicBezTo>
                      <a:pt x="378" y="201"/>
                      <a:pt x="366" y="199"/>
                      <a:pt x="355" y="197"/>
                    </a:cubicBezTo>
                    <a:cubicBezTo>
                      <a:pt x="355" y="193"/>
                      <a:pt x="355" y="189"/>
                      <a:pt x="355" y="185"/>
                    </a:cubicBezTo>
                    <a:cubicBezTo>
                      <a:pt x="365" y="183"/>
                      <a:pt x="378" y="181"/>
                      <a:pt x="380" y="180"/>
                    </a:cubicBezTo>
                    <a:cubicBezTo>
                      <a:pt x="382" y="180"/>
                      <a:pt x="384" y="178"/>
                      <a:pt x="385" y="177"/>
                    </a:cubicBezTo>
                    <a:cubicBezTo>
                      <a:pt x="386" y="175"/>
                      <a:pt x="387" y="173"/>
                      <a:pt x="387" y="171"/>
                    </a:cubicBezTo>
                    <a:cubicBezTo>
                      <a:pt x="386" y="168"/>
                      <a:pt x="385" y="167"/>
                      <a:pt x="384" y="165"/>
                    </a:cubicBezTo>
                    <a:cubicBezTo>
                      <a:pt x="382" y="164"/>
                      <a:pt x="380" y="163"/>
                      <a:pt x="378" y="163"/>
                    </a:cubicBezTo>
                    <a:cubicBezTo>
                      <a:pt x="375" y="163"/>
                      <a:pt x="363" y="163"/>
                      <a:pt x="352" y="163"/>
                    </a:cubicBezTo>
                    <a:cubicBezTo>
                      <a:pt x="351" y="160"/>
                      <a:pt x="350" y="156"/>
                      <a:pt x="350" y="152"/>
                    </a:cubicBezTo>
                    <a:cubicBezTo>
                      <a:pt x="360" y="148"/>
                      <a:pt x="371" y="143"/>
                      <a:pt x="373" y="142"/>
                    </a:cubicBezTo>
                    <a:cubicBezTo>
                      <a:pt x="375" y="141"/>
                      <a:pt x="377" y="139"/>
                      <a:pt x="377" y="137"/>
                    </a:cubicBezTo>
                    <a:cubicBezTo>
                      <a:pt x="378" y="136"/>
                      <a:pt x="378" y="133"/>
                      <a:pt x="378" y="131"/>
                    </a:cubicBezTo>
                    <a:cubicBezTo>
                      <a:pt x="377" y="129"/>
                      <a:pt x="376" y="128"/>
                      <a:pt x="374" y="127"/>
                    </a:cubicBezTo>
                    <a:cubicBezTo>
                      <a:pt x="372" y="125"/>
                      <a:pt x="370" y="125"/>
                      <a:pt x="368" y="125"/>
                    </a:cubicBezTo>
                    <a:cubicBezTo>
                      <a:pt x="365" y="126"/>
                      <a:pt x="353" y="129"/>
                      <a:pt x="342" y="131"/>
                    </a:cubicBezTo>
                    <a:cubicBezTo>
                      <a:pt x="341" y="128"/>
                      <a:pt x="339" y="124"/>
                      <a:pt x="338" y="121"/>
                    </a:cubicBezTo>
                    <a:cubicBezTo>
                      <a:pt x="347" y="115"/>
                      <a:pt x="357" y="108"/>
                      <a:pt x="359" y="106"/>
                    </a:cubicBezTo>
                    <a:cubicBezTo>
                      <a:pt x="360" y="105"/>
                      <a:pt x="362" y="103"/>
                      <a:pt x="362" y="101"/>
                    </a:cubicBezTo>
                    <a:cubicBezTo>
                      <a:pt x="362" y="99"/>
                      <a:pt x="362" y="97"/>
                      <a:pt x="361" y="95"/>
                    </a:cubicBezTo>
                    <a:cubicBezTo>
                      <a:pt x="360" y="93"/>
                      <a:pt x="358" y="92"/>
                      <a:pt x="356" y="91"/>
                    </a:cubicBezTo>
                    <a:cubicBezTo>
                      <a:pt x="354" y="90"/>
                      <a:pt x="352" y="90"/>
                      <a:pt x="350" y="91"/>
                    </a:cubicBezTo>
                    <a:cubicBezTo>
                      <a:pt x="347" y="92"/>
                      <a:pt x="336" y="97"/>
                      <a:pt x="326" y="102"/>
                    </a:cubicBezTo>
                    <a:cubicBezTo>
                      <a:pt x="324" y="99"/>
                      <a:pt x="322" y="96"/>
                      <a:pt x="319" y="93"/>
                    </a:cubicBezTo>
                    <a:cubicBezTo>
                      <a:pt x="327" y="85"/>
                      <a:pt x="335" y="76"/>
                      <a:pt x="337" y="74"/>
                    </a:cubicBezTo>
                    <a:cubicBezTo>
                      <a:pt x="338" y="72"/>
                      <a:pt x="339" y="70"/>
                      <a:pt x="339" y="68"/>
                    </a:cubicBezTo>
                    <a:cubicBezTo>
                      <a:pt x="339" y="66"/>
                      <a:pt x="338" y="64"/>
                      <a:pt x="337" y="62"/>
                    </a:cubicBezTo>
                    <a:cubicBezTo>
                      <a:pt x="335" y="61"/>
                      <a:pt x="333" y="60"/>
                      <a:pt x="331" y="60"/>
                    </a:cubicBezTo>
                    <a:cubicBezTo>
                      <a:pt x="329" y="59"/>
                      <a:pt x="327" y="60"/>
                      <a:pt x="325" y="61"/>
                    </a:cubicBezTo>
                    <a:cubicBezTo>
                      <a:pt x="323" y="63"/>
                      <a:pt x="313" y="70"/>
                      <a:pt x="304" y="77"/>
                    </a:cubicBezTo>
                    <a:cubicBezTo>
                      <a:pt x="302" y="74"/>
                      <a:pt x="299" y="72"/>
                      <a:pt x="296" y="69"/>
                    </a:cubicBezTo>
                    <a:cubicBezTo>
                      <a:pt x="301" y="60"/>
                      <a:pt x="308" y="49"/>
                      <a:pt x="309" y="47"/>
                    </a:cubicBezTo>
                    <a:cubicBezTo>
                      <a:pt x="310" y="45"/>
                      <a:pt x="310" y="43"/>
                      <a:pt x="310" y="41"/>
                    </a:cubicBezTo>
                    <a:cubicBezTo>
                      <a:pt x="309" y="39"/>
                      <a:pt x="308" y="37"/>
                      <a:pt x="306" y="36"/>
                    </a:cubicBezTo>
                    <a:cubicBezTo>
                      <a:pt x="304" y="34"/>
                      <a:pt x="302" y="34"/>
                      <a:pt x="300" y="34"/>
                    </a:cubicBezTo>
                    <a:cubicBezTo>
                      <a:pt x="298" y="34"/>
                      <a:pt x="296" y="35"/>
                      <a:pt x="295" y="37"/>
                    </a:cubicBezTo>
                    <a:cubicBezTo>
                      <a:pt x="293" y="39"/>
                      <a:pt x="285" y="48"/>
                      <a:pt x="278" y="56"/>
                    </a:cubicBezTo>
                    <a:cubicBezTo>
                      <a:pt x="274" y="54"/>
                      <a:pt x="271" y="53"/>
                      <a:pt x="268" y="51"/>
                    </a:cubicBezTo>
                    <a:cubicBezTo>
                      <a:pt x="271" y="40"/>
                      <a:pt x="275" y="29"/>
                      <a:pt x="276" y="26"/>
                    </a:cubicBezTo>
                    <a:cubicBezTo>
                      <a:pt x="276" y="24"/>
                      <a:pt x="276" y="22"/>
                      <a:pt x="275" y="20"/>
                    </a:cubicBezTo>
                    <a:cubicBezTo>
                      <a:pt x="274" y="18"/>
                      <a:pt x="273" y="17"/>
                      <a:pt x="271" y="16"/>
                    </a:cubicBezTo>
                    <a:cubicBezTo>
                      <a:pt x="269" y="15"/>
                      <a:pt x="267" y="15"/>
                      <a:pt x="265" y="16"/>
                    </a:cubicBezTo>
                    <a:cubicBezTo>
                      <a:pt x="263" y="16"/>
                      <a:pt x="261" y="17"/>
                      <a:pt x="260" y="19"/>
                    </a:cubicBezTo>
                    <a:cubicBezTo>
                      <a:pt x="258" y="22"/>
                      <a:pt x="252" y="32"/>
                      <a:pt x="247" y="42"/>
                    </a:cubicBezTo>
                    <a:cubicBezTo>
                      <a:pt x="244" y="41"/>
                      <a:pt x="240" y="40"/>
                      <a:pt x="236" y="39"/>
                    </a:cubicBezTo>
                    <a:cubicBezTo>
                      <a:pt x="238" y="28"/>
                      <a:pt x="239" y="15"/>
                      <a:pt x="239" y="13"/>
                    </a:cubicBezTo>
                    <a:cubicBezTo>
                      <a:pt x="239" y="11"/>
                      <a:pt x="239" y="9"/>
                      <a:pt x="237" y="7"/>
                    </a:cubicBezTo>
                    <a:cubicBezTo>
                      <a:pt x="236" y="5"/>
                      <a:pt x="234" y="4"/>
                      <a:pt x="232" y="4"/>
                    </a:cubicBezTo>
                    <a:cubicBezTo>
                      <a:pt x="230" y="3"/>
                      <a:pt x="228" y="4"/>
                      <a:pt x="226" y="5"/>
                    </a:cubicBezTo>
                    <a:cubicBezTo>
                      <a:pt x="224" y="6"/>
                      <a:pt x="222" y="7"/>
                      <a:pt x="222" y="9"/>
                    </a:cubicBezTo>
                    <a:cubicBezTo>
                      <a:pt x="221" y="12"/>
                      <a:pt x="218" y="24"/>
                      <a:pt x="214" y="34"/>
                    </a:cubicBezTo>
                    <a:cubicBezTo>
                      <a:pt x="212" y="34"/>
                      <a:pt x="211" y="34"/>
                      <a:pt x="209" y="34"/>
                    </a:cubicBezTo>
                    <a:cubicBezTo>
                      <a:pt x="207" y="33"/>
                      <a:pt x="205" y="33"/>
                      <a:pt x="203" y="33"/>
                    </a:cubicBezTo>
                    <a:cubicBezTo>
                      <a:pt x="202" y="22"/>
                      <a:pt x="201" y="10"/>
                      <a:pt x="200" y="7"/>
                    </a:cubicBezTo>
                    <a:cubicBezTo>
                      <a:pt x="200" y="5"/>
                      <a:pt x="199" y="3"/>
                      <a:pt x="197" y="2"/>
                    </a:cubicBezTo>
                    <a:cubicBezTo>
                      <a:pt x="196" y="1"/>
                      <a:pt x="194" y="0"/>
                      <a:pt x="192" y="0"/>
                    </a:cubicBezTo>
                    <a:cubicBezTo>
                      <a:pt x="189" y="0"/>
                      <a:pt x="187" y="1"/>
                      <a:pt x="186" y="2"/>
                    </a:cubicBezTo>
                    <a:cubicBezTo>
                      <a:pt x="184" y="4"/>
                      <a:pt x="183" y="5"/>
                      <a:pt x="183" y="8"/>
                    </a:cubicBezTo>
                    <a:cubicBezTo>
                      <a:pt x="183" y="10"/>
                      <a:pt x="182" y="22"/>
                      <a:pt x="181" y="33"/>
                    </a:cubicBezTo>
                    <a:cubicBezTo>
                      <a:pt x="177" y="34"/>
                      <a:pt x="173" y="34"/>
                      <a:pt x="169" y="35"/>
                    </a:cubicBezTo>
                    <a:cubicBezTo>
                      <a:pt x="166" y="24"/>
                      <a:pt x="162" y="12"/>
                      <a:pt x="161" y="10"/>
                    </a:cubicBezTo>
                    <a:cubicBezTo>
                      <a:pt x="161" y="8"/>
                      <a:pt x="159" y="6"/>
                      <a:pt x="157" y="5"/>
                    </a:cubicBezTo>
                    <a:cubicBezTo>
                      <a:pt x="156" y="4"/>
                      <a:pt x="153" y="4"/>
                      <a:pt x="151" y="5"/>
                    </a:cubicBezTo>
                    <a:cubicBezTo>
                      <a:pt x="149" y="5"/>
                      <a:pt x="147" y="6"/>
                      <a:pt x="146" y="8"/>
                    </a:cubicBezTo>
                    <a:cubicBezTo>
                      <a:pt x="145" y="9"/>
                      <a:pt x="144" y="12"/>
                      <a:pt x="144" y="14"/>
                    </a:cubicBezTo>
                    <a:cubicBezTo>
                      <a:pt x="145" y="16"/>
                      <a:pt x="146" y="28"/>
                      <a:pt x="148" y="39"/>
                    </a:cubicBezTo>
                    <a:cubicBezTo>
                      <a:pt x="144" y="40"/>
                      <a:pt x="140" y="42"/>
                      <a:pt x="137" y="43"/>
                    </a:cubicBezTo>
                    <a:cubicBezTo>
                      <a:pt x="131" y="33"/>
                      <a:pt x="125" y="23"/>
                      <a:pt x="124" y="21"/>
                    </a:cubicBezTo>
                    <a:cubicBezTo>
                      <a:pt x="123" y="19"/>
                      <a:pt x="121" y="17"/>
                      <a:pt x="119" y="17"/>
                    </a:cubicBezTo>
                    <a:cubicBezTo>
                      <a:pt x="117" y="16"/>
                      <a:pt x="115" y="16"/>
                      <a:pt x="113" y="17"/>
                    </a:cubicBezTo>
                    <a:cubicBezTo>
                      <a:pt x="111" y="18"/>
                      <a:pt x="109" y="20"/>
                      <a:pt x="108" y="22"/>
                    </a:cubicBezTo>
                    <a:cubicBezTo>
                      <a:pt x="107" y="23"/>
                      <a:pt x="107" y="26"/>
                      <a:pt x="108" y="28"/>
                    </a:cubicBezTo>
                    <a:cubicBezTo>
                      <a:pt x="109" y="30"/>
                      <a:pt x="113" y="42"/>
                      <a:pt x="116" y="52"/>
                    </a:cubicBezTo>
                    <a:cubicBezTo>
                      <a:pt x="113" y="54"/>
                      <a:pt x="110" y="56"/>
                      <a:pt x="107" y="58"/>
                    </a:cubicBezTo>
                    <a:cubicBezTo>
                      <a:pt x="99" y="50"/>
                      <a:pt x="91" y="40"/>
                      <a:pt x="89" y="39"/>
                    </a:cubicBezTo>
                    <a:cubicBezTo>
                      <a:pt x="88" y="37"/>
                      <a:pt x="86" y="36"/>
                      <a:pt x="84" y="36"/>
                    </a:cubicBezTo>
                    <a:cubicBezTo>
                      <a:pt x="82" y="36"/>
                      <a:pt x="80" y="36"/>
                      <a:pt x="78" y="38"/>
                    </a:cubicBezTo>
                    <a:cubicBezTo>
                      <a:pt x="76" y="39"/>
                      <a:pt x="75" y="41"/>
                      <a:pt x="74" y="43"/>
                    </a:cubicBezTo>
                    <a:cubicBezTo>
                      <a:pt x="74" y="45"/>
                      <a:pt x="74" y="47"/>
                      <a:pt x="75" y="49"/>
                    </a:cubicBezTo>
                    <a:cubicBezTo>
                      <a:pt x="77" y="51"/>
                      <a:pt x="83" y="62"/>
                      <a:pt x="89" y="71"/>
                    </a:cubicBezTo>
                    <a:cubicBezTo>
                      <a:pt x="86" y="73"/>
                      <a:pt x="83" y="76"/>
                      <a:pt x="80" y="78"/>
                    </a:cubicBezTo>
                    <a:cubicBezTo>
                      <a:pt x="71" y="72"/>
                      <a:pt x="61" y="65"/>
                      <a:pt x="59" y="63"/>
                    </a:cubicBezTo>
                    <a:cubicBezTo>
                      <a:pt x="58" y="62"/>
                      <a:pt x="55" y="62"/>
                      <a:pt x="53" y="62"/>
                    </a:cubicBezTo>
                    <a:cubicBezTo>
                      <a:pt x="51" y="62"/>
                      <a:pt x="49" y="63"/>
                      <a:pt x="48" y="65"/>
                    </a:cubicBezTo>
                    <a:cubicBezTo>
                      <a:pt x="46" y="66"/>
                      <a:pt x="46" y="68"/>
                      <a:pt x="46" y="71"/>
                    </a:cubicBezTo>
                    <a:cubicBezTo>
                      <a:pt x="46" y="73"/>
                      <a:pt x="46" y="75"/>
                      <a:pt x="48" y="76"/>
                    </a:cubicBezTo>
                    <a:cubicBezTo>
                      <a:pt x="50" y="78"/>
                      <a:pt x="58" y="87"/>
                      <a:pt x="66" y="95"/>
                    </a:cubicBezTo>
                    <a:cubicBezTo>
                      <a:pt x="63" y="98"/>
                      <a:pt x="61" y="101"/>
                      <a:pt x="59" y="104"/>
                    </a:cubicBezTo>
                    <a:cubicBezTo>
                      <a:pt x="49" y="100"/>
                      <a:pt x="38" y="95"/>
                      <a:pt x="35" y="94"/>
                    </a:cubicBezTo>
                    <a:cubicBezTo>
                      <a:pt x="33" y="93"/>
                      <a:pt x="31" y="93"/>
                      <a:pt x="29" y="94"/>
                    </a:cubicBezTo>
                    <a:cubicBezTo>
                      <a:pt x="27" y="94"/>
                      <a:pt x="25" y="96"/>
                      <a:pt x="24" y="98"/>
                    </a:cubicBezTo>
                    <a:cubicBezTo>
                      <a:pt x="23" y="99"/>
                      <a:pt x="23" y="102"/>
                      <a:pt x="23" y="104"/>
                    </a:cubicBezTo>
                    <a:cubicBezTo>
                      <a:pt x="24" y="106"/>
                      <a:pt x="25" y="108"/>
                      <a:pt x="27" y="109"/>
                    </a:cubicBezTo>
                    <a:cubicBezTo>
                      <a:pt x="29" y="110"/>
                      <a:pt x="39" y="117"/>
                      <a:pt x="48" y="124"/>
                    </a:cubicBezTo>
                    <a:cubicBezTo>
                      <a:pt x="46" y="127"/>
                      <a:pt x="45" y="130"/>
                      <a:pt x="44" y="134"/>
                    </a:cubicBezTo>
                    <a:cubicBezTo>
                      <a:pt x="33" y="131"/>
                      <a:pt x="21" y="129"/>
                      <a:pt x="18" y="128"/>
                    </a:cubicBezTo>
                    <a:cubicBezTo>
                      <a:pt x="16" y="128"/>
                      <a:pt x="14" y="128"/>
                      <a:pt x="12" y="130"/>
                    </a:cubicBezTo>
                    <a:cubicBezTo>
                      <a:pt x="10" y="131"/>
                      <a:pt x="9" y="132"/>
                      <a:pt x="8" y="134"/>
                    </a:cubicBezTo>
                    <a:cubicBezTo>
                      <a:pt x="8" y="136"/>
                      <a:pt x="8" y="139"/>
                      <a:pt x="9" y="141"/>
                    </a:cubicBezTo>
                    <a:cubicBezTo>
                      <a:pt x="9" y="142"/>
                      <a:pt x="11" y="144"/>
                      <a:pt x="13" y="145"/>
                    </a:cubicBezTo>
                    <a:cubicBezTo>
                      <a:pt x="15" y="146"/>
                      <a:pt x="27" y="151"/>
                      <a:pt x="37" y="155"/>
                    </a:cubicBezTo>
                    <a:cubicBezTo>
                      <a:pt x="36" y="159"/>
                      <a:pt x="35" y="162"/>
                      <a:pt x="35" y="166"/>
                    </a:cubicBezTo>
                    <a:cubicBezTo>
                      <a:pt x="24" y="166"/>
                      <a:pt x="11" y="166"/>
                      <a:pt x="9" y="166"/>
                    </a:cubicBezTo>
                    <a:cubicBezTo>
                      <a:pt x="6" y="166"/>
                      <a:pt x="4" y="167"/>
                      <a:pt x="3" y="168"/>
                    </a:cubicBezTo>
                    <a:cubicBezTo>
                      <a:pt x="1" y="170"/>
                      <a:pt x="0" y="172"/>
                      <a:pt x="0" y="174"/>
                    </a:cubicBezTo>
                    <a:cubicBezTo>
                      <a:pt x="0" y="176"/>
                      <a:pt x="1" y="178"/>
                      <a:pt x="2" y="180"/>
                    </a:cubicBezTo>
                    <a:cubicBezTo>
                      <a:pt x="3" y="181"/>
                      <a:pt x="5" y="183"/>
                      <a:pt x="7" y="183"/>
                    </a:cubicBezTo>
                    <a:cubicBezTo>
                      <a:pt x="9" y="184"/>
                      <a:pt x="22" y="186"/>
                      <a:pt x="33" y="188"/>
                    </a:cubicBezTo>
                    <a:cubicBezTo>
                      <a:pt x="32" y="192"/>
                      <a:pt x="33" y="196"/>
                      <a:pt x="33" y="199"/>
                    </a:cubicBezTo>
                    <a:cubicBezTo>
                      <a:pt x="22" y="201"/>
                      <a:pt x="10" y="204"/>
                      <a:pt x="7" y="204"/>
                    </a:cubicBezTo>
                    <a:cubicBezTo>
                      <a:pt x="5" y="205"/>
                      <a:pt x="3" y="206"/>
                      <a:pt x="2" y="208"/>
                    </a:cubicBezTo>
                    <a:cubicBezTo>
                      <a:pt x="1" y="210"/>
                      <a:pt x="0" y="212"/>
                      <a:pt x="1" y="214"/>
                    </a:cubicBezTo>
                    <a:cubicBezTo>
                      <a:pt x="1" y="216"/>
                      <a:pt x="2" y="218"/>
                      <a:pt x="3" y="219"/>
                    </a:cubicBezTo>
                    <a:cubicBezTo>
                      <a:pt x="5" y="221"/>
                      <a:pt x="7" y="222"/>
                      <a:pt x="9" y="222"/>
                    </a:cubicBezTo>
                    <a:cubicBezTo>
                      <a:pt x="12" y="222"/>
                      <a:pt x="24" y="222"/>
                      <a:pt x="35" y="221"/>
                    </a:cubicBezTo>
                    <a:cubicBezTo>
                      <a:pt x="36" y="225"/>
                      <a:pt x="37" y="229"/>
                      <a:pt x="38" y="232"/>
                    </a:cubicBezTo>
                    <a:cubicBezTo>
                      <a:pt x="28" y="237"/>
                      <a:pt x="16" y="242"/>
                      <a:pt x="14" y="243"/>
                    </a:cubicBezTo>
                    <a:cubicBezTo>
                      <a:pt x="12" y="243"/>
                      <a:pt x="10" y="245"/>
                      <a:pt x="10" y="247"/>
                    </a:cubicBezTo>
                    <a:cubicBezTo>
                      <a:pt x="9" y="249"/>
                      <a:pt x="9" y="251"/>
                      <a:pt x="10" y="253"/>
                    </a:cubicBezTo>
                    <a:cubicBezTo>
                      <a:pt x="10" y="255"/>
                      <a:pt x="12" y="257"/>
                      <a:pt x="13" y="258"/>
                    </a:cubicBezTo>
                    <a:cubicBezTo>
                      <a:pt x="15" y="259"/>
                      <a:pt x="17" y="260"/>
                      <a:pt x="20" y="259"/>
                    </a:cubicBezTo>
                    <a:cubicBezTo>
                      <a:pt x="22" y="259"/>
                      <a:pt x="34" y="256"/>
                      <a:pt x="45" y="253"/>
                    </a:cubicBezTo>
                    <a:cubicBezTo>
                      <a:pt x="46" y="257"/>
                      <a:pt x="48" y="260"/>
                      <a:pt x="50" y="263"/>
                    </a:cubicBezTo>
                    <a:cubicBezTo>
                      <a:pt x="41" y="270"/>
                      <a:pt x="31" y="277"/>
                      <a:pt x="29" y="279"/>
                    </a:cubicBezTo>
                    <a:cubicBezTo>
                      <a:pt x="27" y="280"/>
                      <a:pt x="26" y="282"/>
                      <a:pt x="25" y="284"/>
                    </a:cubicBezTo>
                    <a:cubicBezTo>
                      <a:pt x="25" y="286"/>
                      <a:pt x="25" y="288"/>
                      <a:pt x="26" y="290"/>
                    </a:cubicBezTo>
                    <a:cubicBezTo>
                      <a:pt x="28" y="292"/>
                      <a:pt x="29" y="293"/>
                      <a:pt x="31" y="294"/>
                    </a:cubicBezTo>
                    <a:cubicBezTo>
                      <a:pt x="33" y="294"/>
                      <a:pt x="35" y="294"/>
                      <a:pt x="37" y="294"/>
                    </a:cubicBezTo>
                    <a:cubicBezTo>
                      <a:pt x="40" y="292"/>
                      <a:pt x="51" y="287"/>
                      <a:pt x="61" y="283"/>
                    </a:cubicBezTo>
                    <a:cubicBezTo>
                      <a:pt x="63" y="286"/>
                      <a:pt x="65" y="289"/>
                      <a:pt x="68" y="292"/>
                    </a:cubicBezTo>
                    <a:cubicBezTo>
                      <a:pt x="60" y="300"/>
                      <a:pt x="52" y="309"/>
                      <a:pt x="50" y="311"/>
                    </a:cubicBezTo>
                    <a:cubicBezTo>
                      <a:pt x="49" y="312"/>
                      <a:pt x="48" y="314"/>
                      <a:pt x="48" y="316"/>
                    </a:cubicBezTo>
                    <a:cubicBezTo>
                      <a:pt x="48" y="319"/>
                      <a:pt x="49" y="321"/>
                      <a:pt x="51" y="322"/>
                    </a:cubicBezTo>
                    <a:cubicBezTo>
                      <a:pt x="52" y="324"/>
                      <a:pt x="54" y="325"/>
                      <a:pt x="56" y="325"/>
                    </a:cubicBezTo>
                    <a:cubicBezTo>
                      <a:pt x="58" y="325"/>
                      <a:pt x="60" y="325"/>
                      <a:pt x="62" y="324"/>
                    </a:cubicBezTo>
                    <a:cubicBezTo>
                      <a:pt x="64" y="322"/>
                      <a:pt x="74" y="315"/>
                      <a:pt x="83" y="308"/>
                    </a:cubicBezTo>
                    <a:cubicBezTo>
                      <a:pt x="86" y="311"/>
                      <a:pt x="88" y="313"/>
                      <a:pt x="91" y="315"/>
                    </a:cubicBezTo>
                    <a:cubicBezTo>
                      <a:pt x="86" y="325"/>
                      <a:pt x="80" y="335"/>
                      <a:pt x="78" y="338"/>
                    </a:cubicBezTo>
                    <a:cubicBezTo>
                      <a:pt x="77" y="340"/>
                      <a:pt x="77" y="342"/>
                      <a:pt x="78" y="344"/>
                    </a:cubicBezTo>
                    <a:cubicBezTo>
                      <a:pt x="78" y="346"/>
                      <a:pt x="79" y="348"/>
                      <a:pt x="81" y="349"/>
                    </a:cubicBezTo>
                    <a:cubicBezTo>
                      <a:pt x="83" y="350"/>
                      <a:pt x="85" y="351"/>
                      <a:pt x="87" y="350"/>
                    </a:cubicBezTo>
                    <a:cubicBezTo>
                      <a:pt x="89" y="350"/>
                      <a:pt x="91" y="349"/>
                      <a:pt x="93" y="348"/>
                    </a:cubicBezTo>
                    <a:cubicBezTo>
                      <a:pt x="94" y="346"/>
                      <a:pt x="102" y="337"/>
                      <a:pt x="110" y="328"/>
                    </a:cubicBezTo>
                    <a:cubicBezTo>
                      <a:pt x="113" y="330"/>
                      <a:pt x="116" y="332"/>
                      <a:pt x="119" y="334"/>
                    </a:cubicBezTo>
                    <a:cubicBezTo>
                      <a:pt x="116" y="344"/>
                      <a:pt x="112" y="356"/>
                      <a:pt x="111" y="358"/>
                    </a:cubicBezTo>
                    <a:cubicBezTo>
                      <a:pt x="111" y="360"/>
                      <a:pt x="111" y="363"/>
                      <a:pt x="112" y="364"/>
                    </a:cubicBezTo>
                    <a:cubicBezTo>
                      <a:pt x="113" y="366"/>
                      <a:pt x="114" y="368"/>
                      <a:pt x="116" y="369"/>
                    </a:cubicBezTo>
                    <a:cubicBezTo>
                      <a:pt x="119" y="370"/>
                      <a:pt x="121" y="370"/>
                      <a:pt x="123" y="369"/>
                    </a:cubicBezTo>
                    <a:cubicBezTo>
                      <a:pt x="125" y="368"/>
                      <a:pt x="127" y="367"/>
                      <a:pt x="128" y="365"/>
                    </a:cubicBezTo>
                    <a:cubicBezTo>
                      <a:pt x="129" y="363"/>
                      <a:pt x="135" y="352"/>
                      <a:pt x="140" y="343"/>
                    </a:cubicBezTo>
                    <a:cubicBezTo>
                      <a:pt x="144" y="344"/>
                      <a:pt x="147" y="345"/>
                      <a:pt x="151" y="346"/>
                    </a:cubicBezTo>
                    <a:cubicBezTo>
                      <a:pt x="150" y="357"/>
                      <a:pt x="148" y="369"/>
                      <a:pt x="148" y="372"/>
                    </a:cubicBezTo>
                    <a:cubicBezTo>
                      <a:pt x="148" y="374"/>
                      <a:pt x="149" y="376"/>
                      <a:pt x="150" y="378"/>
                    </a:cubicBezTo>
                    <a:cubicBezTo>
                      <a:pt x="151" y="379"/>
                      <a:pt x="153" y="380"/>
                      <a:pt x="155" y="381"/>
                    </a:cubicBezTo>
                    <a:cubicBezTo>
                      <a:pt x="157" y="381"/>
                      <a:pt x="160" y="381"/>
                      <a:pt x="161" y="380"/>
                    </a:cubicBezTo>
                    <a:cubicBezTo>
                      <a:pt x="163" y="379"/>
                      <a:pt x="165" y="377"/>
                      <a:pt x="165" y="375"/>
                    </a:cubicBezTo>
                    <a:cubicBezTo>
                      <a:pt x="166" y="373"/>
                      <a:pt x="170" y="361"/>
                      <a:pt x="173" y="350"/>
                    </a:cubicBezTo>
                    <a:cubicBezTo>
                      <a:pt x="175" y="351"/>
                      <a:pt x="177" y="351"/>
                      <a:pt x="178" y="351"/>
                    </a:cubicBezTo>
                    <a:cubicBezTo>
                      <a:pt x="180" y="351"/>
                      <a:pt x="182" y="351"/>
                      <a:pt x="184" y="351"/>
                    </a:cubicBezTo>
                    <a:cubicBezTo>
                      <a:pt x="185" y="362"/>
                      <a:pt x="187" y="375"/>
                      <a:pt x="187" y="377"/>
                    </a:cubicBezTo>
                    <a:cubicBezTo>
                      <a:pt x="187" y="379"/>
                      <a:pt x="188" y="381"/>
                      <a:pt x="190" y="383"/>
                    </a:cubicBezTo>
                    <a:cubicBezTo>
                      <a:pt x="191" y="384"/>
                      <a:pt x="193" y="385"/>
                      <a:pt x="196" y="385"/>
                    </a:cubicBezTo>
                    <a:cubicBezTo>
                      <a:pt x="198" y="385"/>
                      <a:pt x="200" y="384"/>
                      <a:pt x="201" y="382"/>
                    </a:cubicBezTo>
                    <a:cubicBezTo>
                      <a:pt x="203" y="381"/>
                      <a:pt x="204" y="379"/>
                      <a:pt x="204" y="377"/>
                    </a:cubicBezTo>
                    <a:cubicBezTo>
                      <a:pt x="205" y="375"/>
                      <a:pt x="206" y="362"/>
                      <a:pt x="207" y="351"/>
                    </a:cubicBezTo>
                    <a:cubicBezTo>
                      <a:pt x="210" y="351"/>
                      <a:pt x="214" y="351"/>
                      <a:pt x="218" y="350"/>
                    </a:cubicBezTo>
                    <a:cubicBezTo>
                      <a:pt x="221" y="361"/>
                      <a:pt x="225" y="372"/>
                      <a:pt x="226" y="375"/>
                    </a:cubicBezTo>
                    <a:cubicBezTo>
                      <a:pt x="226" y="377"/>
                      <a:pt x="228" y="378"/>
                      <a:pt x="230" y="379"/>
                    </a:cubicBezTo>
                    <a:cubicBezTo>
                      <a:pt x="232" y="380"/>
                      <a:pt x="234" y="381"/>
                      <a:pt x="236" y="380"/>
                    </a:cubicBezTo>
                    <a:cubicBezTo>
                      <a:pt x="238" y="380"/>
                      <a:pt x="240" y="378"/>
                      <a:pt x="241" y="377"/>
                    </a:cubicBezTo>
                    <a:cubicBezTo>
                      <a:pt x="242" y="375"/>
                      <a:pt x="243" y="373"/>
                      <a:pt x="243" y="371"/>
                    </a:cubicBezTo>
                    <a:cubicBezTo>
                      <a:pt x="243" y="368"/>
                      <a:pt x="241" y="356"/>
                      <a:pt x="240" y="345"/>
                    </a:cubicBezTo>
                    <a:cubicBezTo>
                      <a:pt x="243" y="344"/>
                      <a:pt x="247" y="343"/>
                      <a:pt x="250" y="342"/>
                    </a:cubicBezTo>
                    <a:cubicBezTo>
                      <a:pt x="256" y="351"/>
                      <a:pt x="262" y="362"/>
                      <a:pt x="263" y="364"/>
                    </a:cubicBezTo>
                    <a:cubicBezTo>
                      <a:pt x="264" y="366"/>
                      <a:pt x="266" y="367"/>
                      <a:pt x="268" y="368"/>
                    </a:cubicBezTo>
                    <a:cubicBezTo>
                      <a:pt x="270" y="368"/>
                      <a:pt x="272" y="368"/>
                      <a:pt x="274" y="367"/>
                    </a:cubicBezTo>
                    <a:cubicBezTo>
                      <a:pt x="276" y="366"/>
                      <a:pt x="278" y="365"/>
                      <a:pt x="279" y="363"/>
                    </a:cubicBezTo>
                    <a:cubicBezTo>
                      <a:pt x="280" y="361"/>
                      <a:pt x="280" y="359"/>
                      <a:pt x="279" y="357"/>
                    </a:cubicBezTo>
                    <a:cubicBezTo>
                      <a:pt x="278" y="355"/>
                      <a:pt x="274" y="343"/>
                      <a:pt x="271" y="333"/>
                    </a:cubicBezTo>
                    <a:cubicBezTo>
                      <a:pt x="274" y="331"/>
                      <a:pt x="277" y="329"/>
                      <a:pt x="280" y="327"/>
                    </a:cubicBezTo>
                    <a:cubicBezTo>
                      <a:pt x="288" y="335"/>
                      <a:pt x="296" y="344"/>
                      <a:pt x="298" y="346"/>
                    </a:cubicBezTo>
                    <a:cubicBezTo>
                      <a:pt x="299" y="348"/>
                      <a:pt x="301" y="349"/>
                      <a:pt x="303" y="349"/>
                    </a:cubicBezTo>
                    <a:cubicBezTo>
                      <a:pt x="306" y="349"/>
                      <a:pt x="308" y="348"/>
                      <a:pt x="309" y="347"/>
                    </a:cubicBezTo>
                    <a:cubicBezTo>
                      <a:pt x="311" y="346"/>
                      <a:pt x="312" y="344"/>
                      <a:pt x="313" y="342"/>
                    </a:cubicBezTo>
                    <a:cubicBezTo>
                      <a:pt x="313" y="340"/>
                      <a:pt x="313" y="338"/>
                      <a:pt x="312" y="336"/>
                    </a:cubicBezTo>
                    <a:cubicBezTo>
                      <a:pt x="311" y="334"/>
                      <a:pt x="304" y="323"/>
                      <a:pt x="298" y="314"/>
                    </a:cubicBezTo>
                    <a:cubicBezTo>
                      <a:pt x="301" y="311"/>
                      <a:pt x="304" y="309"/>
                      <a:pt x="307" y="306"/>
                    </a:cubicBezTo>
                    <a:cubicBezTo>
                      <a:pt x="316" y="313"/>
                      <a:pt x="326" y="320"/>
                      <a:pt x="328" y="321"/>
                    </a:cubicBezTo>
                    <a:cubicBezTo>
                      <a:pt x="330" y="323"/>
                      <a:pt x="332" y="323"/>
                      <a:pt x="334" y="323"/>
                    </a:cubicBezTo>
                    <a:cubicBezTo>
                      <a:pt x="336" y="322"/>
                      <a:pt x="338" y="321"/>
                      <a:pt x="339" y="320"/>
                    </a:cubicBezTo>
                    <a:cubicBezTo>
                      <a:pt x="341" y="318"/>
                      <a:pt x="342" y="316"/>
                      <a:pt x="342" y="314"/>
                    </a:cubicBezTo>
                    <a:cubicBezTo>
                      <a:pt x="342" y="312"/>
                      <a:pt x="341" y="310"/>
                      <a:pt x="339" y="308"/>
                    </a:cubicBezTo>
                    <a:cubicBezTo>
                      <a:pt x="338" y="306"/>
                      <a:pt x="329" y="297"/>
                      <a:pt x="322" y="289"/>
                    </a:cubicBezTo>
                    <a:cubicBezTo>
                      <a:pt x="324" y="287"/>
                      <a:pt x="326" y="283"/>
                      <a:pt x="328" y="280"/>
                    </a:cubicBezTo>
                    <a:cubicBezTo>
                      <a:pt x="338" y="285"/>
                      <a:pt x="350" y="290"/>
                      <a:pt x="352" y="291"/>
                    </a:cubicBezTo>
                    <a:cubicBezTo>
                      <a:pt x="354" y="292"/>
                      <a:pt x="356" y="292"/>
                      <a:pt x="358" y="291"/>
                    </a:cubicBezTo>
                    <a:cubicBezTo>
                      <a:pt x="360" y="290"/>
                      <a:pt x="362" y="289"/>
                      <a:pt x="363" y="287"/>
                    </a:cubicBezTo>
                    <a:cubicBezTo>
                      <a:pt x="364" y="285"/>
                      <a:pt x="364" y="283"/>
                      <a:pt x="364" y="281"/>
                    </a:cubicBezTo>
                    <a:cubicBezTo>
                      <a:pt x="363" y="279"/>
                      <a:pt x="362" y="277"/>
                      <a:pt x="361" y="276"/>
                    </a:cubicBezTo>
                    <a:cubicBezTo>
                      <a:pt x="358" y="274"/>
                      <a:pt x="348" y="267"/>
                      <a:pt x="339" y="261"/>
                    </a:cubicBezTo>
                    <a:cubicBezTo>
                      <a:pt x="341" y="258"/>
                      <a:pt x="342" y="254"/>
                      <a:pt x="344" y="251"/>
                    </a:cubicBezTo>
                    <a:cubicBezTo>
                      <a:pt x="354" y="253"/>
                      <a:pt x="367" y="256"/>
                      <a:pt x="369" y="256"/>
                    </a:cubicBezTo>
                    <a:cubicBezTo>
                      <a:pt x="371" y="257"/>
                      <a:pt x="373" y="256"/>
                      <a:pt x="375" y="255"/>
                    </a:cubicBezTo>
                    <a:cubicBezTo>
                      <a:pt x="377" y="254"/>
                      <a:pt x="378" y="252"/>
                      <a:pt x="379" y="250"/>
                    </a:cubicBezTo>
                    <a:cubicBezTo>
                      <a:pt x="380" y="248"/>
                      <a:pt x="379" y="246"/>
                      <a:pt x="379" y="244"/>
                    </a:cubicBezTo>
                    <a:cubicBezTo>
                      <a:pt x="378" y="242"/>
                      <a:pt x="376" y="240"/>
                      <a:pt x="374" y="240"/>
                    </a:cubicBezTo>
                    <a:cubicBezTo>
                      <a:pt x="372" y="239"/>
                      <a:pt x="361" y="234"/>
                      <a:pt x="350" y="230"/>
                    </a:cubicBezTo>
                    <a:cubicBezTo>
                      <a:pt x="351" y="226"/>
                      <a:pt x="352" y="222"/>
                      <a:pt x="352" y="219"/>
                    </a:cubicBezTo>
                    <a:cubicBezTo>
                      <a:pt x="364" y="219"/>
                      <a:pt x="376" y="219"/>
                      <a:pt x="379" y="219"/>
                    </a:cubicBezTo>
                    <a:close/>
                    <a:moveTo>
                      <a:pt x="182" y="319"/>
                    </a:moveTo>
                    <a:cubicBezTo>
                      <a:pt x="111" y="312"/>
                      <a:pt x="59" y="250"/>
                      <a:pt x="66" y="180"/>
                    </a:cubicBezTo>
                    <a:cubicBezTo>
                      <a:pt x="72" y="110"/>
                      <a:pt x="135" y="59"/>
                      <a:pt x="206" y="66"/>
                    </a:cubicBezTo>
                    <a:cubicBezTo>
                      <a:pt x="276" y="72"/>
                      <a:pt x="328" y="135"/>
                      <a:pt x="321" y="205"/>
                    </a:cubicBezTo>
                    <a:cubicBezTo>
                      <a:pt x="315" y="274"/>
                      <a:pt x="252" y="326"/>
                      <a:pt x="182" y="31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2" name="išlïḋe"/>
              <p:cNvSpPr/>
              <p:nvPr/>
            </p:nvSpPr>
            <p:spPr bwMode="auto">
              <a:xfrm>
                <a:off x="2557" y="2211"/>
                <a:ext cx="14" cy="2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4" y="20"/>
                  </a:cxn>
                  <a:cxn ang="0">
                    <a:pos x="11" y="9"/>
                  </a:cxn>
                  <a:cxn ang="0">
                    <a:pos x="0" y="1"/>
                  </a:cxn>
                </a:cxnLst>
                <a:rect l="0" t="0" r="r" b="b"/>
                <a:pathLst>
                  <a:path w="12" h="20">
                    <a:moveTo>
                      <a:pt x="0" y="1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9" y="19"/>
                      <a:pt x="12" y="14"/>
                      <a:pt x="11" y="9"/>
                    </a:cubicBezTo>
                    <a:cubicBezTo>
                      <a:pt x="10" y="4"/>
                      <a:pt x="5" y="0"/>
                      <a:pt x="0" y="1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3" name="ïŝ1ïďê"/>
              <p:cNvSpPr/>
              <p:nvPr/>
            </p:nvSpPr>
            <p:spPr bwMode="auto">
              <a:xfrm>
                <a:off x="2545" y="2212"/>
                <a:ext cx="14" cy="24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12" y="20"/>
                  </a:cxn>
                  <a:cxn ang="0">
                    <a:pos x="8" y="0"/>
                  </a:cxn>
                  <a:cxn ang="0">
                    <a:pos x="1" y="12"/>
                  </a:cxn>
                </a:cxnLst>
                <a:rect l="0" t="0" r="r" b="b"/>
                <a:pathLst>
                  <a:path w="12" h="20">
                    <a:moveTo>
                      <a:pt x="1" y="12"/>
                    </a:moveTo>
                    <a:cubicBezTo>
                      <a:pt x="2" y="17"/>
                      <a:pt x="7" y="20"/>
                      <a:pt x="12" y="2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2"/>
                      <a:pt x="0" y="7"/>
                      <a:pt x="1" y="12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4" name="iṧlîḍe"/>
              <p:cNvSpPr/>
              <p:nvPr/>
            </p:nvSpPr>
            <p:spPr bwMode="auto">
              <a:xfrm>
                <a:off x="2429" y="2094"/>
                <a:ext cx="259" cy="260"/>
              </a:xfrm>
              <a:custGeom>
                <a:avLst/>
                <a:gdLst/>
                <a:ahLst/>
                <a:cxnLst>
                  <a:cxn ang="0">
                    <a:pos x="215" y="105"/>
                  </a:cxn>
                  <a:cxn ang="0">
                    <a:pos x="211" y="91"/>
                  </a:cxn>
                  <a:cxn ang="0">
                    <a:pos x="209" y="81"/>
                  </a:cxn>
                  <a:cxn ang="0">
                    <a:pos x="207" y="67"/>
                  </a:cxn>
                  <a:cxn ang="0">
                    <a:pos x="187" y="66"/>
                  </a:cxn>
                  <a:cxn ang="0">
                    <a:pos x="196" y="44"/>
                  </a:cxn>
                  <a:cxn ang="0">
                    <a:pos x="173" y="45"/>
                  </a:cxn>
                  <a:cxn ang="0">
                    <a:pos x="177" y="26"/>
                  </a:cxn>
                  <a:cxn ang="0">
                    <a:pos x="164" y="20"/>
                  </a:cxn>
                  <a:cxn ang="0">
                    <a:pos x="156" y="15"/>
                  </a:cxn>
                  <a:cxn ang="0">
                    <a:pos x="144" y="7"/>
                  </a:cxn>
                  <a:cxn ang="0">
                    <a:pos x="130" y="20"/>
                  </a:cxn>
                  <a:cxn ang="0">
                    <a:pos x="119" y="0"/>
                  </a:cxn>
                  <a:cxn ang="0">
                    <a:pos x="108" y="18"/>
                  </a:cxn>
                  <a:cxn ang="0">
                    <a:pos x="97" y="0"/>
                  </a:cxn>
                  <a:cxn ang="0">
                    <a:pos x="86" y="20"/>
                  </a:cxn>
                  <a:cxn ang="0">
                    <a:pos x="72" y="7"/>
                  </a:cxn>
                  <a:cxn ang="0">
                    <a:pos x="60" y="15"/>
                  </a:cxn>
                  <a:cxn ang="0">
                    <a:pos x="52" y="20"/>
                  </a:cxn>
                  <a:cxn ang="0">
                    <a:pos x="39" y="26"/>
                  </a:cxn>
                  <a:cxn ang="0">
                    <a:pos x="43" y="45"/>
                  </a:cxn>
                  <a:cxn ang="0">
                    <a:pos x="20" y="44"/>
                  </a:cxn>
                  <a:cxn ang="0">
                    <a:pos x="29" y="66"/>
                  </a:cxn>
                  <a:cxn ang="0">
                    <a:pos x="9" y="67"/>
                  </a:cxn>
                  <a:cxn ang="0">
                    <a:pos x="7" y="81"/>
                  </a:cxn>
                  <a:cxn ang="0">
                    <a:pos x="5" y="91"/>
                  </a:cxn>
                  <a:cxn ang="0">
                    <a:pos x="1" y="105"/>
                  </a:cxn>
                  <a:cxn ang="0">
                    <a:pos x="18" y="114"/>
                  </a:cxn>
                  <a:cxn ang="0">
                    <a:pos x="2" y="130"/>
                  </a:cxn>
                  <a:cxn ang="0">
                    <a:pos x="24" y="139"/>
                  </a:cxn>
                  <a:cxn ang="0">
                    <a:pos x="11" y="154"/>
                  </a:cxn>
                  <a:cxn ang="0">
                    <a:pos x="21" y="165"/>
                  </a:cxn>
                  <a:cxn ang="0">
                    <a:pos x="27" y="173"/>
                  </a:cxn>
                  <a:cxn ang="0">
                    <a:pos x="34" y="185"/>
                  </a:cxn>
                  <a:cxn ang="0">
                    <a:pos x="53" y="179"/>
                  </a:cxn>
                  <a:cxn ang="0">
                    <a:pos x="54" y="202"/>
                  </a:cxn>
                  <a:cxn ang="0">
                    <a:pos x="74" y="191"/>
                  </a:cxn>
                  <a:cxn ang="0">
                    <a:pos x="78" y="211"/>
                  </a:cxn>
                  <a:cxn ang="0">
                    <a:pos x="92" y="211"/>
                  </a:cxn>
                  <a:cxn ang="0">
                    <a:pos x="102" y="212"/>
                  </a:cxn>
                  <a:cxn ang="0">
                    <a:pos x="114" y="212"/>
                  </a:cxn>
                  <a:cxn ang="0">
                    <a:pos x="124" y="211"/>
                  </a:cxn>
                  <a:cxn ang="0">
                    <a:pos x="138" y="211"/>
                  </a:cxn>
                  <a:cxn ang="0">
                    <a:pos x="142" y="191"/>
                  </a:cxn>
                  <a:cxn ang="0">
                    <a:pos x="162" y="202"/>
                  </a:cxn>
                  <a:cxn ang="0">
                    <a:pos x="163" y="179"/>
                  </a:cxn>
                  <a:cxn ang="0">
                    <a:pos x="182" y="185"/>
                  </a:cxn>
                  <a:cxn ang="0">
                    <a:pos x="189" y="173"/>
                  </a:cxn>
                  <a:cxn ang="0">
                    <a:pos x="195" y="165"/>
                  </a:cxn>
                  <a:cxn ang="0">
                    <a:pos x="205" y="154"/>
                  </a:cxn>
                  <a:cxn ang="0">
                    <a:pos x="192" y="139"/>
                  </a:cxn>
                  <a:cxn ang="0">
                    <a:pos x="214" y="130"/>
                  </a:cxn>
                  <a:cxn ang="0">
                    <a:pos x="198" y="114"/>
                  </a:cxn>
                  <a:cxn ang="0">
                    <a:pos x="48" y="92"/>
                  </a:cxn>
                  <a:cxn ang="0">
                    <a:pos x="123" y="48"/>
                  </a:cxn>
                  <a:cxn ang="0">
                    <a:pos x="108" y="183"/>
                  </a:cxn>
                  <a:cxn ang="0">
                    <a:pos x="108" y="183"/>
                  </a:cxn>
                  <a:cxn ang="0">
                    <a:pos x="129" y="108"/>
                  </a:cxn>
                  <a:cxn ang="0">
                    <a:pos x="168" y="92"/>
                  </a:cxn>
                </a:cxnLst>
                <a:rect l="0" t="0" r="r" b="b"/>
                <a:pathLst>
                  <a:path w="216" h="216">
                    <a:moveTo>
                      <a:pt x="212" y="113"/>
                    </a:moveTo>
                    <a:cubicBezTo>
                      <a:pt x="213" y="113"/>
                      <a:pt x="214" y="112"/>
                      <a:pt x="215" y="111"/>
                    </a:cubicBezTo>
                    <a:cubicBezTo>
                      <a:pt x="216" y="110"/>
                      <a:pt x="216" y="109"/>
                      <a:pt x="216" y="108"/>
                    </a:cubicBezTo>
                    <a:cubicBezTo>
                      <a:pt x="216" y="107"/>
                      <a:pt x="216" y="105"/>
                      <a:pt x="215" y="105"/>
                    </a:cubicBezTo>
                    <a:cubicBezTo>
                      <a:pt x="214" y="104"/>
                      <a:pt x="213" y="103"/>
                      <a:pt x="212" y="103"/>
                    </a:cubicBezTo>
                    <a:cubicBezTo>
                      <a:pt x="211" y="103"/>
                      <a:pt x="204" y="102"/>
                      <a:pt x="198" y="102"/>
                    </a:cubicBezTo>
                    <a:cubicBezTo>
                      <a:pt x="198" y="99"/>
                      <a:pt x="197" y="97"/>
                      <a:pt x="197" y="95"/>
                    </a:cubicBezTo>
                    <a:cubicBezTo>
                      <a:pt x="203" y="93"/>
                      <a:pt x="210" y="91"/>
                      <a:pt x="211" y="91"/>
                    </a:cubicBezTo>
                    <a:cubicBezTo>
                      <a:pt x="212" y="91"/>
                      <a:pt x="213" y="90"/>
                      <a:pt x="214" y="89"/>
                    </a:cubicBezTo>
                    <a:cubicBezTo>
                      <a:pt x="214" y="88"/>
                      <a:pt x="214" y="86"/>
                      <a:pt x="214" y="85"/>
                    </a:cubicBezTo>
                    <a:cubicBezTo>
                      <a:pt x="214" y="84"/>
                      <a:pt x="213" y="83"/>
                      <a:pt x="212" y="82"/>
                    </a:cubicBezTo>
                    <a:cubicBezTo>
                      <a:pt x="211" y="82"/>
                      <a:pt x="210" y="81"/>
                      <a:pt x="209" y="81"/>
                    </a:cubicBezTo>
                    <a:cubicBezTo>
                      <a:pt x="207" y="81"/>
                      <a:pt x="201" y="82"/>
                      <a:pt x="194" y="83"/>
                    </a:cubicBezTo>
                    <a:cubicBezTo>
                      <a:pt x="194" y="81"/>
                      <a:pt x="193" y="79"/>
                      <a:pt x="192" y="77"/>
                    </a:cubicBezTo>
                    <a:cubicBezTo>
                      <a:pt x="198" y="74"/>
                      <a:pt x="204" y="71"/>
                      <a:pt x="205" y="70"/>
                    </a:cubicBezTo>
                    <a:cubicBezTo>
                      <a:pt x="206" y="69"/>
                      <a:pt x="207" y="68"/>
                      <a:pt x="207" y="67"/>
                    </a:cubicBezTo>
                    <a:cubicBezTo>
                      <a:pt x="208" y="66"/>
                      <a:pt x="208" y="65"/>
                      <a:pt x="207" y="64"/>
                    </a:cubicBezTo>
                    <a:cubicBezTo>
                      <a:pt x="207" y="63"/>
                      <a:pt x="206" y="62"/>
                      <a:pt x="205" y="61"/>
                    </a:cubicBezTo>
                    <a:cubicBezTo>
                      <a:pt x="204" y="61"/>
                      <a:pt x="202" y="61"/>
                      <a:pt x="201" y="61"/>
                    </a:cubicBezTo>
                    <a:cubicBezTo>
                      <a:pt x="200" y="61"/>
                      <a:pt x="193" y="64"/>
                      <a:pt x="187" y="66"/>
                    </a:cubicBezTo>
                    <a:cubicBezTo>
                      <a:pt x="186" y="64"/>
                      <a:pt x="185" y="62"/>
                      <a:pt x="184" y="60"/>
                    </a:cubicBezTo>
                    <a:cubicBezTo>
                      <a:pt x="189" y="56"/>
                      <a:pt x="194" y="51"/>
                      <a:pt x="195" y="50"/>
                    </a:cubicBezTo>
                    <a:cubicBezTo>
                      <a:pt x="196" y="50"/>
                      <a:pt x="197" y="49"/>
                      <a:pt x="197" y="47"/>
                    </a:cubicBezTo>
                    <a:cubicBezTo>
                      <a:pt x="197" y="46"/>
                      <a:pt x="196" y="45"/>
                      <a:pt x="196" y="44"/>
                    </a:cubicBezTo>
                    <a:cubicBezTo>
                      <a:pt x="195" y="43"/>
                      <a:pt x="194" y="42"/>
                      <a:pt x="193" y="42"/>
                    </a:cubicBezTo>
                    <a:cubicBezTo>
                      <a:pt x="192" y="42"/>
                      <a:pt x="190" y="42"/>
                      <a:pt x="189" y="43"/>
                    </a:cubicBezTo>
                    <a:cubicBezTo>
                      <a:pt x="188" y="43"/>
                      <a:pt x="182" y="47"/>
                      <a:pt x="177" y="50"/>
                    </a:cubicBezTo>
                    <a:cubicBezTo>
                      <a:pt x="176" y="48"/>
                      <a:pt x="174" y="47"/>
                      <a:pt x="173" y="45"/>
                    </a:cubicBezTo>
                    <a:cubicBezTo>
                      <a:pt x="176" y="40"/>
                      <a:pt x="180" y="35"/>
                      <a:pt x="181" y="34"/>
                    </a:cubicBezTo>
                    <a:cubicBezTo>
                      <a:pt x="182" y="33"/>
                      <a:pt x="182" y="31"/>
                      <a:pt x="182" y="30"/>
                    </a:cubicBezTo>
                    <a:cubicBezTo>
                      <a:pt x="182" y="29"/>
                      <a:pt x="181" y="28"/>
                      <a:pt x="181" y="27"/>
                    </a:cubicBezTo>
                    <a:cubicBezTo>
                      <a:pt x="180" y="26"/>
                      <a:pt x="178" y="26"/>
                      <a:pt x="177" y="26"/>
                    </a:cubicBezTo>
                    <a:cubicBezTo>
                      <a:pt x="176" y="26"/>
                      <a:pt x="175" y="26"/>
                      <a:pt x="174" y="27"/>
                    </a:cubicBezTo>
                    <a:cubicBezTo>
                      <a:pt x="173" y="28"/>
                      <a:pt x="168" y="33"/>
                      <a:pt x="163" y="37"/>
                    </a:cubicBezTo>
                    <a:cubicBezTo>
                      <a:pt x="162" y="36"/>
                      <a:pt x="160" y="34"/>
                      <a:pt x="158" y="33"/>
                    </a:cubicBezTo>
                    <a:cubicBezTo>
                      <a:pt x="161" y="28"/>
                      <a:pt x="164" y="21"/>
                      <a:pt x="164" y="20"/>
                    </a:cubicBezTo>
                    <a:cubicBezTo>
                      <a:pt x="165" y="19"/>
                      <a:pt x="165" y="18"/>
                      <a:pt x="164" y="16"/>
                    </a:cubicBezTo>
                    <a:cubicBezTo>
                      <a:pt x="164" y="15"/>
                      <a:pt x="163" y="14"/>
                      <a:pt x="162" y="14"/>
                    </a:cubicBezTo>
                    <a:cubicBezTo>
                      <a:pt x="161" y="13"/>
                      <a:pt x="160" y="13"/>
                      <a:pt x="159" y="13"/>
                    </a:cubicBezTo>
                    <a:cubicBezTo>
                      <a:pt x="158" y="13"/>
                      <a:pt x="157" y="14"/>
                      <a:pt x="156" y="15"/>
                    </a:cubicBezTo>
                    <a:cubicBezTo>
                      <a:pt x="155" y="16"/>
                      <a:pt x="151" y="22"/>
                      <a:pt x="147" y="27"/>
                    </a:cubicBezTo>
                    <a:cubicBezTo>
                      <a:pt x="146" y="26"/>
                      <a:pt x="144" y="25"/>
                      <a:pt x="142" y="24"/>
                    </a:cubicBezTo>
                    <a:cubicBezTo>
                      <a:pt x="143" y="18"/>
                      <a:pt x="145" y="12"/>
                      <a:pt x="145" y="10"/>
                    </a:cubicBezTo>
                    <a:cubicBezTo>
                      <a:pt x="145" y="9"/>
                      <a:pt x="145" y="8"/>
                      <a:pt x="144" y="7"/>
                    </a:cubicBezTo>
                    <a:cubicBezTo>
                      <a:pt x="144" y="6"/>
                      <a:pt x="143" y="5"/>
                      <a:pt x="142" y="5"/>
                    </a:cubicBezTo>
                    <a:cubicBezTo>
                      <a:pt x="140" y="4"/>
                      <a:pt x="139" y="4"/>
                      <a:pt x="138" y="5"/>
                    </a:cubicBezTo>
                    <a:cubicBezTo>
                      <a:pt x="137" y="5"/>
                      <a:pt x="136" y="6"/>
                      <a:pt x="136" y="7"/>
                    </a:cubicBezTo>
                    <a:cubicBezTo>
                      <a:pt x="135" y="8"/>
                      <a:pt x="132" y="15"/>
                      <a:pt x="130" y="20"/>
                    </a:cubicBezTo>
                    <a:cubicBezTo>
                      <a:pt x="128" y="20"/>
                      <a:pt x="126" y="20"/>
                      <a:pt x="124" y="19"/>
                    </a:cubicBezTo>
                    <a:cubicBezTo>
                      <a:pt x="124" y="13"/>
                      <a:pt x="124" y="6"/>
                      <a:pt x="124" y="5"/>
                    </a:cubicBezTo>
                    <a:cubicBezTo>
                      <a:pt x="124" y="3"/>
                      <a:pt x="123" y="2"/>
                      <a:pt x="122" y="1"/>
                    </a:cubicBezTo>
                    <a:cubicBezTo>
                      <a:pt x="122" y="1"/>
                      <a:pt x="121" y="0"/>
                      <a:pt x="119" y="0"/>
                    </a:cubicBezTo>
                    <a:cubicBezTo>
                      <a:pt x="118" y="0"/>
                      <a:pt x="117" y="0"/>
                      <a:pt x="116" y="1"/>
                    </a:cubicBezTo>
                    <a:cubicBezTo>
                      <a:pt x="115" y="1"/>
                      <a:pt x="114" y="2"/>
                      <a:pt x="114" y="4"/>
                    </a:cubicBezTo>
                    <a:cubicBezTo>
                      <a:pt x="114" y="5"/>
                      <a:pt x="112" y="12"/>
                      <a:pt x="111" y="18"/>
                    </a:cubicBezTo>
                    <a:cubicBezTo>
                      <a:pt x="110" y="18"/>
                      <a:pt x="109" y="18"/>
                      <a:pt x="108" y="18"/>
                    </a:cubicBezTo>
                    <a:cubicBezTo>
                      <a:pt x="107" y="18"/>
                      <a:pt x="106" y="18"/>
                      <a:pt x="105" y="18"/>
                    </a:cubicBezTo>
                    <a:cubicBezTo>
                      <a:pt x="104" y="12"/>
                      <a:pt x="102" y="5"/>
                      <a:pt x="102" y="4"/>
                    </a:cubicBezTo>
                    <a:cubicBezTo>
                      <a:pt x="102" y="2"/>
                      <a:pt x="101" y="1"/>
                      <a:pt x="100" y="1"/>
                    </a:cubicBezTo>
                    <a:cubicBezTo>
                      <a:pt x="99" y="0"/>
                      <a:pt x="98" y="0"/>
                      <a:pt x="97" y="0"/>
                    </a:cubicBezTo>
                    <a:cubicBezTo>
                      <a:pt x="95" y="0"/>
                      <a:pt x="94" y="1"/>
                      <a:pt x="94" y="1"/>
                    </a:cubicBezTo>
                    <a:cubicBezTo>
                      <a:pt x="93" y="2"/>
                      <a:pt x="92" y="3"/>
                      <a:pt x="92" y="5"/>
                    </a:cubicBezTo>
                    <a:cubicBezTo>
                      <a:pt x="92" y="6"/>
                      <a:pt x="92" y="13"/>
                      <a:pt x="92" y="19"/>
                    </a:cubicBezTo>
                    <a:cubicBezTo>
                      <a:pt x="90" y="20"/>
                      <a:pt x="88" y="20"/>
                      <a:pt x="86" y="20"/>
                    </a:cubicBezTo>
                    <a:cubicBezTo>
                      <a:pt x="84" y="15"/>
                      <a:pt x="81" y="8"/>
                      <a:pt x="81" y="7"/>
                    </a:cubicBezTo>
                    <a:cubicBezTo>
                      <a:pt x="80" y="6"/>
                      <a:pt x="79" y="5"/>
                      <a:pt x="78" y="5"/>
                    </a:cubicBezTo>
                    <a:cubicBezTo>
                      <a:pt x="77" y="4"/>
                      <a:pt x="76" y="4"/>
                      <a:pt x="75" y="5"/>
                    </a:cubicBezTo>
                    <a:cubicBezTo>
                      <a:pt x="73" y="5"/>
                      <a:pt x="72" y="6"/>
                      <a:pt x="72" y="7"/>
                    </a:cubicBezTo>
                    <a:cubicBezTo>
                      <a:pt x="71" y="8"/>
                      <a:pt x="71" y="9"/>
                      <a:pt x="71" y="10"/>
                    </a:cubicBezTo>
                    <a:cubicBezTo>
                      <a:pt x="71" y="12"/>
                      <a:pt x="73" y="18"/>
                      <a:pt x="74" y="24"/>
                    </a:cubicBezTo>
                    <a:cubicBezTo>
                      <a:pt x="72" y="25"/>
                      <a:pt x="70" y="26"/>
                      <a:pt x="69" y="27"/>
                    </a:cubicBezTo>
                    <a:cubicBezTo>
                      <a:pt x="65" y="22"/>
                      <a:pt x="61" y="16"/>
                      <a:pt x="60" y="15"/>
                    </a:cubicBezTo>
                    <a:cubicBezTo>
                      <a:pt x="59" y="14"/>
                      <a:pt x="58" y="13"/>
                      <a:pt x="57" y="13"/>
                    </a:cubicBezTo>
                    <a:cubicBezTo>
                      <a:pt x="56" y="13"/>
                      <a:pt x="55" y="13"/>
                      <a:pt x="54" y="14"/>
                    </a:cubicBezTo>
                    <a:cubicBezTo>
                      <a:pt x="53" y="14"/>
                      <a:pt x="52" y="15"/>
                      <a:pt x="52" y="16"/>
                    </a:cubicBezTo>
                    <a:cubicBezTo>
                      <a:pt x="51" y="18"/>
                      <a:pt x="51" y="19"/>
                      <a:pt x="52" y="20"/>
                    </a:cubicBezTo>
                    <a:cubicBezTo>
                      <a:pt x="52" y="21"/>
                      <a:pt x="55" y="28"/>
                      <a:pt x="58" y="33"/>
                    </a:cubicBezTo>
                    <a:cubicBezTo>
                      <a:pt x="56" y="34"/>
                      <a:pt x="54" y="36"/>
                      <a:pt x="53" y="37"/>
                    </a:cubicBezTo>
                    <a:cubicBezTo>
                      <a:pt x="48" y="33"/>
                      <a:pt x="43" y="28"/>
                      <a:pt x="42" y="27"/>
                    </a:cubicBezTo>
                    <a:cubicBezTo>
                      <a:pt x="41" y="26"/>
                      <a:pt x="40" y="26"/>
                      <a:pt x="39" y="26"/>
                    </a:cubicBezTo>
                    <a:cubicBezTo>
                      <a:pt x="38" y="26"/>
                      <a:pt x="36" y="26"/>
                      <a:pt x="36" y="27"/>
                    </a:cubicBezTo>
                    <a:cubicBezTo>
                      <a:pt x="35" y="28"/>
                      <a:pt x="34" y="29"/>
                      <a:pt x="34" y="30"/>
                    </a:cubicBezTo>
                    <a:cubicBezTo>
                      <a:pt x="34" y="31"/>
                      <a:pt x="34" y="33"/>
                      <a:pt x="35" y="34"/>
                    </a:cubicBezTo>
                    <a:cubicBezTo>
                      <a:pt x="36" y="35"/>
                      <a:pt x="40" y="40"/>
                      <a:pt x="43" y="45"/>
                    </a:cubicBezTo>
                    <a:cubicBezTo>
                      <a:pt x="42" y="47"/>
                      <a:pt x="41" y="48"/>
                      <a:pt x="39" y="50"/>
                    </a:cubicBezTo>
                    <a:cubicBezTo>
                      <a:pt x="34" y="47"/>
                      <a:pt x="28" y="43"/>
                      <a:pt x="27" y="43"/>
                    </a:cubicBezTo>
                    <a:cubicBezTo>
                      <a:pt x="26" y="42"/>
                      <a:pt x="24" y="42"/>
                      <a:pt x="23" y="42"/>
                    </a:cubicBezTo>
                    <a:cubicBezTo>
                      <a:pt x="22" y="42"/>
                      <a:pt x="21" y="43"/>
                      <a:pt x="20" y="44"/>
                    </a:cubicBezTo>
                    <a:cubicBezTo>
                      <a:pt x="20" y="45"/>
                      <a:pt x="19" y="46"/>
                      <a:pt x="19" y="47"/>
                    </a:cubicBezTo>
                    <a:cubicBezTo>
                      <a:pt x="20" y="49"/>
                      <a:pt x="20" y="50"/>
                      <a:pt x="21" y="50"/>
                    </a:cubicBezTo>
                    <a:cubicBezTo>
                      <a:pt x="22" y="51"/>
                      <a:pt x="27" y="56"/>
                      <a:pt x="32" y="60"/>
                    </a:cubicBezTo>
                    <a:cubicBezTo>
                      <a:pt x="31" y="62"/>
                      <a:pt x="30" y="64"/>
                      <a:pt x="29" y="66"/>
                    </a:cubicBezTo>
                    <a:cubicBezTo>
                      <a:pt x="23" y="64"/>
                      <a:pt x="16" y="61"/>
                      <a:pt x="15" y="61"/>
                    </a:cubicBezTo>
                    <a:cubicBezTo>
                      <a:pt x="14" y="61"/>
                      <a:pt x="13" y="61"/>
                      <a:pt x="11" y="61"/>
                    </a:cubicBezTo>
                    <a:cubicBezTo>
                      <a:pt x="10" y="62"/>
                      <a:pt x="10" y="63"/>
                      <a:pt x="9" y="64"/>
                    </a:cubicBezTo>
                    <a:cubicBezTo>
                      <a:pt x="9" y="65"/>
                      <a:pt x="8" y="66"/>
                      <a:pt x="9" y="67"/>
                    </a:cubicBezTo>
                    <a:cubicBezTo>
                      <a:pt x="9" y="68"/>
                      <a:pt x="10" y="69"/>
                      <a:pt x="11" y="70"/>
                    </a:cubicBezTo>
                    <a:cubicBezTo>
                      <a:pt x="12" y="71"/>
                      <a:pt x="18" y="74"/>
                      <a:pt x="24" y="77"/>
                    </a:cubicBezTo>
                    <a:cubicBezTo>
                      <a:pt x="23" y="79"/>
                      <a:pt x="22" y="81"/>
                      <a:pt x="22" y="83"/>
                    </a:cubicBezTo>
                    <a:cubicBezTo>
                      <a:pt x="15" y="82"/>
                      <a:pt x="9" y="81"/>
                      <a:pt x="7" y="81"/>
                    </a:cubicBezTo>
                    <a:cubicBezTo>
                      <a:pt x="6" y="81"/>
                      <a:pt x="5" y="82"/>
                      <a:pt x="4" y="82"/>
                    </a:cubicBezTo>
                    <a:cubicBezTo>
                      <a:pt x="3" y="83"/>
                      <a:pt x="2" y="84"/>
                      <a:pt x="2" y="85"/>
                    </a:cubicBezTo>
                    <a:cubicBezTo>
                      <a:pt x="2" y="86"/>
                      <a:pt x="2" y="88"/>
                      <a:pt x="3" y="89"/>
                    </a:cubicBezTo>
                    <a:cubicBezTo>
                      <a:pt x="3" y="90"/>
                      <a:pt x="4" y="91"/>
                      <a:pt x="5" y="91"/>
                    </a:cubicBezTo>
                    <a:cubicBezTo>
                      <a:pt x="7" y="91"/>
                      <a:pt x="13" y="93"/>
                      <a:pt x="19" y="95"/>
                    </a:cubicBezTo>
                    <a:cubicBezTo>
                      <a:pt x="19" y="97"/>
                      <a:pt x="19" y="99"/>
                      <a:pt x="18" y="102"/>
                    </a:cubicBezTo>
                    <a:cubicBezTo>
                      <a:pt x="12" y="102"/>
                      <a:pt x="5" y="103"/>
                      <a:pt x="4" y="103"/>
                    </a:cubicBezTo>
                    <a:cubicBezTo>
                      <a:pt x="3" y="103"/>
                      <a:pt x="2" y="104"/>
                      <a:pt x="1" y="105"/>
                    </a:cubicBezTo>
                    <a:cubicBezTo>
                      <a:pt x="0" y="105"/>
                      <a:pt x="0" y="107"/>
                      <a:pt x="0" y="108"/>
                    </a:cubicBezTo>
                    <a:cubicBezTo>
                      <a:pt x="0" y="109"/>
                      <a:pt x="0" y="110"/>
                      <a:pt x="1" y="111"/>
                    </a:cubicBezTo>
                    <a:cubicBezTo>
                      <a:pt x="2" y="112"/>
                      <a:pt x="3" y="113"/>
                      <a:pt x="4" y="113"/>
                    </a:cubicBezTo>
                    <a:cubicBezTo>
                      <a:pt x="5" y="113"/>
                      <a:pt x="12" y="114"/>
                      <a:pt x="18" y="114"/>
                    </a:cubicBezTo>
                    <a:cubicBezTo>
                      <a:pt x="19" y="116"/>
                      <a:pt x="19" y="118"/>
                      <a:pt x="19" y="120"/>
                    </a:cubicBezTo>
                    <a:cubicBezTo>
                      <a:pt x="13" y="122"/>
                      <a:pt x="7" y="124"/>
                      <a:pt x="5" y="125"/>
                    </a:cubicBezTo>
                    <a:cubicBezTo>
                      <a:pt x="4" y="125"/>
                      <a:pt x="3" y="126"/>
                      <a:pt x="3" y="127"/>
                    </a:cubicBezTo>
                    <a:cubicBezTo>
                      <a:pt x="2" y="128"/>
                      <a:pt x="2" y="129"/>
                      <a:pt x="2" y="130"/>
                    </a:cubicBezTo>
                    <a:cubicBezTo>
                      <a:pt x="2" y="132"/>
                      <a:pt x="3" y="133"/>
                      <a:pt x="4" y="133"/>
                    </a:cubicBezTo>
                    <a:cubicBezTo>
                      <a:pt x="5" y="134"/>
                      <a:pt x="6" y="134"/>
                      <a:pt x="7" y="134"/>
                    </a:cubicBezTo>
                    <a:cubicBezTo>
                      <a:pt x="9" y="134"/>
                      <a:pt x="15" y="133"/>
                      <a:pt x="22" y="133"/>
                    </a:cubicBezTo>
                    <a:cubicBezTo>
                      <a:pt x="22" y="135"/>
                      <a:pt x="23" y="137"/>
                      <a:pt x="24" y="139"/>
                    </a:cubicBezTo>
                    <a:cubicBezTo>
                      <a:pt x="18" y="142"/>
                      <a:pt x="12" y="145"/>
                      <a:pt x="11" y="146"/>
                    </a:cubicBezTo>
                    <a:cubicBezTo>
                      <a:pt x="10" y="146"/>
                      <a:pt x="9" y="147"/>
                      <a:pt x="9" y="148"/>
                    </a:cubicBezTo>
                    <a:cubicBezTo>
                      <a:pt x="8" y="150"/>
                      <a:pt x="9" y="151"/>
                      <a:pt x="9" y="152"/>
                    </a:cubicBezTo>
                    <a:cubicBezTo>
                      <a:pt x="10" y="153"/>
                      <a:pt x="10" y="154"/>
                      <a:pt x="11" y="154"/>
                    </a:cubicBezTo>
                    <a:cubicBezTo>
                      <a:pt x="13" y="155"/>
                      <a:pt x="14" y="155"/>
                      <a:pt x="15" y="155"/>
                    </a:cubicBezTo>
                    <a:cubicBezTo>
                      <a:pt x="16" y="154"/>
                      <a:pt x="23" y="152"/>
                      <a:pt x="29" y="150"/>
                    </a:cubicBezTo>
                    <a:cubicBezTo>
                      <a:pt x="30" y="152"/>
                      <a:pt x="31" y="154"/>
                      <a:pt x="32" y="156"/>
                    </a:cubicBezTo>
                    <a:cubicBezTo>
                      <a:pt x="27" y="160"/>
                      <a:pt x="22" y="164"/>
                      <a:pt x="21" y="165"/>
                    </a:cubicBezTo>
                    <a:cubicBezTo>
                      <a:pt x="20" y="166"/>
                      <a:pt x="20" y="167"/>
                      <a:pt x="19" y="168"/>
                    </a:cubicBezTo>
                    <a:cubicBezTo>
                      <a:pt x="19" y="169"/>
                      <a:pt x="20" y="171"/>
                      <a:pt x="20" y="172"/>
                    </a:cubicBezTo>
                    <a:cubicBezTo>
                      <a:pt x="21" y="173"/>
                      <a:pt x="22" y="173"/>
                      <a:pt x="23" y="174"/>
                    </a:cubicBezTo>
                    <a:cubicBezTo>
                      <a:pt x="24" y="174"/>
                      <a:pt x="26" y="174"/>
                      <a:pt x="27" y="173"/>
                    </a:cubicBezTo>
                    <a:cubicBezTo>
                      <a:pt x="28" y="172"/>
                      <a:pt x="34" y="169"/>
                      <a:pt x="39" y="166"/>
                    </a:cubicBezTo>
                    <a:cubicBezTo>
                      <a:pt x="41" y="167"/>
                      <a:pt x="42" y="169"/>
                      <a:pt x="43" y="170"/>
                    </a:cubicBezTo>
                    <a:cubicBezTo>
                      <a:pt x="40" y="175"/>
                      <a:pt x="36" y="181"/>
                      <a:pt x="35" y="182"/>
                    </a:cubicBezTo>
                    <a:cubicBezTo>
                      <a:pt x="34" y="183"/>
                      <a:pt x="34" y="184"/>
                      <a:pt x="34" y="185"/>
                    </a:cubicBezTo>
                    <a:cubicBezTo>
                      <a:pt x="34" y="187"/>
                      <a:pt x="35" y="188"/>
                      <a:pt x="36" y="188"/>
                    </a:cubicBezTo>
                    <a:cubicBezTo>
                      <a:pt x="36" y="189"/>
                      <a:pt x="38" y="190"/>
                      <a:pt x="39" y="190"/>
                    </a:cubicBezTo>
                    <a:cubicBezTo>
                      <a:pt x="40" y="190"/>
                      <a:pt x="41" y="189"/>
                      <a:pt x="42" y="189"/>
                    </a:cubicBezTo>
                    <a:cubicBezTo>
                      <a:pt x="43" y="188"/>
                      <a:pt x="48" y="183"/>
                      <a:pt x="53" y="179"/>
                    </a:cubicBezTo>
                    <a:cubicBezTo>
                      <a:pt x="54" y="180"/>
                      <a:pt x="56" y="181"/>
                      <a:pt x="58" y="182"/>
                    </a:cubicBezTo>
                    <a:cubicBezTo>
                      <a:pt x="55" y="188"/>
                      <a:pt x="52" y="194"/>
                      <a:pt x="52" y="196"/>
                    </a:cubicBezTo>
                    <a:cubicBezTo>
                      <a:pt x="51" y="197"/>
                      <a:pt x="51" y="198"/>
                      <a:pt x="52" y="199"/>
                    </a:cubicBezTo>
                    <a:cubicBezTo>
                      <a:pt x="52" y="200"/>
                      <a:pt x="53" y="201"/>
                      <a:pt x="54" y="202"/>
                    </a:cubicBezTo>
                    <a:cubicBezTo>
                      <a:pt x="55" y="202"/>
                      <a:pt x="56" y="203"/>
                      <a:pt x="57" y="202"/>
                    </a:cubicBezTo>
                    <a:cubicBezTo>
                      <a:pt x="58" y="202"/>
                      <a:pt x="59" y="202"/>
                      <a:pt x="60" y="201"/>
                    </a:cubicBezTo>
                    <a:cubicBezTo>
                      <a:pt x="61" y="199"/>
                      <a:pt x="65" y="194"/>
                      <a:pt x="69" y="189"/>
                    </a:cubicBezTo>
                    <a:cubicBezTo>
                      <a:pt x="70" y="190"/>
                      <a:pt x="72" y="190"/>
                      <a:pt x="74" y="191"/>
                    </a:cubicBezTo>
                    <a:cubicBezTo>
                      <a:pt x="73" y="197"/>
                      <a:pt x="71" y="204"/>
                      <a:pt x="71" y="205"/>
                    </a:cubicBezTo>
                    <a:cubicBezTo>
                      <a:pt x="71" y="207"/>
                      <a:pt x="71" y="208"/>
                      <a:pt x="72" y="209"/>
                    </a:cubicBezTo>
                    <a:cubicBezTo>
                      <a:pt x="72" y="210"/>
                      <a:pt x="73" y="211"/>
                      <a:pt x="75" y="211"/>
                    </a:cubicBezTo>
                    <a:cubicBezTo>
                      <a:pt x="76" y="211"/>
                      <a:pt x="77" y="211"/>
                      <a:pt x="78" y="211"/>
                    </a:cubicBezTo>
                    <a:cubicBezTo>
                      <a:pt x="79" y="210"/>
                      <a:pt x="80" y="210"/>
                      <a:pt x="81" y="209"/>
                    </a:cubicBezTo>
                    <a:cubicBezTo>
                      <a:pt x="81" y="207"/>
                      <a:pt x="84" y="201"/>
                      <a:pt x="86" y="195"/>
                    </a:cubicBezTo>
                    <a:cubicBezTo>
                      <a:pt x="88" y="196"/>
                      <a:pt x="90" y="196"/>
                      <a:pt x="92" y="196"/>
                    </a:cubicBezTo>
                    <a:cubicBezTo>
                      <a:pt x="92" y="203"/>
                      <a:pt x="92" y="210"/>
                      <a:pt x="92" y="211"/>
                    </a:cubicBezTo>
                    <a:cubicBezTo>
                      <a:pt x="92" y="212"/>
                      <a:pt x="93" y="213"/>
                      <a:pt x="94" y="214"/>
                    </a:cubicBezTo>
                    <a:cubicBezTo>
                      <a:pt x="94" y="215"/>
                      <a:pt x="95" y="216"/>
                      <a:pt x="97" y="216"/>
                    </a:cubicBezTo>
                    <a:cubicBezTo>
                      <a:pt x="98" y="216"/>
                      <a:pt x="99" y="216"/>
                      <a:pt x="100" y="215"/>
                    </a:cubicBezTo>
                    <a:cubicBezTo>
                      <a:pt x="101" y="214"/>
                      <a:pt x="102" y="213"/>
                      <a:pt x="102" y="212"/>
                    </a:cubicBezTo>
                    <a:cubicBezTo>
                      <a:pt x="102" y="211"/>
                      <a:pt x="104" y="204"/>
                      <a:pt x="105" y="198"/>
                    </a:cubicBezTo>
                    <a:cubicBezTo>
                      <a:pt x="106" y="198"/>
                      <a:pt x="107" y="198"/>
                      <a:pt x="108" y="198"/>
                    </a:cubicBezTo>
                    <a:cubicBezTo>
                      <a:pt x="109" y="198"/>
                      <a:pt x="110" y="198"/>
                      <a:pt x="111" y="198"/>
                    </a:cubicBezTo>
                    <a:cubicBezTo>
                      <a:pt x="112" y="204"/>
                      <a:pt x="114" y="211"/>
                      <a:pt x="114" y="212"/>
                    </a:cubicBezTo>
                    <a:cubicBezTo>
                      <a:pt x="114" y="213"/>
                      <a:pt x="115" y="214"/>
                      <a:pt x="116" y="215"/>
                    </a:cubicBezTo>
                    <a:cubicBezTo>
                      <a:pt x="117" y="216"/>
                      <a:pt x="118" y="216"/>
                      <a:pt x="119" y="216"/>
                    </a:cubicBezTo>
                    <a:cubicBezTo>
                      <a:pt x="121" y="216"/>
                      <a:pt x="122" y="215"/>
                      <a:pt x="122" y="214"/>
                    </a:cubicBezTo>
                    <a:cubicBezTo>
                      <a:pt x="123" y="213"/>
                      <a:pt x="124" y="212"/>
                      <a:pt x="124" y="211"/>
                    </a:cubicBezTo>
                    <a:cubicBezTo>
                      <a:pt x="124" y="210"/>
                      <a:pt x="124" y="203"/>
                      <a:pt x="124" y="196"/>
                    </a:cubicBezTo>
                    <a:cubicBezTo>
                      <a:pt x="126" y="196"/>
                      <a:pt x="128" y="196"/>
                      <a:pt x="130" y="195"/>
                    </a:cubicBezTo>
                    <a:cubicBezTo>
                      <a:pt x="132" y="201"/>
                      <a:pt x="135" y="207"/>
                      <a:pt x="136" y="209"/>
                    </a:cubicBezTo>
                    <a:cubicBezTo>
                      <a:pt x="136" y="210"/>
                      <a:pt x="137" y="210"/>
                      <a:pt x="138" y="211"/>
                    </a:cubicBezTo>
                    <a:cubicBezTo>
                      <a:pt x="139" y="211"/>
                      <a:pt x="140" y="211"/>
                      <a:pt x="142" y="211"/>
                    </a:cubicBezTo>
                    <a:cubicBezTo>
                      <a:pt x="143" y="211"/>
                      <a:pt x="144" y="210"/>
                      <a:pt x="144" y="209"/>
                    </a:cubicBezTo>
                    <a:cubicBezTo>
                      <a:pt x="145" y="208"/>
                      <a:pt x="145" y="207"/>
                      <a:pt x="145" y="205"/>
                    </a:cubicBezTo>
                    <a:cubicBezTo>
                      <a:pt x="145" y="204"/>
                      <a:pt x="143" y="197"/>
                      <a:pt x="142" y="191"/>
                    </a:cubicBezTo>
                    <a:cubicBezTo>
                      <a:pt x="144" y="190"/>
                      <a:pt x="146" y="190"/>
                      <a:pt x="147" y="189"/>
                    </a:cubicBezTo>
                    <a:cubicBezTo>
                      <a:pt x="151" y="194"/>
                      <a:pt x="155" y="199"/>
                      <a:pt x="156" y="201"/>
                    </a:cubicBezTo>
                    <a:cubicBezTo>
                      <a:pt x="157" y="202"/>
                      <a:pt x="158" y="202"/>
                      <a:pt x="159" y="202"/>
                    </a:cubicBezTo>
                    <a:cubicBezTo>
                      <a:pt x="160" y="203"/>
                      <a:pt x="161" y="202"/>
                      <a:pt x="162" y="202"/>
                    </a:cubicBezTo>
                    <a:cubicBezTo>
                      <a:pt x="163" y="201"/>
                      <a:pt x="164" y="200"/>
                      <a:pt x="164" y="199"/>
                    </a:cubicBezTo>
                    <a:cubicBezTo>
                      <a:pt x="165" y="198"/>
                      <a:pt x="165" y="197"/>
                      <a:pt x="164" y="196"/>
                    </a:cubicBezTo>
                    <a:cubicBezTo>
                      <a:pt x="164" y="194"/>
                      <a:pt x="161" y="188"/>
                      <a:pt x="158" y="182"/>
                    </a:cubicBezTo>
                    <a:cubicBezTo>
                      <a:pt x="160" y="181"/>
                      <a:pt x="162" y="180"/>
                      <a:pt x="163" y="179"/>
                    </a:cubicBezTo>
                    <a:cubicBezTo>
                      <a:pt x="168" y="183"/>
                      <a:pt x="173" y="188"/>
                      <a:pt x="174" y="189"/>
                    </a:cubicBezTo>
                    <a:cubicBezTo>
                      <a:pt x="175" y="189"/>
                      <a:pt x="176" y="190"/>
                      <a:pt x="177" y="190"/>
                    </a:cubicBezTo>
                    <a:cubicBezTo>
                      <a:pt x="178" y="190"/>
                      <a:pt x="180" y="189"/>
                      <a:pt x="181" y="188"/>
                    </a:cubicBezTo>
                    <a:cubicBezTo>
                      <a:pt x="181" y="188"/>
                      <a:pt x="182" y="187"/>
                      <a:pt x="182" y="185"/>
                    </a:cubicBezTo>
                    <a:cubicBezTo>
                      <a:pt x="182" y="184"/>
                      <a:pt x="182" y="183"/>
                      <a:pt x="181" y="182"/>
                    </a:cubicBezTo>
                    <a:cubicBezTo>
                      <a:pt x="180" y="181"/>
                      <a:pt x="176" y="175"/>
                      <a:pt x="173" y="170"/>
                    </a:cubicBezTo>
                    <a:cubicBezTo>
                      <a:pt x="174" y="169"/>
                      <a:pt x="176" y="167"/>
                      <a:pt x="177" y="166"/>
                    </a:cubicBezTo>
                    <a:cubicBezTo>
                      <a:pt x="182" y="169"/>
                      <a:pt x="188" y="172"/>
                      <a:pt x="189" y="173"/>
                    </a:cubicBezTo>
                    <a:cubicBezTo>
                      <a:pt x="190" y="174"/>
                      <a:pt x="192" y="174"/>
                      <a:pt x="193" y="174"/>
                    </a:cubicBezTo>
                    <a:cubicBezTo>
                      <a:pt x="194" y="173"/>
                      <a:pt x="195" y="173"/>
                      <a:pt x="196" y="172"/>
                    </a:cubicBezTo>
                    <a:cubicBezTo>
                      <a:pt x="196" y="171"/>
                      <a:pt x="197" y="169"/>
                      <a:pt x="197" y="168"/>
                    </a:cubicBezTo>
                    <a:cubicBezTo>
                      <a:pt x="197" y="167"/>
                      <a:pt x="196" y="166"/>
                      <a:pt x="195" y="165"/>
                    </a:cubicBezTo>
                    <a:cubicBezTo>
                      <a:pt x="194" y="164"/>
                      <a:pt x="189" y="160"/>
                      <a:pt x="184" y="156"/>
                    </a:cubicBezTo>
                    <a:cubicBezTo>
                      <a:pt x="185" y="154"/>
                      <a:pt x="186" y="152"/>
                      <a:pt x="187" y="150"/>
                    </a:cubicBezTo>
                    <a:cubicBezTo>
                      <a:pt x="193" y="152"/>
                      <a:pt x="200" y="154"/>
                      <a:pt x="201" y="155"/>
                    </a:cubicBezTo>
                    <a:cubicBezTo>
                      <a:pt x="202" y="155"/>
                      <a:pt x="204" y="155"/>
                      <a:pt x="205" y="154"/>
                    </a:cubicBezTo>
                    <a:cubicBezTo>
                      <a:pt x="206" y="154"/>
                      <a:pt x="207" y="153"/>
                      <a:pt x="207" y="152"/>
                    </a:cubicBezTo>
                    <a:cubicBezTo>
                      <a:pt x="208" y="151"/>
                      <a:pt x="208" y="150"/>
                      <a:pt x="207" y="148"/>
                    </a:cubicBezTo>
                    <a:cubicBezTo>
                      <a:pt x="207" y="147"/>
                      <a:pt x="206" y="146"/>
                      <a:pt x="205" y="146"/>
                    </a:cubicBezTo>
                    <a:cubicBezTo>
                      <a:pt x="204" y="145"/>
                      <a:pt x="198" y="142"/>
                      <a:pt x="192" y="139"/>
                    </a:cubicBezTo>
                    <a:cubicBezTo>
                      <a:pt x="193" y="137"/>
                      <a:pt x="194" y="135"/>
                      <a:pt x="194" y="133"/>
                    </a:cubicBezTo>
                    <a:cubicBezTo>
                      <a:pt x="201" y="133"/>
                      <a:pt x="207" y="134"/>
                      <a:pt x="209" y="134"/>
                    </a:cubicBezTo>
                    <a:cubicBezTo>
                      <a:pt x="210" y="134"/>
                      <a:pt x="211" y="134"/>
                      <a:pt x="212" y="133"/>
                    </a:cubicBezTo>
                    <a:cubicBezTo>
                      <a:pt x="213" y="133"/>
                      <a:pt x="214" y="132"/>
                      <a:pt x="214" y="130"/>
                    </a:cubicBezTo>
                    <a:cubicBezTo>
                      <a:pt x="214" y="129"/>
                      <a:pt x="214" y="128"/>
                      <a:pt x="214" y="127"/>
                    </a:cubicBezTo>
                    <a:cubicBezTo>
                      <a:pt x="213" y="126"/>
                      <a:pt x="212" y="125"/>
                      <a:pt x="211" y="125"/>
                    </a:cubicBezTo>
                    <a:cubicBezTo>
                      <a:pt x="210" y="124"/>
                      <a:pt x="203" y="122"/>
                      <a:pt x="197" y="120"/>
                    </a:cubicBezTo>
                    <a:cubicBezTo>
                      <a:pt x="197" y="118"/>
                      <a:pt x="198" y="116"/>
                      <a:pt x="198" y="114"/>
                    </a:cubicBezTo>
                    <a:cubicBezTo>
                      <a:pt x="204" y="114"/>
                      <a:pt x="211" y="113"/>
                      <a:pt x="212" y="113"/>
                    </a:cubicBezTo>
                    <a:close/>
                    <a:moveTo>
                      <a:pt x="48" y="123"/>
                    </a:moveTo>
                    <a:cubicBezTo>
                      <a:pt x="40" y="123"/>
                      <a:pt x="33" y="116"/>
                      <a:pt x="33" y="108"/>
                    </a:cubicBezTo>
                    <a:cubicBezTo>
                      <a:pt x="33" y="99"/>
                      <a:pt x="40" y="92"/>
                      <a:pt x="48" y="92"/>
                    </a:cubicBezTo>
                    <a:cubicBezTo>
                      <a:pt x="57" y="92"/>
                      <a:pt x="64" y="99"/>
                      <a:pt x="64" y="108"/>
                    </a:cubicBezTo>
                    <a:cubicBezTo>
                      <a:pt x="64" y="116"/>
                      <a:pt x="57" y="123"/>
                      <a:pt x="48" y="123"/>
                    </a:cubicBezTo>
                    <a:close/>
                    <a:moveTo>
                      <a:pt x="108" y="33"/>
                    </a:moveTo>
                    <a:cubicBezTo>
                      <a:pt x="117" y="33"/>
                      <a:pt x="123" y="39"/>
                      <a:pt x="123" y="48"/>
                    </a:cubicBezTo>
                    <a:cubicBezTo>
                      <a:pt x="123" y="56"/>
                      <a:pt x="117" y="63"/>
                      <a:pt x="108" y="63"/>
                    </a:cubicBezTo>
                    <a:cubicBezTo>
                      <a:pt x="100" y="63"/>
                      <a:pt x="93" y="56"/>
                      <a:pt x="93" y="48"/>
                    </a:cubicBezTo>
                    <a:cubicBezTo>
                      <a:pt x="93" y="39"/>
                      <a:pt x="100" y="33"/>
                      <a:pt x="108" y="33"/>
                    </a:cubicBezTo>
                    <a:close/>
                    <a:moveTo>
                      <a:pt x="108" y="183"/>
                    </a:moveTo>
                    <a:cubicBezTo>
                      <a:pt x="100" y="183"/>
                      <a:pt x="93" y="176"/>
                      <a:pt x="93" y="168"/>
                    </a:cubicBezTo>
                    <a:cubicBezTo>
                      <a:pt x="93" y="159"/>
                      <a:pt x="100" y="152"/>
                      <a:pt x="108" y="152"/>
                    </a:cubicBezTo>
                    <a:cubicBezTo>
                      <a:pt x="117" y="152"/>
                      <a:pt x="123" y="159"/>
                      <a:pt x="123" y="168"/>
                    </a:cubicBezTo>
                    <a:cubicBezTo>
                      <a:pt x="123" y="176"/>
                      <a:pt x="117" y="183"/>
                      <a:pt x="108" y="183"/>
                    </a:cubicBezTo>
                    <a:close/>
                    <a:moveTo>
                      <a:pt x="108" y="129"/>
                    </a:moveTo>
                    <a:cubicBezTo>
                      <a:pt x="96" y="129"/>
                      <a:pt x="87" y="120"/>
                      <a:pt x="87" y="108"/>
                    </a:cubicBezTo>
                    <a:cubicBezTo>
                      <a:pt x="87" y="96"/>
                      <a:pt x="96" y="87"/>
                      <a:pt x="108" y="87"/>
                    </a:cubicBezTo>
                    <a:cubicBezTo>
                      <a:pt x="120" y="87"/>
                      <a:pt x="129" y="96"/>
                      <a:pt x="129" y="108"/>
                    </a:cubicBezTo>
                    <a:cubicBezTo>
                      <a:pt x="129" y="120"/>
                      <a:pt x="120" y="129"/>
                      <a:pt x="108" y="129"/>
                    </a:cubicBezTo>
                    <a:close/>
                    <a:moveTo>
                      <a:pt x="168" y="123"/>
                    </a:moveTo>
                    <a:cubicBezTo>
                      <a:pt x="159" y="123"/>
                      <a:pt x="152" y="116"/>
                      <a:pt x="152" y="108"/>
                    </a:cubicBezTo>
                    <a:cubicBezTo>
                      <a:pt x="152" y="99"/>
                      <a:pt x="159" y="92"/>
                      <a:pt x="168" y="92"/>
                    </a:cubicBezTo>
                    <a:cubicBezTo>
                      <a:pt x="176" y="92"/>
                      <a:pt x="183" y="99"/>
                      <a:pt x="183" y="108"/>
                    </a:cubicBezTo>
                    <a:cubicBezTo>
                      <a:pt x="183" y="116"/>
                      <a:pt x="176" y="123"/>
                      <a:pt x="168" y="123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5" name="ïšliḍe"/>
              <p:cNvSpPr/>
              <p:nvPr/>
            </p:nvSpPr>
            <p:spPr bwMode="auto">
              <a:xfrm>
                <a:off x="2520" y="2186"/>
                <a:ext cx="77" cy="76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0" y="32"/>
                  </a:cxn>
                  <a:cxn ang="0">
                    <a:pos x="32" y="64"/>
                  </a:cxn>
                  <a:cxn ang="0">
                    <a:pos x="64" y="32"/>
                  </a:cxn>
                  <a:cxn ang="0">
                    <a:pos x="32" y="0"/>
                  </a:cxn>
                  <a:cxn ang="0">
                    <a:pos x="32" y="48"/>
                  </a:cxn>
                  <a:cxn ang="0">
                    <a:pos x="16" y="32"/>
                  </a:cxn>
                  <a:cxn ang="0">
                    <a:pos x="32" y="16"/>
                  </a:cxn>
                  <a:cxn ang="0">
                    <a:pos x="48" y="32"/>
                  </a:cxn>
                  <a:cxn ang="0">
                    <a:pos x="32" y="48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0" y="50"/>
                      <a:pt x="14" y="64"/>
                      <a:pt x="32" y="64"/>
                    </a:cubicBezTo>
                    <a:cubicBezTo>
                      <a:pt x="50" y="64"/>
                      <a:pt x="64" y="50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lose/>
                    <a:moveTo>
                      <a:pt x="32" y="48"/>
                    </a:moveTo>
                    <a:cubicBezTo>
                      <a:pt x="23" y="48"/>
                      <a:pt x="16" y="41"/>
                      <a:pt x="16" y="32"/>
                    </a:cubicBezTo>
                    <a:cubicBezTo>
                      <a:pt x="16" y="23"/>
                      <a:pt x="23" y="16"/>
                      <a:pt x="32" y="16"/>
                    </a:cubicBezTo>
                    <a:cubicBezTo>
                      <a:pt x="41" y="16"/>
                      <a:pt x="48" y="23"/>
                      <a:pt x="48" y="32"/>
                    </a:cubicBezTo>
                    <a:cubicBezTo>
                      <a:pt x="48" y="41"/>
                      <a:pt x="41" y="48"/>
                      <a:pt x="32" y="48"/>
                    </a:cubicBezTo>
                    <a:close/>
                  </a:path>
                </a:pathLst>
              </a:custGeom>
              <a:solidFill>
                <a:srgbClr val="DCDBD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6" name="ïšlïḓé"/>
              <p:cNvSpPr/>
              <p:nvPr/>
            </p:nvSpPr>
            <p:spPr bwMode="auto">
              <a:xfrm>
                <a:off x="1674" y="2260"/>
                <a:ext cx="138" cy="138"/>
              </a:xfrm>
              <a:custGeom>
                <a:avLst/>
                <a:gdLst/>
                <a:ahLst/>
                <a:cxnLst>
                  <a:cxn ang="0">
                    <a:pos x="50" y="4"/>
                  </a:cxn>
                  <a:cxn ang="0">
                    <a:pos x="4" y="65"/>
                  </a:cxn>
                  <a:cxn ang="0">
                    <a:pos x="65" y="111"/>
                  </a:cxn>
                  <a:cxn ang="0">
                    <a:pos x="111" y="50"/>
                  </a:cxn>
                  <a:cxn ang="0">
                    <a:pos x="50" y="4"/>
                  </a:cxn>
                  <a:cxn ang="0">
                    <a:pos x="61" y="79"/>
                  </a:cxn>
                  <a:cxn ang="0">
                    <a:pos x="36" y="61"/>
                  </a:cxn>
                  <a:cxn ang="0">
                    <a:pos x="55" y="36"/>
                  </a:cxn>
                  <a:cxn ang="0">
                    <a:pos x="79" y="54"/>
                  </a:cxn>
                  <a:cxn ang="0">
                    <a:pos x="61" y="79"/>
                  </a:cxn>
                </a:cxnLst>
                <a:rect l="0" t="0" r="r" b="b"/>
                <a:pathLst>
                  <a:path w="115" h="115">
                    <a:moveTo>
                      <a:pt x="50" y="4"/>
                    </a:moveTo>
                    <a:cubicBezTo>
                      <a:pt x="21" y="8"/>
                      <a:pt x="0" y="36"/>
                      <a:pt x="4" y="65"/>
                    </a:cubicBezTo>
                    <a:cubicBezTo>
                      <a:pt x="9" y="95"/>
                      <a:pt x="36" y="115"/>
                      <a:pt x="65" y="111"/>
                    </a:cubicBezTo>
                    <a:cubicBezTo>
                      <a:pt x="95" y="107"/>
                      <a:pt x="115" y="79"/>
                      <a:pt x="111" y="50"/>
                    </a:cubicBezTo>
                    <a:cubicBezTo>
                      <a:pt x="107" y="20"/>
                      <a:pt x="79" y="0"/>
                      <a:pt x="50" y="4"/>
                    </a:cubicBezTo>
                    <a:close/>
                    <a:moveTo>
                      <a:pt x="61" y="79"/>
                    </a:moveTo>
                    <a:cubicBezTo>
                      <a:pt x="49" y="81"/>
                      <a:pt x="38" y="72"/>
                      <a:pt x="36" y="61"/>
                    </a:cubicBezTo>
                    <a:cubicBezTo>
                      <a:pt x="34" y="49"/>
                      <a:pt x="43" y="37"/>
                      <a:pt x="55" y="36"/>
                    </a:cubicBezTo>
                    <a:cubicBezTo>
                      <a:pt x="67" y="34"/>
                      <a:pt x="78" y="42"/>
                      <a:pt x="79" y="54"/>
                    </a:cubicBezTo>
                    <a:cubicBezTo>
                      <a:pt x="81" y="66"/>
                      <a:pt x="73" y="77"/>
                      <a:pt x="61" y="79"/>
                    </a:cubicBezTo>
                    <a:close/>
                  </a:path>
                </a:pathLst>
              </a:custGeom>
              <a:solidFill>
                <a:srgbClr val="DAD7C6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7" name="ïśľïḍé"/>
              <p:cNvSpPr/>
              <p:nvPr/>
            </p:nvSpPr>
            <p:spPr bwMode="auto">
              <a:xfrm>
                <a:off x="1636" y="2220"/>
                <a:ext cx="213" cy="214"/>
              </a:xfrm>
              <a:custGeom>
                <a:avLst/>
                <a:gdLst/>
                <a:ahLst/>
                <a:cxnLst>
                  <a:cxn ang="0">
                    <a:pos x="171" y="70"/>
                  </a:cxn>
                  <a:cxn ang="0">
                    <a:pos x="145" y="57"/>
                  </a:cxn>
                  <a:cxn ang="0">
                    <a:pos x="161" y="38"/>
                  </a:cxn>
                  <a:cxn ang="0">
                    <a:pos x="155" y="31"/>
                  </a:cxn>
                  <a:cxn ang="0">
                    <a:pos x="134" y="43"/>
                  </a:cxn>
                  <a:cxn ang="0">
                    <a:pos x="127" y="14"/>
                  </a:cxn>
                  <a:cxn ang="0">
                    <a:pos x="122" y="6"/>
                  </a:cxn>
                  <a:cxn ang="0">
                    <a:pos x="114" y="9"/>
                  </a:cxn>
                  <a:cxn ang="0">
                    <a:pos x="88" y="23"/>
                  </a:cxn>
                  <a:cxn ang="0">
                    <a:pos x="81" y="1"/>
                  </a:cxn>
                  <a:cxn ang="0">
                    <a:pos x="72" y="3"/>
                  </a:cxn>
                  <a:cxn ang="0">
                    <a:pos x="71" y="25"/>
                  </a:cxn>
                  <a:cxn ang="0">
                    <a:pos x="43" y="19"/>
                  </a:cxn>
                  <a:cxn ang="0">
                    <a:pos x="34" y="19"/>
                  </a:cxn>
                  <a:cxn ang="0">
                    <a:pos x="32" y="28"/>
                  </a:cxn>
                  <a:cxn ang="0">
                    <a:pos x="33" y="57"/>
                  </a:cxn>
                  <a:cxn ang="0">
                    <a:pos x="9" y="52"/>
                  </a:cxn>
                  <a:cxn ang="0">
                    <a:pos x="6" y="61"/>
                  </a:cxn>
                  <a:cxn ang="0">
                    <a:pos x="27" y="74"/>
                  </a:cxn>
                  <a:cxn ang="0">
                    <a:pos x="5" y="94"/>
                  </a:cxn>
                  <a:cxn ang="0">
                    <a:pos x="0" y="102"/>
                  </a:cxn>
                  <a:cxn ang="0">
                    <a:pos x="7" y="108"/>
                  </a:cxn>
                  <a:cxn ang="0">
                    <a:pos x="34" y="122"/>
                  </a:cxn>
                  <a:cxn ang="0">
                    <a:pos x="17" y="140"/>
                  </a:cxn>
                  <a:cxn ang="0">
                    <a:pos x="23" y="147"/>
                  </a:cxn>
                  <a:cxn ang="0">
                    <a:pos x="44" y="136"/>
                  </a:cxn>
                  <a:cxn ang="0">
                    <a:pos x="52" y="164"/>
                  </a:cxn>
                  <a:cxn ang="0">
                    <a:pos x="56" y="172"/>
                  </a:cxn>
                  <a:cxn ang="0">
                    <a:pos x="64" y="169"/>
                  </a:cxn>
                  <a:cxn ang="0">
                    <a:pos x="90" y="155"/>
                  </a:cxn>
                  <a:cxn ang="0">
                    <a:pos x="97" y="177"/>
                  </a:cxn>
                  <a:cxn ang="0">
                    <a:pos x="106" y="176"/>
                  </a:cxn>
                  <a:cxn ang="0">
                    <a:pos x="107" y="153"/>
                  </a:cxn>
                  <a:cxn ang="0">
                    <a:pos x="135" y="159"/>
                  </a:cxn>
                  <a:cxn ang="0">
                    <a:pos x="144" y="160"/>
                  </a:cxn>
                  <a:cxn ang="0">
                    <a:pos x="146" y="151"/>
                  </a:cxn>
                  <a:cxn ang="0">
                    <a:pos x="145" y="121"/>
                  </a:cxn>
                  <a:cxn ang="0">
                    <a:pos x="169" y="126"/>
                  </a:cxn>
                  <a:cxn ang="0">
                    <a:pos x="172" y="118"/>
                  </a:cxn>
                  <a:cxn ang="0">
                    <a:pos x="151" y="105"/>
                  </a:cxn>
                  <a:cxn ang="0">
                    <a:pos x="173" y="84"/>
                  </a:cxn>
                  <a:cxn ang="0">
                    <a:pos x="178" y="76"/>
                  </a:cxn>
                  <a:cxn ang="0">
                    <a:pos x="96" y="137"/>
                  </a:cxn>
                  <a:cxn ang="0">
                    <a:pos x="82" y="41"/>
                  </a:cxn>
                  <a:cxn ang="0">
                    <a:pos x="96" y="137"/>
                  </a:cxn>
                </a:cxnLst>
                <a:rect l="0" t="0" r="r" b="b"/>
                <a:pathLst>
                  <a:path w="178" h="178">
                    <a:moveTo>
                      <a:pt x="175" y="72"/>
                    </a:moveTo>
                    <a:cubicBezTo>
                      <a:pt x="174" y="71"/>
                      <a:pt x="173" y="70"/>
                      <a:pt x="171" y="70"/>
                    </a:cubicBezTo>
                    <a:cubicBezTo>
                      <a:pt x="169" y="71"/>
                      <a:pt x="159" y="71"/>
                      <a:pt x="151" y="71"/>
                    </a:cubicBezTo>
                    <a:cubicBezTo>
                      <a:pt x="149" y="66"/>
                      <a:pt x="147" y="61"/>
                      <a:pt x="145" y="57"/>
                    </a:cubicBezTo>
                    <a:cubicBezTo>
                      <a:pt x="151" y="51"/>
                      <a:pt x="158" y="44"/>
                      <a:pt x="159" y="43"/>
                    </a:cubicBezTo>
                    <a:cubicBezTo>
                      <a:pt x="160" y="42"/>
                      <a:pt x="161" y="40"/>
                      <a:pt x="161" y="38"/>
                    </a:cubicBezTo>
                    <a:cubicBezTo>
                      <a:pt x="161" y="37"/>
                      <a:pt x="161" y="35"/>
                      <a:pt x="160" y="34"/>
                    </a:cubicBezTo>
                    <a:cubicBezTo>
                      <a:pt x="158" y="32"/>
                      <a:pt x="157" y="31"/>
                      <a:pt x="155" y="31"/>
                    </a:cubicBezTo>
                    <a:cubicBezTo>
                      <a:pt x="154" y="31"/>
                      <a:pt x="152" y="31"/>
                      <a:pt x="151" y="32"/>
                    </a:cubicBezTo>
                    <a:cubicBezTo>
                      <a:pt x="149" y="33"/>
                      <a:pt x="141" y="38"/>
                      <a:pt x="134" y="43"/>
                    </a:cubicBezTo>
                    <a:cubicBezTo>
                      <a:pt x="130" y="39"/>
                      <a:pt x="126" y="35"/>
                      <a:pt x="121" y="32"/>
                    </a:cubicBezTo>
                    <a:cubicBezTo>
                      <a:pt x="124" y="24"/>
                      <a:pt x="126" y="16"/>
                      <a:pt x="127" y="14"/>
                    </a:cubicBezTo>
                    <a:cubicBezTo>
                      <a:pt x="127" y="12"/>
                      <a:pt x="127" y="11"/>
                      <a:pt x="126" y="9"/>
                    </a:cubicBezTo>
                    <a:cubicBezTo>
                      <a:pt x="125" y="8"/>
                      <a:pt x="124" y="7"/>
                      <a:pt x="122" y="6"/>
                    </a:cubicBezTo>
                    <a:cubicBezTo>
                      <a:pt x="121" y="5"/>
                      <a:pt x="119" y="5"/>
                      <a:pt x="118" y="6"/>
                    </a:cubicBezTo>
                    <a:cubicBezTo>
                      <a:pt x="116" y="6"/>
                      <a:pt x="115" y="7"/>
                      <a:pt x="114" y="9"/>
                    </a:cubicBezTo>
                    <a:cubicBezTo>
                      <a:pt x="113" y="10"/>
                      <a:pt x="109" y="18"/>
                      <a:pt x="105" y="25"/>
                    </a:cubicBezTo>
                    <a:cubicBezTo>
                      <a:pt x="100" y="24"/>
                      <a:pt x="94" y="23"/>
                      <a:pt x="88" y="23"/>
                    </a:cubicBezTo>
                    <a:cubicBezTo>
                      <a:pt x="86" y="15"/>
                      <a:pt x="84" y="7"/>
                      <a:pt x="84" y="5"/>
                    </a:cubicBezTo>
                    <a:cubicBezTo>
                      <a:pt x="84" y="4"/>
                      <a:pt x="83" y="2"/>
                      <a:pt x="81" y="1"/>
                    </a:cubicBezTo>
                    <a:cubicBezTo>
                      <a:pt x="80" y="1"/>
                      <a:pt x="78" y="0"/>
                      <a:pt x="76" y="0"/>
                    </a:cubicBezTo>
                    <a:cubicBezTo>
                      <a:pt x="75" y="1"/>
                      <a:pt x="73" y="1"/>
                      <a:pt x="72" y="3"/>
                    </a:cubicBezTo>
                    <a:cubicBezTo>
                      <a:pt x="71" y="4"/>
                      <a:pt x="70" y="6"/>
                      <a:pt x="70" y="7"/>
                    </a:cubicBezTo>
                    <a:cubicBezTo>
                      <a:pt x="71" y="9"/>
                      <a:pt x="71" y="17"/>
                      <a:pt x="71" y="25"/>
                    </a:cubicBezTo>
                    <a:cubicBezTo>
                      <a:pt x="66" y="27"/>
                      <a:pt x="60" y="29"/>
                      <a:pt x="56" y="32"/>
                    </a:cubicBezTo>
                    <a:cubicBezTo>
                      <a:pt x="50" y="27"/>
                      <a:pt x="44" y="20"/>
                      <a:pt x="43" y="19"/>
                    </a:cubicBezTo>
                    <a:cubicBezTo>
                      <a:pt x="42" y="18"/>
                      <a:pt x="40" y="17"/>
                      <a:pt x="38" y="17"/>
                    </a:cubicBezTo>
                    <a:cubicBezTo>
                      <a:pt x="37" y="17"/>
                      <a:pt x="35" y="18"/>
                      <a:pt x="34" y="19"/>
                    </a:cubicBezTo>
                    <a:cubicBezTo>
                      <a:pt x="32" y="20"/>
                      <a:pt x="32" y="21"/>
                      <a:pt x="31" y="23"/>
                    </a:cubicBezTo>
                    <a:cubicBezTo>
                      <a:pt x="31" y="24"/>
                      <a:pt x="31" y="26"/>
                      <a:pt x="32" y="28"/>
                    </a:cubicBezTo>
                    <a:cubicBezTo>
                      <a:pt x="33" y="29"/>
                      <a:pt x="38" y="37"/>
                      <a:pt x="42" y="44"/>
                    </a:cubicBezTo>
                    <a:cubicBezTo>
                      <a:pt x="39" y="48"/>
                      <a:pt x="35" y="52"/>
                      <a:pt x="33" y="57"/>
                    </a:cubicBezTo>
                    <a:cubicBezTo>
                      <a:pt x="25" y="55"/>
                      <a:pt x="16" y="52"/>
                      <a:pt x="14" y="52"/>
                    </a:cubicBezTo>
                    <a:cubicBezTo>
                      <a:pt x="12" y="51"/>
                      <a:pt x="11" y="51"/>
                      <a:pt x="9" y="52"/>
                    </a:cubicBezTo>
                    <a:cubicBezTo>
                      <a:pt x="8" y="53"/>
                      <a:pt x="7" y="54"/>
                      <a:pt x="6" y="56"/>
                    </a:cubicBezTo>
                    <a:cubicBezTo>
                      <a:pt x="5" y="57"/>
                      <a:pt x="5" y="59"/>
                      <a:pt x="6" y="61"/>
                    </a:cubicBezTo>
                    <a:cubicBezTo>
                      <a:pt x="6" y="62"/>
                      <a:pt x="7" y="64"/>
                      <a:pt x="9" y="64"/>
                    </a:cubicBezTo>
                    <a:cubicBezTo>
                      <a:pt x="11" y="65"/>
                      <a:pt x="19" y="70"/>
                      <a:pt x="27" y="74"/>
                    </a:cubicBezTo>
                    <a:cubicBezTo>
                      <a:pt x="26" y="79"/>
                      <a:pt x="25" y="84"/>
                      <a:pt x="25" y="89"/>
                    </a:cubicBezTo>
                    <a:cubicBezTo>
                      <a:pt x="17" y="91"/>
                      <a:pt x="7" y="94"/>
                      <a:pt x="5" y="94"/>
                    </a:cubicBezTo>
                    <a:cubicBezTo>
                      <a:pt x="4" y="95"/>
                      <a:pt x="2" y="96"/>
                      <a:pt x="1" y="97"/>
                    </a:cubicBezTo>
                    <a:cubicBezTo>
                      <a:pt x="1" y="99"/>
                      <a:pt x="0" y="100"/>
                      <a:pt x="0" y="102"/>
                    </a:cubicBezTo>
                    <a:cubicBezTo>
                      <a:pt x="1" y="104"/>
                      <a:pt x="2" y="105"/>
                      <a:pt x="3" y="106"/>
                    </a:cubicBezTo>
                    <a:cubicBezTo>
                      <a:pt x="4" y="107"/>
                      <a:pt x="6" y="108"/>
                      <a:pt x="7" y="108"/>
                    </a:cubicBezTo>
                    <a:cubicBezTo>
                      <a:pt x="9" y="108"/>
                      <a:pt x="19" y="107"/>
                      <a:pt x="28" y="107"/>
                    </a:cubicBezTo>
                    <a:cubicBezTo>
                      <a:pt x="29" y="112"/>
                      <a:pt x="31" y="117"/>
                      <a:pt x="34" y="122"/>
                    </a:cubicBezTo>
                    <a:cubicBezTo>
                      <a:pt x="27" y="128"/>
                      <a:pt x="21" y="134"/>
                      <a:pt x="19" y="135"/>
                    </a:cubicBezTo>
                    <a:cubicBezTo>
                      <a:pt x="18" y="137"/>
                      <a:pt x="17" y="138"/>
                      <a:pt x="17" y="140"/>
                    </a:cubicBezTo>
                    <a:cubicBezTo>
                      <a:pt x="17" y="142"/>
                      <a:pt x="18" y="143"/>
                      <a:pt x="19" y="145"/>
                    </a:cubicBezTo>
                    <a:cubicBezTo>
                      <a:pt x="20" y="146"/>
                      <a:pt x="21" y="147"/>
                      <a:pt x="23" y="147"/>
                    </a:cubicBezTo>
                    <a:cubicBezTo>
                      <a:pt x="24" y="147"/>
                      <a:pt x="26" y="147"/>
                      <a:pt x="28" y="146"/>
                    </a:cubicBezTo>
                    <a:cubicBezTo>
                      <a:pt x="29" y="145"/>
                      <a:pt x="37" y="140"/>
                      <a:pt x="44" y="136"/>
                    </a:cubicBezTo>
                    <a:cubicBezTo>
                      <a:pt x="48" y="140"/>
                      <a:pt x="52" y="143"/>
                      <a:pt x="57" y="146"/>
                    </a:cubicBezTo>
                    <a:cubicBezTo>
                      <a:pt x="55" y="154"/>
                      <a:pt x="52" y="163"/>
                      <a:pt x="52" y="164"/>
                    </a:cubicBezTo>
                    <a:cubicBezTo>
                      <a:pt x="51" y="166"/>
                      <a:pt x="51" y="168"/>
                      <a:pt x="52" y="169"/>
                    </a:cubicBezTo>
                    <a:cubicBezTo>
                      <a:pt x="53" y="171"/>
                      <a:pt x="54" y="172"/>
                      <a:pt x="56" y="172"/>
                    </a:cubicBezTo>
                    <a:cubicBezTo>
                      <a:pt x="57" y="173"/>
                      <a:pt x="59" y="173"/>
                      <a:pt x="61" y="173"/>
                    </a:cubicBezTo>
                    <a:cubicBezTo>
                      <a:pt x="62" y="172"/>
                      <a:pt x="64" y="171"/>
                      <a:pt x="64" y="169"/>
                    </a:cubicBezTo>
                    <a:cubicBezTo>
                      <a:pt x="65" y="168"/>
                      <a:pt x="69" y="160"/>
                      <a:pt x="73" y="153"/>
                    </a:cubicBezTo>
                    <a:cubicBezTo>
                      <a:pt x="78" y="155"/>
                      <a:pt x="84" y="155"/>
                      <a:pt x="90" y="155"/>
                    </a:cubicBezTo>
                    <a:cubicBezTo>
                      <a:pt x="92" y="163"/>
                      <a:pt x="94" y="171"/>
                      <a:pt x="94" y="173"/>
                    </a:cubicBezTo>
                    <a:cubicBezTo>
                      <a:pt x="95" y="175"/>
                      <a:pt x="96" y="176"/>
                      <a:pt x="97" y="177"/>
                    </a:cubicBezTo>
                    <a:cubicBezTo>
                      <a:pt x="98" y="178"/>
                      <a:pt x="100" y="178"/>
                      <a:pt x="102" y="178"/>
                    </a:cubicBezTo>
                    <a:cubicBezTo>
                      <a:pt x="104" y="178"/>
                      <a:pt x="105" y="177"/>
                      <a:pt x="106" y="176"/>
                    </a:cubicBezTo>
                    <a:cubicBezTo>
                      <a:pt x="107" y="174"/>
                      <a:pt x="108" y="173"/>
                      <a:pt x="108" y="171"/>
                    </a:cubicBezTo>
                    <a:cubicBezTo>
                      <a:pt x="108" y="169"/>
                      <a:pt x="107" y="161"/>
                      <a:pt x="107" y="153"/>
                    </a:cubicBezTo>
                    <a:cubicBezTo>
                      <a:pt x="113" y="151"/>
                      <a:pt x="118" y="149"/>
                      <a:pt x="123" y="146"/>
                    </a:cubicBezTo>
                    <a:cubicBezTo>
                      <a:pt x="128" y="152"/>
                      <a:pt x="134" y="158"/>
                      <a:pt x="135" y="159"/>
                    </a:cubicBezTo>
                    <a:cubicBezTo>
                      <a:pt x="137" y="161"/>
                      <a:pt x="138" y="161"/>
                      <a:pt x="140" y="161"/>
                    </a:cubicBezTo>
                    <a:cubicBezTo>
                      <a:pt x="141" y="161"/>
                      <a:pt x="143" y="161"/>
                      <a:pt x="144" y="160"/>
                    </a:cubicBezTo>
                    <a:cubicBezTo>
                      <a:pt x="146" y="159"/>
                      <a:pt x="147" y="157"/>
                      <a:pt x="147" y="156"/>
                    </a:cubicBezTo>
                    <a:cubicBezTo>
                      <a:pt x="147" y="154"/>
                      <a:pt x="147" y="152"/>
                      <a:pt x="146" y="151"/>
                    </a:cubicBezTo>
                    <a:cubicBezTo>
                      <a:pt x="145" y="149"/>
                      <a:pt x="140" y="142"/>
                      <a:pt x="136" y="135"/>
                    </a:cubicBezTo>
                    <a:cubicBezTo>
                      <a:pt x="140" y="131"/>
                      <a:pt x="143" y="126"/>
                      <a:pt x="145" y="121"/>
                    </a:cubicBezTo>
                    <a:cubicBezTo>
                      <a:pt x="154" y="124"/>
                      <a:pt x="162" y="126"/>
                      <a:pt x="164" y="127"/>
                    </a:cubicBezTo>
                    <a:cubicBezTo>
                      <a:pt x="166" y="127"/>
                      <a:pt x="168" y="127"/>
                      <a:pt x="169" y="126"/>
                    </a:cubicBezTo>
                    <a:cubicBezTo>
                      <a:pt x="170" y="125"/>
                      <a:pt x="172" y="124"/>
                      <a:pt x="172" y="123"/>
                    </a:cubicBezTo>
                    <a:cubicBezTo>
                      <a:pt x="173" y="121"/>
                      <a:pt x="173" y="119"/>
                      <a:pt x="172" y="118"/>
                    </a:cubicBezTo>
                    <a:cubicBezTo>
                      <a:pt x="172" y="116"/>
                      <a:pt x="171" y="115"/>
                      <a:pt x="169" y="114"/>
                    </a:cubicBezTo>
                    <a:cubicBezTo>
                      <a:pt x="168" y="113"/>
                      <a:pt x="159" y="109"/>
                      <a:pt x="151" y="105"/>
                    </a:cubicBezTo>
                    <a:cubicBezTo>
                      <a:pt x="153" y="100"/>
                      <a:pt x="153" y="94"/>
                      <a:pt x="153" y="89"/>
                    </a:cubicBezTo>
                    <a:cubicBezTo>
                      <a:pt x="162" y="87"/>
                      <a:pt x="171" y="85"/>
                      <a:pt x="173" y="84"/>
                    </a:cubicBezTo>
                    <a:cubicBezTo>
                      <a:pt x="175" y="84"/>
                      <a:pt x="176" y="83"/>
                      <a:pt x="177" y="81"/>
                    </a:cubicBezTo>
                    <a:cubicBezTo>
                      <a:pt x="178" y="80"/>
                      <a:pt x="178" y="78"/>
                      <a:pt x="178" y="76"/>
                    </a:cubicBezTo>
                    <a:cubicBezTo>
                      <a:pt x="178" y="75"/>
                      <a:pt x="177" y="73"/>
                      <a:pt x="175" y="72"/>
                    </a:cubicBezTo>
                    <a:close/>
                    <a:moveTo>
                      <a:pt x="96" y="137"/>
                    </a:moveTo>
                    <a:cubicBezTo>
                      <a:pt x="71" y="141"/>
                      <a:pt x="47" y="122"/>
                      <a:pt x="43" y="96"/>
                    </a:cubicBezTo>
                    <a:cubicBezTo>
                      <a:pt x="39" y="69"/>
                      <a:pt x="57" y="45"/>
                      <a:pt x="82" y="41"/>
                    </a:cubicBezTo>
                    <a:cubicBezTo>
                      <a:pt x="108" y="38"/>
                      <a:pt x="131" y="56"/>
                      <a:pt x="135" y="83"/>
                    </a:cubicBezTo>
                    <a:cubicBezTo>
                      <a:pt x="139" y="109"/>
                      <a:pt x="121" y="133"/>
                      <a:pt x="96" y="137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8" name="işḻïḋè"/>
              <p:cNvSpPr/>
              <p:nvPr/>
            </p:nvSpPr>
            <p:spPr bwMode="auto">
              <a:xfrm>
                <a:off x="1702" y="2286"/>
                <a:ext cx="82" cy="82"/>
              </a:xfrm>
              <a:custGeom>
                <a:avLst/>
                <a:gdLst/>
                <a:ahLst/>
                <a:cxnLst>
                  <a:cxn ang="0">
                    <a:pos x="30" y="3"/>
                  </a:cxn>
                  <a:cxn ang="0">
                    <a:pos x="3" y="39"/>
                  </a:cxn>
                  <a:cxn ang="0">
                    <a:pos x="39" y="66"/>
                  </a:cxn>
                  <a:cxn ang="0">
                    <a:pos x="66" y="30"/>
                  </a:cxn>
                  <a:cxn ang="0">
                    <a:pos x="30" y="3"/>
                  </a:cxn>
                  <a:cxn ang="0">
                    <a:pos x="36" y="50"/>
                  </a:cxn>
                  <a:cxn ang="0">
                    <a:pos x="18" y="36"/>
                  </a:cxn>
                  <a:cxn ang="0">
                    <a:pos x="32" y="18"/>
                  </a:cxn>
                  <a:cxn ang="0">
                    <a:pos x="50" y="32"/>
                  </a:cxn>
                  <a:cxn ang="0">
                    <a:pos x="36" y="50"/>
                  </a:cxn>
                </a:cxnLst>
                <a:rect l="0" t="0" r="r" b="b"/>
                <a:pathLst>
                  <a:path w="68" h="68">
                    <a:moveTo>
                      <a:pt x="30" y="3"/>
                    </a:moveTo>
                    <a:cubicBezTo>
                      <a:pt x="12" y="5"/>
                      <a:pt x="0" y="21"/>
                      <a:pt x="3" y="39"/>
                    </a:cubicBezTo>
                    <a:cubicBezTo>
                      <a:pt x="5" y="56"/>
                      <a:pt x="21" y="68"/>
                      <a:pt x="39" y="66"/>
                    </a:cubicBezTo>
                    <a:cubicBezTo>
                      <a:pt x="56" y="63"/>
                      <a:pt x="68" y="47"/>
                      <a:pt x="66" y="30"/>
                    </a:cubicBezTo>
                    <a:cubicBezTo>
                      <a:pt x="63" y="12"/>
                      <a:pt x="47" y="0"/>
                      <a:pt x="30" y="3"/>
                    </a:cubicBezTo>
                    <a:close/>
                    <a:moveTo>
                      <a:pt x="36" y="50"/>
                    </a:moveTo>
                    <a:cubicBezTo>
                      <a:pt x="28" y="51"/>
                      <a:pt x="20" y="45"/>
                      <a:pt x="18" y="36"/>
                    </a:cubicBezTo>
                    <a:cubicBezTo>
                      <a:pt x="17" y="28"/>
                      <a:pt x="23" y="20"/>
                      <a:pt x="32" y="18"/>
                    </a:cubicBezTo>
                    <a:cubicBezTo>
                      <a:pt x="41" y="17"/>
                      <a:pt x="49" y="23"/>
                      <a:pt x="50" y="32"/>
                    </a:cubicBezTo>
                    <a:cubicBezTo>
                      <a:pt x="51" y="41"/>
                      <a:pt x="45" y="49"/>
                      <a:pt x="36" y="50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9" name="íśľídê"/>
              <p:cNvSpPr/>
              <p:nvPr/>
            </p:nvSpPr>
            <p:spPr bwMode="auto">
              <a:xfrm>
                <a:off x="1818" y="2078"/>
                <a:ext cx="179" cy="181"/>
              </a:xfrm>
              <a:custGeom>
                <a:avLst/>
                <a:gdLst/>
                <a:ahLst/>
                <a:cxnLst>
                  <a:cxn ang="0">
                    <a:pos x="133" y="80"/>
                  </a:cxn>
                  <a:cxn ang="0">
                    <a:pos x="131" y="71"/>
                  </a:cxn>
                  <a:cxn ang="0">
                    <a:pos x="146" y="67"/>
                  </a:cxn>
                  <a:cxn ang="0">
                    <a:pos x="137" y="59"/>
                  </a:cxn>
                  <a:cxn ang="0">
                    <a:pos x="126" y="52"/>
                  </a:cxn>
                  <a:cxn ang="0">
                    <a:pos x="139" y="43"/>
                  </a:cxn>
                  <a:cxn ang="0">
                    <a:pos x="128" y="39"/>
                  </a:cxn>
                  <a:cxn ang="0">
                    <a:pos x="115" y="36"/>
                  </a:cxn>
                  <a:cxn ang="0">
                    <a:pos x="124" y="23"/>
                  </a:cxn>
                  <a:cxn ang="0">
                    <a:pos x="112" y="22"/>
                  </a:cxn>
                  <a:cxn ang="0">
                    <a:pos x="99" y="24"/>
                  </a:cxn>
                  <a:cxn ang="0">
                    <a:pos x="103" y="9"/>
                  </a:cxn>
                  <a:cxn ang="0">
                    <a:pos x="92" y="13"/>
                  </a:cxn>
                  <a:cxn ang="0">
                    <a:pos x="80" y="19"/>
                  </a:cxn>
                  <a:cxn ang="0">
                    <a:pos x="79" y="4"/>
                  </a:cxn>
                  <a:cxn ang="0">
                    <a:pos x="70" y="10"/>
                  </a:cxn>
                  <a:cxn ang="0">
                    <a:pos x="60" y="20"/>
                  </a:cxn>
                  <a:cxn ang="0">
                    <a:pos x="54" y="6"/>
                  </a:cxn>
                  <a:cxn ang="0">
                    <a:pos x="48" y="16"/>
                  </a:cxn>
                  <a:cxn ang="0">
                    <a:pos x="42" y="28"/>
                  </a:cxn>
                  <a:cxn ang="0">
                    <a:pos x="32" y="18"/>
                  </a:cxn>
                  <a:cxn ang="0">
                    <a:pos x="29" y="29"/>
                  </a:cxn>
                  <a:cxn ang="0">
                    <a:pos x="28" y="42"/>
                  </a:cxn>
                  <a:cxn ang="0">
                    <a:pos x="14" y="36"/>
                  </a:cxn>
                  <a:cxn ang="0">
                    <a:pos x="16" y="47"/>
                  </a:cxn>
                  <a:cxn ang="0">
                    <a:pos x="20" y="60"/>
                  </a:cxn>
                  <a:cxn ang="0">
                    <a:pos x="5" y="59"/>
                  </a:cxn>
                  <a:cxn ang="0">
                    <a:pos x="10" y="69"/>
                  </a:cxn>
                  <a:cxn ang="0">
                    <a:pos x="18" y="75"/>
                  </a:cxn>
                  <a:cxn ang="0">
                    <a:pos x="10" y="82"/>
                  </a:cxn>
                  <a:cxn ang="0">
                    <a:pos x="5" y="92"/>
                  </a:cxn>
                  <a:cxn ang="0">
                    <a:pos x="20" y="91"/>
                  </a:cxn>
                  <a:cxn ang="0">
                    <a:pos x="16" y="103"/>
                  </a:cxn>
                  <a:cxn ang="0">
                    <a:pos x="14" y="115"/>
                  </a:cxn>
                  <a:cxn ang="0">
                    <a:pos x="28" y="108"/>
                  </a:cxn>
                  <a:cxn ang="0">
                    <a:pos x="29" y="122"/>
                  </a:cxn>
                  <a:cxn ang="0">
                    <a:pos x="32" y="133"/>
                  </a:cxn>
                  <a:cxn ang="0">
                    <a:pos x="42" y="122"/>
                  </a:cxn>
                  <a:cxn ang="0">
                    <a:pos x="48" y="135"/>
                  </a:cxn>
                  <a:cxn ang="0">
                    <a:pos x="54" y="144"/>
                  </a:cxn>
                  <a:cxn ang="0">
                    <a:pos x="60" y="130"/>
                  </a:cxn>
                  <a:cxn ang="0">
                    <a:pos x="70" y="140"/>
                  </a:cxn>
                  <a:cxn ang="0">
                    <a:pos x="79" y="147"/>
                  </a:cxn>
                  <a:cxn ang="0">
                    <a:pos x="80" y="132"/>
                  </a:cxn>
                  <a:cxn ang="0">
                    <a:pos x="92" y="138"/>
                  </a:cxn>
                  <a:cxn ang="0">
                    <a:pos x="103" y="141"/>
                  </a:cxn>
                  <a:cxn ang="0">
                    <a:pos x="99" y="127"/>
                  </a:cxn>
                  <a:cxn ang="0">
                    <a:pos x="112" y="128"/>
                  </a:cxn>
                  <a:cxn ang="0">
                    <a:pos x="124" y="128"/>
                  </a:cxn>
                  <a:cxn ang="0">
                    <a:pos x="115" y="115"/>
                  </a:cxn>
                  <a:cxn ang="0">
                    <a:pos x="128" y="112"/>
                  </a:cxn>
                  <a:cxn ang="0">
                    <a:pos x="139" y="107"/>
                  </a:cxn>
                  <a:cxn ang="0">
                    <a:pos x="126" y="99"/>
                  </a:cxn>
                  <a:cxn ang="0">
                    <a:pos x="137" y="91"/>
                  </a:cxn>
                  <a:cxn ang="0">
                    <a:pos x="146" y="84"/>
                  </a:cxn>
                  <a:cxn ang="0">
                    <a:pos x="60" y="75"/>
                  </a:cxn>
                </a:cxnLst>
                <a:rect l="0" t="0" r="r" b="b"/>
                <a:pathLst>
                  <a:path w="149" h="151">
                    <a:moveTo>
                      <a:pt x="146" y="84"/>
                    </a:moveTo>
                    <a:cubicBezTo>
                      <a:pt x="143" y="83"/>
                      <a:pt x="141" y="82"/>
                      <a:pt x="139" y="82"/>
                    </a:cubicBezTo>
                    <a:cubicBezTo>
                      <a:pt x="137" y="81"/>
                      <a:pt x="135" y="81"/>
                      <a:pt x="133" y="80"/>
                    </a:cubicBezTo>
                    <a:cubicBezTo>
                      <a:pt x="132" y="80"/>
                      <a:pt x="132" y="80"/>
                      <a:pt x="131" y="80"/>
                    </a:cubicBezTo>
                    <a:cubicBezTo>
                      <a:pt x="131" y="78"/>
                      <a:pt x="131" y="77"/>
                      <a:pt x="131" y="75"/>
                    </a:cubicBezTo>
                    <a:cubicBezTo>
                      <a:pt x="131" y="74"/>
                      <a:pt x="131" y="72"/>
                      <a:pt x="131" y="71"/>
                    </a:cubicBezTo>
                    <a:cubicBezTo>
                      <a:pt x="132" y="71"/>
                      <a:pt x="132" y="71"/>
                      <a:pt x="133" y="70"/>
                    </a:cubicBezTo>
                    <a:cubicBezTo>
                      <a:pt x="135" y="70"/>
                      <a:pt x="137" y="69"/>
                      <a:pt x="139" y="69"/>
                    </a:cubicBezTo>
                    <a:cubicBezTo>
                      <a:pt x="141" y="68"/>
                      <a:pt x="143" y="68"/>
                      <a:pt x="146" y="67"/>
                    </a:cubicBezTo>
                    <a:cubicBezTo>
                      <a:pt x="148" y="66"/>
                      <a:pt x="149" y="64"/>
                      <a:pt x="149" y="62"/>
                    </a:cubicBezTo>
                    <a:cubicBezTo>
                      <a:pt x="148" y="60"/>
                      <a:pt x="146" y="58"/>
                      <a:pt x="144" y="59"/>
                    </a:cubicBezTo>
                    <a:cubicBezTo>
                      <a:pt x="142" y="59"/>
                      <a:pt x="140" y="59"/>
                      <a:pt x="137" y="59"/>
                    </a:cubicBezTo>
                    <a:cubicBezTo>
                      <a:pt x="135" y="59"/>
                      <a:pt x="133" y="60"/>
                      <a:pt x="131" y="60"/>
                    </a:cubicBezTo>
                    <a:cubicBezTo>
                      <a:pt x="130" y="60"/>
                      <a:pt x="130" y="60"/>
                      <a:pt x="129" y="60"/>
                    </a:cubicBezTo>
                    <a:cubicBezTo>
                      <a:pt x="128" y="57"/>
                      <a:pt x="127" y="54"/>
                      <a:pt x="126" y="52"/>
                    </a:cubicBezTo>
                    <a:cubicBezTo>
                      <a:pt x="127" y="51"/>
                      <a:pt x="127" y="51"/>
                      <a:pt x="128" y="51"/>
                    </a:cubicBezTo>
                    <a:cubicBezTo>
                      <a:pt x="129" y="49"/>
                      <a:pt x="131" y="48"/>
                      <a:pt x="133" y="47"/>
                    </a:cubicBezTo>
                    <a:cubicBezTo>
                      <a:pt x="135" y="46"/>
                      <a:pt x="137" y="44"/>
                      <a:pt x="139" y="43"/>
                    </a:cubicBezTo>
                    <a:cubicBezTo>
                      <a:pt x="140" y="42"/>
                      <a:pt x="141" y="39"/>
                      <a:pt x="140" y="38"/>
                    </a:cubicBezTo>
                    <a:cubicBezTo>
                      <a:pt x="139" y="36"/>
                      <a:pt x="136" y="35"/>
                      <a:pt x="134" y="36"/>
                    </a:cubicBezTo>
                    <a:cubicBezTo>
                      <a:pt x="132" y="37"/>
                      <a:pt x="130" y="38"/>
                      <a:pt x="128" y="39"/>
                    </a:cubicBezTo>
                    <a:cubicBezTo>
                      <a:pt x="126" y="39"/>
                      <a:pt x="124" y="40"/>
                      <a:pt x="122" y="41"/>
                    </a:cubicBezTo>
                    <a:cubicBezTo>
                      <a:pt x="122" y="41"/>
                      <a:pt x="121" y="42"/>
                      <a:pt x="121" y="42"/>
                    </a:cubicBezTo>
                    <a:cubicBezTo>
                      <a:pt x="119" y="40"/>
                      <a:pt x="117" y="38"/>
                      <a:pt x="115" y="36"/>
                    </a:cubicBezTo>
                    <a:cubicBezTo>
                      <a:pt x="115" y="35"/>
                      <a:pt x="116" y="34"/>
                      <a:pt x="116" y="34"/>
                    </a:cubicBezTo>
                    <a:cubicBezTo>
                      <a:pt x="117" y="32"/>
                      <a:pt x="119" y="30"/>
                      <a:pt x="120" y="29"/>
                    </a:cubicBezTo>
                    <a:cubicBezTo>
                      <a:pt x="121" y="27"/>
                      <a:pt x="122" y="25"/>
                      <a:pt x="124" y="23"/>
                    </a:cubicBezTo>
                    <a:cubicBezTo>
                      <a:pt x="125" y="21"/>
                      <a:pt x="124" y="19"/>
                      <a:pt x="123" y="17"/>
                    </a:cubicBezTo>
                    <a:cubicBezTo>
                      <a:pt x="121" y="16"/>
                      <a:pt x="119" y="16"/>
                      <a:pt x="117" y="18"/>
                    </a:cubicBezTo>
                    <a:cubicBezTo>
                      <a:pt x="115" y="19"/>
                      <a:pt x="114" y="21"/>
                      <a:pt x="112" y="22"/>
                    </a:cubicBezTo>
                    <a:cubicBezTo>
                      <a:pt x="111" y="24"/>
                      <a:pt x="109" y="25"/>
                      <a:pt x="108" y="27"/>
                    </a:cubicBezTo>
                    <a:cubicBezTo>
                      <a:pt x="107" y="27"/>
                      <a:pt x="107" y="28"/>
                      <a:pt x="106" y="28"/>
                    </a:cubicBezTo>
                    <a:cubicBezTo>
                      <a:pt x="104" y="27"/>
                      <a:pt x="102" y="25"/>
                      <a:pt x="99" y="24"/>
                    </a:cubicBezTo>
                    <a:cubicBezTo>
                      <a:pt x="99" y="23"/>
                      <a:pt x="99" y="23"/>
                      <a:pt x="100" y="22"/>
                    </a:cubicBezTo>
                    <a:cubicBezTo>
                      <a:pt x="100" y="20"/>
                      <a:pt x="101" y="18"/>
                      <a:pt x="101" y="16"/>
                    </a:cubicBezTo>
                    <a:cubicBezTo>
                      <a:pt x="102" y="14"/>
                      <a:pt x="102" y="12"/>
                      <a:pt x="103" y="9"/>
                    </a:cubicBezTo>
                    <a:cubicBezTo>
                      <a:pt x="103" y="7"/>
                      <a:pt x="102" y="5"/>
                      <a:pt x="100" y="4"/>
                    </a:cubicBezTo>
                    <a:cubicBezTo>
                      <a:pt x="98" y="4"/>
                      <a:pt x="96" y="4"/>
                      <a:pt x="95" y="6"/>
                    </a:cubicBezTo>
                    <a:cubicBezTo>
                      <a:pt x="94" y="9"/>
                      <a:pt x="93" y="11"/>
                      <a:pt x="92" y="13"/>
                    </a:cubicBezTo>
                    <a:cubicBezTo>
                      <a:pt x="91" y="15"/>
                      <a:pt x="90" y="16"/>
                      <a:pt x="89" y="18"/>
                    </a:cubicBezTo>
                    <a:cubicBezTo>
                      <a:pt x="89" y="19"/>
                      <a:pt x="89" y="19"/>
                      <a:pt x="88" y="20"/>
                    </a:cubicBezTo>
                    <a:cubicBezTo>
                      <a:pt x="86" y="19"/>
                      <a:pt x="83" y="19"/>
                      <a:pt x="80" y="19"/>
                    </a:cubicBezTo>
                    <a:cubicBezTo>
                      <a:pt x="80" y="18"/>
                      <a:pt x="80" y="17"/>
                      <a:pt x="80" y="17"/>
                    </a:cubicBezTo>
                    <a:cubicBezTo>
                      <a:pt x="80" y="15"/>
                      <a:pt x="79" y="13"/>
                      <a:pt x="79" y="10"/>
                    </a:cubicBezTo>
                    <a:cubicBezTo>
                      <a:pt x="79" y="8"/>
                      <a:pt x="79" y="6"/>
                      <a:pt x="79" y="4"/>
                    </a:cubicBezTo>
                    <a:cubicBezTo>
                      <a:pt x="78" y="1"/>
                      <a:pt x="77" y="0"/>
                      <a:pt x="74" y="0"/>
                    </a:cubicBezTo>
                    <a:cubicBezTo>
                      <a:pt x="72" y="0"/>
                      <a:pt x="70" y="1"/>
                      <a:pt x="70" y="4"/>
                    </a:cubicBezTo>
                    <a:cubicBezTo>
                      <a:pt x="70" y="6"/>
                      <a:pt x="70" y="8"/>
                      <a:pt x="70" y="10"/>
                    </a:cubicBezTo>
                    <a:cubicBezTo>
                      <a:pt x="69" y="13"/>
                      <a:pt x="69" y="15"/>
                      <a:pt x="69" y="17"/>
                    </a:cubicBezTo>
                    <a:cubicBezTo>
                      <a:pt x="69" y="17"/>
                      <a:pt x="69" y="18"/>
                      <a:pt x="69" y="19"/>
                    </a:cubicBezTo>
                    <a:cubicBezTo>
                      <a:pt x="66" y="19"/>
                      <a:pt x="63" y="19"/>
                      <a:pt x="60" y="20"/>
                    </a:cubicBezTo>
                    <a:cubicBezTo>
                      <a:pt x="60" y="19"/>
                      <a:pt x="60" y="19"/>
                      <a:pt x="59" y="18"/>
                    </a:cubicBezTo>
                    <a:cubicBezTo>
                      <a:pt x="59" y="16"/>
                      <a:pt x="58" y="15"/>
                      <a:pt x="57" y="13"/>
                    </a:cubicBezTo>
                    <a:cubicBezTo>
                      <a:pt x="56" y="11"/>
                      <a:pt x="55" y="9"/>
                      <a:pt x="54" y="6"/>
                    </a:cubicBezTo>
                    <a:cubicBezTo>
                      <a:pt x="53" y="4"/>
                      <a:pt x="51" y="4"/>
                      <a:pt x="49" y="4"/>
                    </a:cubicBezTo>
                    <a:cubicBezTo>
                      <a:pt x="47" y="5"/>
                      <a:pt x="45" y="7"/>
                      <a:pt x="46" y="9"/>
                    </a:cubicBezTo>
                    <a:cubicBezTo>
                      <a:pt x="47" y="12"/>
                      <a:pt x="47" y="14"/>
                      <a:pt x="48" y="16"/>
                    </a:cubicBezTo>
                    <a:cubicBezTo>
                      <a:pt x="48" y="18"/>
                      <a:pt x="49" y="20"/>
                      <a:pt x="49" y="22"/>
                    </a:cubicBezTo>
                    <a:cubicBezTo>
                      <a:pt x="49" y="23"/>
                      <a:pt x="50" y="23"/>
                      <a:pt x="50" y="24"/>
                    </a:cubicBezTo>
                    <a:cubicBezTo>
                      <a:pt x="47" y="25"/>
                      <a:pt x="45" y="27"/>
                      <a:pt x="42" y="28"/>
                    </a:cubicBezTo>
                    <a:cubicBezTo>
                      <a:pt x="42" y="28"/>
                      <a:pt x="41" y="27"/>
                      <a:pt x="41" y="27"/>
                    </a:cubicBezTo>
                    <a:cubicBezTo>
                      <a:pt x="39" y="25"/>
                      <a:pt x="38" y="24"/>
                      <a:pt x="36" y="22"/>
                    </a:cubicBezTo>
                    <a:cubicBezTo>
                      <a:pt x="35" y="21"/>
                      <a:pt x="33" y="19"/>
                      <a:pt x="32" y="18"/>
                    </a:cubicBezTo>
                    <a:cubicBezTo>
                      <a:pt x="30" y="16"/>
                      <a:pt x="28" y="16"/>
                      <a:pt x="26" y="17"/>
                    </a:cubicBezTo>
                    <a:cubicBezTo>
                      <a:pt x="24" y="19"/>
                      <a:pt x="24" y="21"/>
                      <a:pt x="25" y="23"/>
                    </a:cubicBezTo>
                    <a:cubicBezTo>
                      <a:pt x="27" y="25"/>
                      <a:pt x="28" y="27"/>
                      <a:pt x="29" y="29"/>
                    </a:cubicBezTo>
                    <a:cubicBezTo>
                      <a:pt x="30" y="30"/>
                      <a:pt x="31" y="32"/>
                      <a:pt x="33" y="34"/>
                    </a:cubicBezTo>
                    <a:cubicBezTo>
                      <a:pt x="33" y="34"/>
                      <a:pt x="33" y="35"/>
                      <a:pt x="34" y="36"/>
                    </a:cubicBezTo>
                    <a:cubicBezTo>
                      <a:pt x="32" y="38"/>
                      <a:pt x="30" y="40"/>
                      <a:pt x="28" y="42"/>
                    </a:cubicBezTo>
                    <a:cubicBezTo>
                      <a:pt x="28" y="42"/>
                      <a:pt x="27" y="41"/>
                      <a:pt x="26" y="41"/>
                    </a:cubicBezTo>
                    <a:cubicBezTo>
                      <a:pt x="25" y="40"/>
                      <a:pt x="23" y="39"/>
                      <a:pt x="21" y="39"/>
                    </a:cubicBezTo>
                    <a:cubicBezTo>
                      <a:pt x="19" y="38"/>
                      <a:pt x="17" y="37"/>
                      <a:pt x="14" y="36"/>
                    </a:cubicBezTo>
                    <a:cubicBezTo>
                      <a:pt x="13" y="35"/>
                      <a:pt x="10" y="36"/>
                      <a:pt x="9" y="38"/>
                    </a:cubicBezTo>
                    <a:cubicBezTo>
                      <a:pt x="8" y="39"/>
                      <a:pt x="9" y="42"/>
                      <a:pt x="10" y="43"/>
                    </a:cubicBezTo>
                    <a:cubicBezTo>
                      <a:pt x="12" y="44"/>
                      <a:pt x="14" y="46"/>
                      <a:pt x="16" y="47"/>
                    </a:cubicBezTo>
                    <a:cubicBezTo>
                      <a:pt x="18" y="48"/>
                      <a:pt x="19" y="49"/>
                      <a:pt x="21" y="51"/>
                    </a:cubicBezTo>
                    <a:cubicBezTo>
                      <a:pt x="21" y="51"/>
                      <a:pt x="22" y="51"/>
                      <a:pt x="23" y="52"/>
                    </a:cubicBezTo>
                    <a:cubicBezTo>
                      <a:pt x="21" y="54"/>
                      <a:pt x="20" y="57"/>
                      <a:pt x="20" y="60"/>
                    </a:cubicBezTo>
                    <a:cubicBezTo>
                      <a:pt x="19" y="60"/>
                      <a:pt x="18" y="60"/>
                      <a:pt x="18" y="60"/>
                    </a:cubicBezTo>
                    <a:cubicBezTo>
                      <a:pt x="16" y="60"/>
                      <a:pt x="14" y="59"/>
                      <a:pt x="11" y="59"/>
                    </a:cubicBezTo>
                    <a:cubicBezTo>
                      <a:pt x="9" y="59"/>
                      <a:pt x="7" y="59"/>
                      <a:pt x="5" y="59"/>
                    </a:cubicBezTo>
                    <a:cubicBezTo>
                      <a:pt x="2" y="58"/>
                      <a:pt x="1" y="60"/>
                      <a:pt x="0" y="62"/>
                    </a:cubicBezTo>
                    <a:cubicBezTo>
                      <a:pt x="0" y="64"/>
                      <a:pt x="1" y="66"/>
                      <a:pt x="3" y="67"/>
                    </a:cubicBezTo>
                    <a:cubicBezTo>
                      <a:pt x="5" y="68"/>
                      <a:pt x="8" y="68"/>
                      <a:pt x="10" y="69"/>
                    </a:cubicBezTo>
                    <a:cubicBezTo>
                      <a:pt x="12" y="69"/>
                      <a:pt x="14" y="70"/>
                      <a:pt x="16" y="70"/>
                    </a:cubicBezTo>
                    <a:cubicBezTo>
                      <a:pt x="16" y="71"/>
                      <a:pt x="17" y="71"/>
                      <a:pt x="18" y="71"/>
                    </a:cubicBezTo>
                    <a:cubicBezTo>
                      <a:pt x="18" y="72"/>
                      <a:pt x="18" y="74"/>
                      <a:pt x="18" y="75"/>
                    </a:cubicBezTo>
                    <a:cubicBezTo>
                      <a:pt x="18" y="77"/>
                      <a:pt x="18" y="78"/>
                      <a:pt x="18" y="80"/>
                    </a:cubicBezTo>
                    <a:cubicBezTo>
                      <a:pt x="17" y="80"/>
                      <a:pt x="16" y="80"/>
                      <a:pt x="16" y="80"/>
                    </a:cubicBezTo>
                    <a:cubicBezTo>
                      <a:pt x="14" y="81"/>
                      <a:pt x="12" y="81"/>
                      <a:pt x="10" y="82"/>
                    </a:cubicBezTo>
                    <a:cubicBezTo>
                      <a:pt x="8" y="82"/>
                      <a:pt x="5" y="83"/>
                      <a:pt x="3" y="84"/>
                    </a:cubicBezTo>
                    <a:cubicBezTo>
                      <a:pt x="1" y="84"/>
                      <a:pt x="0" y="86"/>
                      <a:pt x="0" y="88"/>
                    </a:cubicBezTo>
                    <a:cubicBezTo>
                      <a:pt x="1" y="90"/>
                      <a:pt x="2" y="92"/>
                      <a:pt x="5" y="92"/>
                    </a:cubicBezTo>
                    <a:cubicBezTo>
                      <a:pt x="7" y="92"/>
                      <a:pt x="9" y="91"/>
                      <a:pt x="11" y="91"/>
                    </a:cubicBezTo>
                    <a:cubicBezTo>
                      <a:pt x="14" y="91"/>
                      <a:pt x="16" y="91"/>
                      <a:pt x="18" y="91"/>
                    </a:cubicBezTo>
                    <a:cubicBezTo>
                      <a:pt x="18" y="91"/>
                      <a:pt x="19" y="91"/>
                      <a:pt x="20" y="91"/>
                    </a:cubicBezTo>
                    <a:cubicBezTo>
                      <a:pt x="20" y="93"/>
                      <a:pt x="21" y="96"/>
                      <a:pt x="23" y="99"/>
                    </a:cubicBezTo>
                    <a:cubicBezTo>
                      <a:pt x="22" y="99"/>
                      <a:pt x="21" y="99"/>
                      <a:pt x="21" y="100"/>
                    </a:cubicBezTo>
                    <a:cubicBezTo>
                      <a:pt x="19" y="101"/>
                      <a:pt x="18" y="102"/>
                      <a:pt x="16" y="103"/>
                    </a:cubicBezTo>
                    <a:cubicBezTo>
                      <a:pt x="14" y="105"/>
                      <a:pt x="12" y="106"/>
                      <a:pt x="10" y="107"/>
                    </a:cubicBezTo>
                    <a:cubicBezTo>
                      <a:pt x="9" y="109"/>
                      <a:pt x="8" y="111"/>
                      <a:pt x="9" y="113"/>
                    </a:cubicBezTo>
                    <a:cubicBezTo>
                      <a:pt x="10" y="115"/>
                      <a:pt x="13" y="116"/>
                      <a:pt x="14" y="115"/>
                    </a:cubicBezTo>
                    <a:cubicBezTo>
                      <a:pt x="17" y="114"/>
                      <a:pt x="19" y="113"/>
                      <a:pt x="21" y="112"/>
                    </a:cubicBezTo>
                    <a:cubicBezTo>
                      <a:pt x="23" y="111"/>
                      <a:pt x="25" y="110"/>
                      <a:pt x="26" y="109"/>
                    </a:cubicBezTo>
                    <a:cubicBezTo>
                      <a:pt x="27" y="109"/>
                      <a:pt x="28" y="109"/>
                      <a:pt x="28" y="108"/>
                    </a:cubicBezTo>
                    <a:cubicBezTo>
                      <a:pt x="30" y="111"/>
                      <a:pt x="32" y="113"/>
                      <a:pt x="34" y="115"/>
                    </a:cubicBezTo>
                    <a:cubicBezTo>
                      <a:pt x="33" y="116"/>
                      <a:pt x="33" y="116"/>
                      <a:pt x="33" y="117"/>
                    </a:cubicBezTo>
                    <a:cubicBezTo>
                      <a:pt x="31" y="118"/>
                      <a:pt x="30" y="120"/>
                      <a:pt x="29" y="122"/>
                    </a:cubicBezTo>
                    <a:cubicBezTo>
                      <a:pt x="28" y="124"/>
                      <a:pt x="27" y="126"/>
                      <a:pt x="25" y="128"/>
                    </a:cubicBezTo>
                    <a:cubicBezTo>
                      <a:pt x="24" y="129"/>
                      <a:pt x="24" y="132"/>
                      <a:pt x="26" y="133"/>
                    </a:cubicBezTo>
                    <a:cubicBezTo>
                      <a:pt x="28" y="134"/>
                      <a:pt x="30" y="134"/>
                      <a:pt x="32" y="133"/>
                    </a:cubicBezTo>
                    <a:cubicBezTo>
                      <a:pt x="33" y="131"/>
                      <a:pt x="35" y="130"/>
                      <a:pt x="36" y="128"/>
                    </a:cubicBezTo>
                    <a:cubicBezTo>
                      <a:pt x="38" y="127"/>
                      <a:pt x="39" y="125"/>
                      <a:pt x="41" y="124"/>
                    </a:cubicBezTo>
                    <a:cubicBezTo>
                      <a:pt x="41" y="123"/>
                      <a:pt x="42" y="123"/>
                      <a:pt x="42" y="122"/>
                    </a:cubicBezTo>
                    <a:cubicBezTo>
                      <a:pt x="45" y="124"/>
                      <a:pt x="47" y="125"/>
                      <a:pt x="50" y="127"/>
                    </a:cubicBezTo>
                    <a:cubicBezTo>
                      <a:pt x="50" y="127"/>
                      <a:pt x="49" y="128"/>
                      <a:pt x="49" y="129"/>
                    </a:cubicBezTo>
                    <a:cubicBezTo>
                      <a:pt x="49" y="130"/>
                      <a:pt x="48" y="132"/>
                      <a:pt x="48" y="135"/>
                    </a:cubicBezTo>
                    <a:cubicBezTo>
                      <a:pt x="47" y="137"/>
                      <a:pt x="47" y="139"/>
                      <a:pt x="46" y="141"/>
                    </a:cubicBezTo>
                    <a:cubicBezTo>
                      <a:pt x="45" y="143"/>
                      <a:pt x="47" y="145"/>
                      <a:pt x="49" y="146"/>
                    </a:cubicBezTo>
                    <a:cubicBezTo>
                      <a:pt x="51" y="147"/>
                      <a:pt x="53" y="146"/>
                      <a:pt x="54" y="144"/>
                    </a:cubicBezTo>
                    <a:cubicBezTo>
                      <a:pt x="55" y="142"/>
                      <a:pt x="56" y="140"/>
                      <a:pt x="57" y="138"/>
                    </a:cubicBezTo>
                    <a:cubicBezTo>
                      <a:pt x="58" y="136"/>
                      <a:pt x="59" y="134"/>
                      <a:pt x="59" y="132"/>
                    </a:cubicBezTo>
                    <a:cubicBezTo>
                      <a:pt x="60" y="132"/>
                      <a:pt x="60" y="131"/>
                      <a:pt x="60" y="130"/>
                    </a:cubicBezTo>
                    <a:cubicBezTo>
                      <a:pt x="63" y="131"/>
                      <a:pt x="66" y="132"/>
                      <a:pt x="69" y="132"/>
                    </a:cubicBezTo>
                    <a:cubicBezTo>
                      <a:pt x="69" y="133"/>
                      <a:pt x="69" y="133"/>
                      <a:pt x="69" y="134"/>
                    </a:cubicBezTo>
                    <a:cubicBezTo>
                      <a:pt x="69" y="136"/>
                      <a:pt x="69" y="138"/>
                      <a:pt x="70" y="140"/>
                    </a:cubicBezTo>
                    <a:cubicBezTo>
                      <a:pt x="70" y="142"/>
                      <a:pt x="70" y="145"/>
                      <a:pt x="70" y="147"/>
                    </a:cubicBezTo>
                    <a:cubicBezTo>
                      <a:pt x="70" y="149"/>
                      <a:pt x="72" y="151"/>
                      <a:pt x="74" y="151"/>
                    </a:cubicBezTo>
                    <a:cubicBezTo>
                      <a:pt x="77" y="151"/>
                      <a:pt x="78" y="149"/>
                      <a:pt x="79" y="147"/>
                    </a:cubicBezTo>
                    <a:cubicBezTo>
                      <a:pt x="79" y="145"/>
                      <a:pt x="79" y="142"/>
                      <a:pt x="79" y="140"/>
                    </a:cubicBezTo>
                    <a:cubicBezTo>
                      <a:pt x="79" y="138"/>
                      <a:pt x="80" y="136"/>
                      <a:pt x="80" y="134"/>
                    </a:cubicBezTo>
                    <a:cubicBezTo>
                      <a:pt x="80" y="133"/>
                      <a:pt x="80" y="133"/>
                      <a:pt x="80" y="132"/>
                    </a:cubicBezTo>
                    <a:cubicBezTo>
                      <a:pt x="83" y="132"/>
                      <a:pt x="86" y="131"/>
                      <a:pt x="88" y="130"/>
                    </a:cubicBezTo>
                    <a:cubicBezTo>
                      <a:pt x="89" y="131"/>
                      <a:pt x="89" y="132"/>
                      <a:pt x="89" y="132"/>
                    </a:cubicBezTo>
                    <a:cubicBezTo>
                      <a:pt x="90" y="134"/>
                      <a:pt x="91" y="136"/>
                      <a:pt x="92" y="138"/>
                    </a:cubicBezTo>
                    <a:cubicBezTo>
                      <a:pt x="93" y="140"/>
                      <a:pt x="94" y="142"/>
                      <a:pt x="95" y="144"/>
                    </a:cubicBezTo>
                    <a:cubicBezTo>
                      <a:pt x="96" y="146"/>
                      <a:pt x="98" y="147"/>
                      <a:pt x="100" y="146"/>
                    </a:cubicBezTo>
                    <a:cubicBezTo>
                      <a:pt x="102" y="145"/>
                      <a:pt x="103" y="143"/>
                      <a:pt x="103" y="141"/>
                    </a:cubicBezTo>
                    <a:cubicBezTo>
                      <a:pt x="102" y="139"/>
                      <a:pt x="102" y="137"/>
                      <a:pt x="101" y="135"/>
                    </a:cubicBezTo>
                    <a:cubicBezTo>
                      <a:pt x="101" y="132"/>
                      <a:pt x="100" y="130"/>
                      <a:pt x="100" y="129"/>
                    </a:cubicBezTo>
                    <a:cubicBezTo>
                      <a:pt x="99" y="128"/>
                      <a:pt x="99" y="127"/>
                      <a:pt x="99" y="127"/>
                    </a:cubicBezTo>
                    <a:cubicBezTo>
                      <a:pt x="102" y="125"/>
                      <a:pt x="104" y="124"/>
                      <a:pt x="106" y="122"/>
                    </a:cubicBezTo>
                    <a:cubicBezTo>
                      <a:pt x="107" y="123"/>
                      <a:pt x="107" y="123"/>
                      <a:pt x="108" y="124"/>
                    </a:cubicBezTo>
                    <a:cubicBezTo>
                      <a:pt x="109" y="125"/>
                      <a:pt x="111" y="127"/>
                      <a:pt x="112" y="128"/>
                    </a:cubicBezTo>
                    <a:cubicBezTo>
                      <a:pt x="114" y="130"/>
                      <a:pt x="115" y="131"/>
                      <a:pt x="117" y="133"/>
                    </a:cubicBezTo>
                    <a:cubicBezTo>
                      <a:pt x="119" y="134"/>
                      <a:pt x="121" y="134"/>
                      <a:pt x="123" y="133"/>
                    </a:cubicBezTo>
                    <a:cubicBezTo>
                      <a:pt x="124" y="132"/>
                      <a:pt x="125" y="129"/>
                      <a:pt x="124" y="128"/>
                    </a:cubicBezTo>
                    <a:cubicBezTo>
                      <a:pt x="122" y="126"/>
                      <a:pt x="121" y="124"/>
                      <a:pt x="120" y="122"/>
                    </a:cubicBezTo>
                    <a:cubicBezTo>
                      <a:pt x="119" y="120"/>
                      <a:pt x="117" y="118"/>
                      <a:pt x="116" y="117"/>
                    </a:cubicBezTo>
                    <a:cubicBezTo>
                      <a:pt x="116" y="116"/>
                      <a:pt x="115" y="116"/>
                      <a:pt x="115" y="115"/>
                    </a:cubicBezTo>
                    <a:cubicBezTo>
                      <a:pt x="117" y="113"/>
                      <a:pt x="119" y="111"/>
                      <a:pt x="121" y="108"/>
                    </a:cubicBezTo>
                    <a:cubicBezTo>
                      <a:pt x="121" y="109"/>
                      <a:pt x="122" y="109"/>
                      <a:pt x="122" y="109"/>
                    </a:cubicBezTo>
                    <a:cubicBezTo>
                      <a:pt x="124" y="110"/>
                      <a:pt x="126" y="111"/>
                      <a:pt x="128" y="112"/>
                    </a:cubicBezTo>
                    <a:cubicBezTo>
                      <a:pt x="130" y="113"/>
                      <a:pt x="132" y="114"/>
                      <a:pt x="134" y="115"/>
                    </a:cubicBezTo>
                    <a:cubicBezTo>
                      <a:pt x="136" y="116"/>
                      <a:pt x="139" y="115"/>
                      <a:pt x="140" y="113"/>
                    </a:cubicBezTo>
                    <a:cubicBezTo>
                      <a:pt x="141" y="111"/>
                      <a:pt x="140" y="109"/>
                      <a:pt x="139" y="107"/>
                    </a:cubicBezTo>
                    <a:cubicBezTo>
                      <a:pt x="137" y="106"/>
                      <a:pt x="135" y="105"/>
                      <a:pt x="133" y="103"/>
                    </a:cubicBezTo>
                    <a:cubicBezTo>
                      <a:pt x="131" y="102"/>
                      <a:pt x="129" y="101"/>
                      <a:pt x="128" y="100"/>
                    </a:cubicBezTo>
                    <a:cubicBezTo>
                      <a:pt x="127" y="99"/>
                      <a:pt x="127" y="99"/>
                      <a:pt x="126" y="99"/>
                    </a:cubicBezTo>
                    <a:cubicBezTo>
                      <a:pt x="127" y="96"/>
                      <a:pt x="128" y="93"/>
                      <a:pt x="129" y="91"/>
                    </a:cubicBezTo>
                    <a:cubicBezTo>
                      <a:pt x="130" y="91"/>
                      <a:pt x="130" y="91"/>
                      <a:pt x="131" y="91"/>
                    </a:cubicBezTo>
                    <a:cubicBezTo>
                      <a:pt x="133" y="91"/>
                      <a:pt x="135" y="91"/>
                      <a:pt x="137" y="91"/>
                    </a:cubicBezTo>
                    <a:cubicBezTo>
                      <a:pt x="140" y="91"/>
                      <a:pt x="142" y="92"/>
                      <a:pt x="144" y="92"/>
                    </a:cubicBezTo>
                    <a:cubicBezTo>
                      <a:pt x="146" y="92"/>
                      <a:pt x="148" y="90"/>
                      <a:pt x="149" y="88"/>
                    </a:cubicBezTo>
                    <a:cubicBezTo>
                      <a:pt x="149" y="86"/>
                      <a:pt x="148" y="84"/>
                      <a:pt x="146" y="84"/>
                    </a:cubicBezTo>
                    <a:close/>
                    <a:moveTo>
                      <a:pt x="89" y="75"/>
                    </a:moveTo>
                    <a:cubicBezTo>
                      <a:pt x="89" y="83"/>
                      <a:pt x="82" y="89"/>
                      <a:pt x="74" y="89"/>
                    </a:cubicBezTo>
                    <a:cubicBezTo>
                      <a:pt x="67" y="89"/>
                      <a:pt x="60" y="83"/>
                      <a:pt x="60" y="75"/>
                    </a:cubicBezTo>
                    <a:cubicBezTo>
                      <a:pt x="60" y="67"/>
                      <a:pt x="67" y="61"/>
                      <a:pt x="74" y="61"/>
                    </a:cubicBezTo>
                    <a:cubicBezTo>
                      <a:pt x="82" y="61"/>
                      <a:pt x="89" y="67"/>
                      <a:pt x="89" y="75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0" name="îṡ1iḋe"/>
              <p:cNvSpPr/>
              <p:nvPr/>
            </p:nvSpPr>
            <p:spPr bwMode="auto">
              <a:xfrm>
                <a:off x="3162" y="733"/>
                <a:ext cx="1074" cy="1076"/>
              </a:xfrm>
              <a:custGeom>
                <a:avLst/>
                <a:gdLst/>
                <a:ahLst/>
                <a:cxnLst>
                  <a:cxn ang="0">
                    <a:pos x="448" y="0"/>
                  </a:cxn>
                  <a:cxn ang="0">
                    <a:pos x="0" y="449"/>
                  </a:cxn>
                  <a:cxn ang="0">
                    <a:pos x="448" y="897"/>
                  </a:cxn>
                  <a:cxn ang="0">
                    <a:pos x="896" y="449"/>
                  </a:cxn>
                  <a:cxn ang="0">
                    <a:pos x="448" y="0"/>
                  </a:cxn>
                  <a:cxn ang="0">
                    <a:pos x="448" y="631"/>
                  </a:cxn>
                  <a:cxn ang="0">
                    <a:pos x="267" y="449"/>
                  </a:cxn>
                  <a:cxn ang="0">
                    <a:pos x="448" y="267"/>
                  </a:cxn>
                  <a:cxn ang="0">
                    <a:pos x="630" y="449"/>
                  </a:cxn>
                  <a:cxn ang="0">
                    <a:pos x="448" y="631"/>
                  </a:cxn>
                </a:cxnLst>
                <a:rect l="0" t="0" r="r" b="b"/>
                <a:pathLst>
                  <a:path w="896" h="897">
                    <a:moveTo>
                      <a:pt x="448" y="0"/>
                    </a:moveTo>
                    <a:cubicBezTo>
                      <a:pt x="201" y="0"/>
                      <a:pt x="0" y="201"/>
                      <a:pt x="0" y="449"/>
                    </a:cubicBezTo>
                    <a:cubicBezTo>
                      <a:pt x="0" y="697"/>
                      <a:pt x="201" y="897"/>
                      <a:pt x="448" y="897"/>
                    </a:cubicBezTo>
                    <a:cubicBezTo>
                      <a:pt x="695" y="897"/>
                      <a:pt x="896" y="697"/>
                      <a:pt x="896" y="449"/>
                    </a:cubicBezTo>
                    <a:cubicBezTo>
                      <a:pt x="896" y="201"/>
                      <a:pt x="695" y="0"/>
                      <a:pt x="448" y="0"/>
                    </a:cubicBezTo>
                    <a:close/>
                    <a:moveTo>
                      <a:pt x="448" y="631"/>
                    </a:moveTo>
                    <a:cubicBezTo>
                      <a:pt x="348" y="631"/>
                      <a:pt x="267" y="549"/>
                      <a:pt x="267" y="449"/>
                    </a:cubicBezTo>
                    <a:cubicBezTo>
                      <a:pt x="267" y="349"/>
                      <a:pt x="348" y="267"/>
                      <a:pt x="448" y="267"/>
                    </a:cubicBezTo>
                    <a:cubicBezTo>
                      <a:pt x="548" y="267"/>
                      <a:pt x="630" y="349"/>
                      <a:pt x="630" y="449"/>
                    </a:cubicBezTo>
                    <a:cubicBezTo>
                      <a:pt x="630" y="549"/>
                      <a:pt x="548" y="631"/>
                      <a:pt x="448" y="63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1" name="íṧľidè"/>
              <p:cNvSpPr/>
              <p:nvPr/>
            </p:nvSpPr>
            <p:spPr bwMode="auto">
              <a:xfrm>
                <a:off x="3046" y="618"/>
                <a:ext cx="1305" cy="1307"/>
              </a:xfrm>
              <a:custGeom>
                <a:avLst/>
                <a:gdLst/>
                <a:ahLst/>
                <a:cxnLst>
                  <a:cxn ang="0">
                    <a:pos x="1043" y="507"/>
                  </a:cxn>
                  <a:cxn ang="0">
                    <a:pos x="1036" y="455"/>
                  </a:cxn>
                  <a:cxn ang="0">
                    <a:pos x="1024" y="404"/>
                  </a:cxn>
                  <a:cxn ang="0">
                    <a:pos x="1007" y="355"/>
                  </a:cxn>
                  <a:cxn ang="0">
                    <a:pos x="985" y="307"/>
                  </a:cxn>
                  <a:cxn ang="0">
                    <a:pos x="957" y="263"/>
                  </a:cxn>
                  <a:cxn ang="0">
                    <a:pos x="926" y="221"/>
                  </a:cxn>
                  <a:cxn ang="0">
                    <a:pos x="890" y="183"/>
                  </a:cxn>
                  <a:cxn ang="0">
                    <a:pos x="850" y="149"/>
                  </a:cxn>
                  <a:cxn ang="0">
                    <a:pos x="807" y="119"/>
                  </a:cxn>
                  <a:cxn ang="0">
                    <a:pos x="761" y="93"/>
                  </a:cxn>
                  <a:cxn ang="0">
                    <a:pos x="713" y="73"/>
                  </a:cxn>
                  <a:cxn ang="0">
                    <a:pos x="663" y="58"/>
                  </a:cxn>
                  <a:cxn ang="0">
                    <a:pos x="611" y="48"/>
                  </a:cxn>
                  <a:cxn ang="0">
                    <a:pos x="559" y="44"/>
                  </a:cxn>
                  <a:cxn ang="0">
                    <a:pos x="507" y="45"/>
                  </a:cxn>
                  <a:cxn ang="0">
                    <a:pos x="455" y="52"/>
                  </a:cxn>
                  <a:cxn ang="0">
                    <a:pos x="404" y="64"/>
                  </a:cxn>
                  <a:cxn ang="0">
                    <a:pos x="354" y="81"/>
                  </a:cxn>
                  <a:cxn ang="0">
                    <a:pos x="307" y="104"/>
                  </a:cxn>
                  <a:cxn ang="0">
                    <a:pos x="262" y="131"/>
                  </a:cxn>
                  <a:cxn ang="0">
                    <a:pos x="221" y="163"/>
                  </a:cxn>
                  <a:cxn ang="0">
                    <a:pos x="183" y="199"/>
                  </a:cxn>
                  <a:cxn ang="0">
                    <a:pos x="148" y="239"/>
                  </a:cxn>
                  <a:cxn ang="0">
                    <a:pos x="119" y="282"/>
                  </a:cxn>
                  <a:cxn ang="0">
                    <a:pos x="93" y="328"/>
                  </a:cxn>
                  <a:cxn ang="0">
                    <a:pos x="73" y="376"/>
                  </a:cxn>
                  <a:cxn ang="0">
                    <a:pos x="58" y="426"/>
                  </a:cxn>
                  <a:cxn ang="0">
                    <a:pos x="48" y="478"/>
                  </a:cxn>
                  <a:cxn ang="0">
                    <a:pos x="44" y="530"/>
                  </a:cxn>
                  <a:cxn ang="0">
                    <a:pos x="45" y="582"/>
                  </a:cxn>
                  <a:cxn ang="0">
                    <a:pos x="52" y="634"/>
                  </a:cxn>
                  <a:cxn ang="0">
                    <a:pos x="64" y="686"/>
                  </a:cxn>
                  <a:cxn ang="0">
                    <a:pos x="81" y="735"/>
                  </a:cxn>
                  <a:cxn ang="0">
                    <a:pos x="104" y="782"/>
                  </a:cxn>
                  <a:cxn ang="0">
                    <a:pos x="131" y="827"/>
                  </a:cxn>
                  <a:cxn ang="0">
                    <a:pos x="163" y="869"/>
                  </a:cxn>
                  <a:cxn ang="0">
                    <a:pos x="199" y="907"/>
                  </a:cxn>
                  <a:cxn ang="0">
                    <a:pos x="238" y="941"/>
                  </a:cxn>
                  <a:cxn ang="0">
                    <a:pos x="281" y="971"/>
                  </a:cxn>
                  <a:cxn ang="0">
                    <a:pos x="327" y="996"/>
                  </a:cxn>
                  <a:cxn ang="0">
                    <a:pos x="375" y="1017"/>
                  </a:cxn>
                  <a:cxn ang="0">
                    <a:pos x="426" y="1032"/>
                  </a:cxn>
                  <a:cxn ang="0">
                    <a:pos x="477" y="1041"/>
                  </a:cxn>
                  <a:cxn ang="0">
                    <a:pos x="529" y="1046"/>
                  </a:cxn>
                  <a:cxn ang="0">
                    <a:pos x="582" y="1045"/>
                  </a:cxn>
                  <a:cxn ang="0">
                    <a:pos x="633" y="1038"/>
                  </a:cxn>
                  <a:cxn ang="0">
                    <a:pos x="684" y="1026"/>
                  </a:cxn>
                  <a:cxn ang="0">
                    <a:pos x="734" y="1009"/>
                  </a:cxn>
                  <a:cxn ang="0">
                    <a:pos x="781" y="986"/>
                  </a:cxn>
                  <a:cxn ang="0">
                    <a:pos x="826" y="959"/>
                  </a:cxn>
                  <a:cxn ang="0">
                    <a:pos x="867" y="927"/>
                  </a:cxn>
                  <a:cxn ang="0">
                    <a:pos x="906" y="891"/>
                  </a:cxn>
                  <a:cxn ang="0">
                    <a:pos x="940" y="851"/>
                  </a:cxn>
                  <a:cxn ang="0">
                    <a:pos x="970" y="808"/>
                  </a:cxn>
                  <a:cxn ang="0">
                    <a:pos x="995" y="762"/>
                  </a:cxn>
                  <a:cxn ang="0">
                    <a:pos x="1015" y="714"/>
                  </a:cxn>
                  <a:cxn ang="0">
                    <a:pos x="1030" y="664"/>
                  </a:cxn>
                  <a:cxn ang="0">
                    <a:pos x="1040" y="612"/>
                  </a:cxn>
                  <a:cxn ang="0">
                    <a:pos x="1044" y="560"/>
                  </a:cxn>
                </a:cxnLst>
                <a:rect l="0" t="0" r="r" b="b"/>
                <a:pathLst>
                  <a:path w="1088" h="1090">
                    <a:moveTo>
                      <a:pt x="1078" y="557"/>
                    </a:moveTo>
                    <a:cubicBezTo>
                      <a:pt x="1081" y="556"/>
                      <a:pt x="1083" y="555"/>
                      <a:pt x="1085" y="553"/>
                    </a:cubicBezTo>
                    <a:cubicBezTo>
                      <a:pt x="1087" y="551"/>
                      <a:pt x="1088" y="548"/>
                      <a:pt x="1088" y="545"/>
                    </a:cubicBezTo>
                    <a:cubicBezTo>
                      <a:pt x="1088" y="542"/>
                      <a:pt x="1087" y="539"/>
                      <a:pt x="1085" y="537"/>
                    </a:cubicBezTo>
                    <a:cubicBezTo>
                      <a:pt x="1083" y="535"/>
                      <a:pt x="1081" y="533"/>
                      <a:pt x="1078" y="533"/>
                    </a:cubicBezTo>
                    <a:cubicBezTo>
                      <a:pt x="1074" y="533"/>
                      <a:pt x="1059" y="531"/>
                      <a:pt x="1044" y="530"/>
                    </a:cubicBezTo>
                    <a:cubicBezTo>
                      <a:pt x="1044" y="522"/>
                      <a:pt x="1043" y="515"/>
                      <a:pt x="1043" y="507"/>
                    </a:cubicBezTo>
                    <a:cubicBezTo>
                      <a:pt x="1057" y="505"/>
                      <a:pt x="1073" y="501"/>
                      <a:pt x="1076" y="501"/>
                    </a:cubicBezTo>
                    <a:cubicBezTo>
                      <a:pt x="1079" y="500"/>
                      <a:pt x="1081" y="498"/>
                      <a:pt x="1083" y="496"/>
                    </a:cubicBezTo>
                    <a:cubicBezTo>
                      <a:pt x="1084" y="494"/>
                      <a:pt x="1085" y="491"/>
                      <a:pt x="1085" y="488"/>
                    </a:cubicBezTo>
                    <a:cubicBezTo>
                      <a:pt x="1085" y="485"/>
                      <a:pt x="1083" y="482"/>
                      <a:pt x="1081" y="481"/>
                    </a:cubicBezTo>
                    <a:cubicBezTo>
                      <a:pt x="1079" y="479"/>
                      <a:pt x="1076" y="477"/>
                      <a:pt x="1073" y="477"/>
                    </a:cubicBezTo>
                    <a:cubicBezTo>
                      <a:pt x="1070" y="477"/>
                      <a:pt x="1054" y="478"/>
                      <a:pt x="1040" y="478"/>
                    </a:cubicBezTo>
                    <a:cubicBezTo>
                      <a:pt x="1039" y="470"/>
                      <a:pt x="1038" y="463"/>
                      <a:pt x="1036" y="455"/>
                    </a:cubicBezTo>
                    <a:cubicBezTo>
                      <a:pt x="1050" y="451"/>
                      <a:pt x="1065" y="446"/>
                      <a:pt x="1068" y="445"/>
                    </a:cubicBezTo>
                    <a:cubicBezTo>
                      <a:pt x="1071" y="444"/>
                      <a:pt x="1073" y="442"/>
                      <a:pt x="1075" y="440"/>
                    </a:cubicBezTo>
                    <a:cubicBezTo>
                      <a:pt x="1076" y="438"/>
                      <a:pt x="1077" y="435"/>
                      <a:pt x="1076" y="432"/>
                    </a:cubicBezTo>
                    <a:cubicBezTo>
                      <a:pt x="1075" y="429"/>
                      <a:pt x="1074" y="426"/>
                      <a:pt x="1071" y="425"/>
                    </a:cubicBezTo>
                    <a:cubicBezTo>
                      <a:pt x="1069" y="423"/>
                      <a:pt x="1066" y="422"/>
                      <a:pt x="1064" y="422"/>
                    </a:cubicBezTo>
                    <a:cubicBezTo>
                      <a:pt x="1060" y="423"/>
                      <a:pt x="1045" y="425"/>
                      <a:pt x="1030" y="426"/>
                    </a:cubicBezTo>
                    <a:cubicBezTo>
                      <a:pt x="1028" y="419"/>
                      <a:pt x="1026" y="412"/>
                      <a:pt x="1024" y="404"/>
                    </a:cubicBezTo>
                    <a:cubicBezTo>
                      <a:pt x="1038" y="399"/>
                      <a:pt x="1052" y="392"/>
                      <a:pt x="1055" y="391"/>
                    </a:cubicBezTo>
                    <a:cubicBezTo>
                      <a:pt x="1058" y="390"/>
                      <a:pt x="1060" y="388"/>
                      <a:pt x="1061" y="385"/>
                    </a:cubicBezTo>
                    <a:cubicBezTo>
                      <a:pt x="1062" y="382"/>
                      <a:pt x="1062" y="379"/>
                      <a:pt x="1061" y="377"/>
                    </a:cubicBezTo>
                    <a:cubicBezTo>
                      <a:pt x="1060" y="374"/>
                      <a:pt x="1058" y="372"/>
                      <a:pt x="1056" y="370"/>
                    </a:cubicBezTo>
                    <a:cubicBezTo>
                      <a:pt x="1054" y="369"/>
                      <a:pt x="1051" y="368"/>
                      <a:pt x="1048" y="369"/>
                    </a:cubicBezTo>
                    <a:cubicBezTo>
                      <a:pt x="1045" y="369"/>
                      <a:pt x="1029" y="373"/>
                      <a:pt x="1015" y="376"/>
                    </a:cubicBezTo>
                    <a:cubicBezTo>
                      <a:pt x="1013" y="369"/>
                      <a:pt x="1010" y="362"/>
                      <a:pt x="1007" y="355"/>
                    </a:cubicBezTo>
                    <a:cubicBezTo>
                      <a:pt x="1020" y="348"/>
                      <a:pt x="1033" y="340"/>
                      <a:pt x="1036" y="338"/>
                    </a:cubicBezTo>
                    <a:cubicBezTo>
                      <a:pt x="1039" y="337"/>
                      <a:pt x="1041" y="334"/>
                      <a:pt x="1041" y="332"/>
                    </a:cubicBezTo>
                    <a:cubicBezTo>
                      <a:pt x="1042" y="329"/>
                      <a:pt x="1042" y="326"/>
                      <a:pt x="1041" y="323"/>
                    </a:cubicBezTo>
                    <a:cubicBezTo>
                      <a:pt x="1040" y="321"/>
                      <a:pt x="1038" y="319"/>
                      <a:pt x="1035" y="317"/>
                    </a:cubicBezTo>
                    <a:cubicBezTo>
                      <a:pt x="1032" y="316"/>
                      <a:pt x="1030" y="316"/>
                      <a:pt x="1027" y="317"/>
                    </a:cubicBezTo>
                    <a:cubicBezTo>
                      <a:pt x="1024" y="318"/>
                      <a:pt x="1009" y="323"/>
                      <a:pt x="995" y="328"/>
                    </a:cubicBezTo>
                    <a:cubicBezTo>
                      <a:pt x="992" y="321"/>
                      <a:pt x="988" y="314"/>
                      <a:pt x="985" y="307"/>
                    </a:cubicBezTo>
                    <a:cubicBezTo>
                      <a:pt x="996" y="299"/>
                      <a:pt x="1009" y="290"/>
                      <a:pt x="1012" y="288"/>
                    </a:cubicBezTo>
                    <a:cubicBezTo>
                      <a:pt x="1014" y="286"/>
                      <a:pt x="1016" y="284"/>
                      <a:pt x="1016" y="281"/>
                    </a:cubicBezTo>
                    <a:cubicBezTo>
                      <a:pt x="1017" y="278"/>
                      <a:pt x="1016" y="275"/>
                      <a:pt x="1015" y="273"/>
                    </a:cubicBezTo>
                    <a:cubicBezTo>
                      <a:pt x="1013" y="270"/>
                      <a:pt x="1011" y="268"/>
                      <a:pt x="1009" y="267"/>
                    </a:cubicBezTo>
                    <a:cubicBezTo>
                      <a:pt x="1006" y="266"/>
                      <a:pt x="1003" y="266"/>
                      <a:pt x="1000" y="268"/>
                    </a:cubicBezTo>
                    <a:cubicBezTo>
                      <a:pt x="997" y="269"/>
                      <a:pt x="983" y="276"/>
                      <a:pt x="970" y="282"/>
                    </a:cubicBezTo>
                    <a:cubicBezTo>
                      <a:pt x="966" y="275"/>
                      <a:pt x="962" y="269"/>
                      <a:pt x="957" y="263"/>
                    </a:cubicBezTo>
                    <a:cubicBezTo>
                      <a:pt x="968" y="253"/>
                      <a:pt x="980" y="242"/>
                      <a:pt x="983" y="240"/>
                    </a:cubicBezTo>
                    <a:cubicBezTo>
                      <a:pt x="985" y="238"/>
                      <a:pt x="986" y="236"/>
                      <a:pt x="986" y="233"/>
                    </a:cubicBezTo>
                    <a:cubicBezTo>
                      <a:pt x="986" y="230"/>
                      <a:pt x="986" y="227"/>
                      <a:pt x="984" y="225"/>
                    </a:cubicBezTo>
                    <a:cubicBezTo>
                      <a:pt x="982" y="222"/>
                      <a:pt x="980" y="221"/>
                      <a:pt x="977" y="220"/>
                    </a:cubicBezTo>
                    <a:cubicBezTo>
                      <a:pt x="974" y="220"/>
                      <a:pt x="971" y="220"/>
                      <a:pt x="969" y="221"/>
                    </a:cubicBezTo>
                    <a:cubicBezTo>
                      <a:pt x="966" y="223"/>
                      <a:pt x="952" y="231"/>
                      <a:pt x="940" y="239"/>
                    </a:cubicBezTo>
                    <a:cubicBezTo>
                      <a:pt x="935" y="233"/>
                      <a:pt x="930" y="227"/>
                      <a:pt x="926" y="221"/>
                    </a:cubicBezTo>
                    <a:cubicBezTo>
                      <a:pt x="935" y="210"/>
                      <a:pt x="946" y="198"/>
                      <a:pt x="948" y="196"/>
                    </a:cubicBezTo>
                    <a:cubicBezTo>
                      <a:pt x="950" y="194"/>
                      <a:pt x="951" y="191"/>
                      <a:pt x="951" y="188"/>
                    </a:cubicBezTo>
                    <a:cubicBezTo>
                      <a:pt x="951" y="185"/>
                      <a:pt x="950" y="183"/>
                      <a:pt x="948" y="181"/>
                    </a:cubicBezTo>
                    <a:cubicBezTo>
                      <a:pt x="946" y="178"/>
                      <a:pt x="944" y="177"/>
                      <a:pt x="941" y="177"/>
                    </a:cubicBezTo>
                    <a:cubicBezTo>
                      <a:pt x="938" y="176"/>
                      <a:pt x="935" y="177"/>
                      <a:pt x="933" y="179"/>
                    </a:cubicBezTo>
                    <a:cubicBezTo>
                      <a:pt x="930" y="181"/>
                      <a:pt x="917" y="190"/>
                      <a:pt x="906" y="199"/>
                    </a:cubicBezTo>
                    <a:cubicBezTo>
                      <a:pt x="900" y="193"/>
                      <a:pt x="895" y="188"/>
                      <a:pt x="890" y="183"/>
                    </a:cubicBezTo>
                    <a:cubicBezTo>
                      <a:pt x="898" y="171"/>
                      <a:pt x="908" y="158"/>
                      <a:pt x="910" y="156"/>
                    </a:cubicBezTo>
                    <a:cubicBezTo>
                      <a:pt x="912" y="153"/>
                      <a:pt x="912" y="150"/>
                      <a:pt x="912" y="148"/>
                    </a:cubicBezTo>
                    <a:cubicBezTo>
                      <a:pt x="911" y="145"/>
                      <a:pt x="910" y="142"/>
                      <a:pt x="908" y="140"/>
                    </a:cubicBezTo>
                    <a:cubicBezTo>
                      <a:pt x="906" y="138"/>
                      <a:pt x="903" y="137"/>
                      <a:pt x="900" y="137"/>
                    </a:cubicBezTo>
                    <a:cubicBezTo>
                      <a:pt x="897" y="137"/>
                      <a:pt x="895" y="138"/>
                      <a:pt x="892" y="140"/>
                    </a:cubicBezTo>
                    <a:cubicBezTo>
                      <a:pt x="890" y="142"/>
                      <a:pt x="878" y="153"/>
                      <a:pt x="868" y="163"/>
                    </a:cubicBezTo>
                    <a:cubicBezTo>
                      <a:pt x="862" y="158"/>
                      <a:pt x="856" y="153"/>
                      <a:pt x="850" y="149"/>
                    </a:cubicBezTo>
                    <a:cubicBezTo>
                      <a:pt x="857" y="136"/>
                      <a:pt x="866" y="122"/>
                      <a:pt x="867" y="119"/>
                    </a:cubicBezTo>
                    <a:cubicBezTo>
                      <a:pt x="869" y="117"/>
                      <a:pt x="869" y="114"/>
                      <a:pt x="868" y="111"/>
                    </a:cubicBezTo>
                    <a:cubicBezTo>
                      <a:pt x="868" y="109"/>
                      <a:pt x="866" y="106"/>
                      <a:pt x="864" y="104"/>
                    </a:cubicBezTo>
                    <a:cubicBezTo>
                      <a:pt x="861" y="103"/>
                      <a:pt x="858" y="102"/>
                      <a:pt x="856" y="102"/>
                    </a:cubicBezTo>
                    <a:cubicBezTo>
                      <a:pt x="853" y="102"/>
                      <a:pt x="850" y="103"/>
                      <a:pt x="848" y="106"/>
                    </a:cubicBezTo>
                    <a:cubicBezTo>
                      <a:pt x="846" y="108"/>
                      <a:pt x="836" y="120"/>
                      <a:pt x="826" y="131"/>
                    </a:cubicBezTo>
                    <a:cubicBezTo>
                      <a:pt x="820" y="127"/>
                      <a:pt x="813" y="123"/>
                      <a:pt x="807" y="119"/>
                    </a:cubicBezTo>
                    <a:cubicBezTo>
                      <a:pt x="813" y="105"/>
                      <a:pt x="820" y="91"/>
                      <a:pt x="821" y="88"/>
                    </a:cubicBezTo>
                    <a:cubicBezTo>
                      <a:pt x="822" y="85"/>
                      <a:pt x="822" y="82"/>
                      <a:pt x="821" y="80"/>
                    </a:cubicBezTo>
                    <a:cubicBezTo>
                      <a:pt x="820" y="77"/>
                      <a:pt x="819" y="75"/>
                      <a:pt x="816" y="73"/>
                    </a:cubicBezTo>
                    <a:cubicBezTo>
                      <a:pt x="813" y="72"/>
                      <a:pt x="811" y="71"/>
                      <a:pt x="808" y="72"/>
                    </a:cubicBezTo>
                    <a:cubicBezTo>
                      <a:pt x="805" y="72"/>
                      <a:pt x="802" y="74"/>
                      <a:pt x="801" y="76"/>
                    </a:cubicBezTo>
                    <a:cubicBezTo>
                      <a:pt x="799" y="79"/>
                      <a:pt x="790" y="92"/>
                      <a:pt x="781" y="104"/>
                    </a:cubicBezTo>
                    <a:cubicBezTo>
                      <a:pt x="775" y="100"/>
                      <a:pt x="768" y="97"/>
                      <a:pt x="761" y="93"/>
                    </a:cubicBezTo>
                    <a:cubicBezTo>
                      <a:pt x="766" y="80"/>
                      <a:pt x="771" y="65"/>
                      <a:pt x="772" y="61"/>
                    </a:cubicBezTo>
                    <a:cubicBezTo>
                      <a:pt x="773" y="59"/>
                      <a:pt x="772" y="56"/>
                      <a:pt x="771" y="53"/>
                    </a:cubicBezTo>
                    <a:cubicBezTo>
                      <a:pt x="770" y="51"/>
                      <a:pt x="768" y="49"/>
                      <a:pt x="765" y="47"/>
                    </a:cubicBezTo>
                    <a:cubicBezTo>
                      <a:pt x="763" y="46"/>
                      <a:pt x="760" y="46"/>
                      <a:pt x="757" y="47"/>
                    </a:cubicBezTo>
                    <a:cubicBezTo>
                      <a:pt x="754" y="48"/>
                      <a:pt x="752" y="49"/>
                      <a:pt x="750" y="52"/>
                    </a:cubicBezTo>
                    <a:cubicBezTo>
                      <a:pt x="749" y="55"/>
                      <a:pt x="741" y="69"/>
                      <a:pt x="734" y="81"/>
                    </a:cubicBezTo>
                    <a:cubicBezTo>
                      <a:pt x="727" y="78"/>
                      <a:pt x="720" y="76"/>
                      <a:pt x="713" y="73"/>
                    </a:cubicBezTo>
                    <a:cubicBezTo>
                      <a:pt x="716" y="59"/>
                      <a:pt x="719" y="43"/>
                      <a:pt x="720" y="40"/>
                    </a:cubicBezTo>
                    <a:cubicBezTo>
                      <a:pt x="721" y="37"/>
                      <a:pt x="720" y="35"/>
                      <a:pt x="719" y="32"/>
                    </a:cubicBezTo>
                    <a:cubicBezTo>
                      <a:pt x="717" y="30"/>
                      <a:pt x="715" y="28"/>
                      <a:pt x="712" y="27"/>
                    </a:cubicBezTo>
                    <a:cubicBezTo>
                      <a:pt x="709" y="26"/>
                      <a:pt x="706" y="26"/>
                      <a:pt x="704" y="27"/>
                    </a:cubicBezTo>
                    <a:cubicBezTo>
                      <a:pt x="701" y="28"/>
                      <a:pt x="699" y="30"/>
                      <a:pt x="698" y="33"/>
                    </a:cubicBezTo>
                    <a:cubicBezTo>
                      <a:pt x="697" y="36"/>
                      <a:pt x="690" y="51"/>
                      <a:pt x="684" y="64"/>
                    </a:cubicBezTo>
                    <a:cubicBezTo>
                      <a:pt x="677" y="62"/>
                      <a:pt x="670" y="60"/>
                      <a:pt x="663" y="58"/>
                    </a:cubicBezTo>
                    <a:cubicBezTo>
                      <a:pt x="664" y="44"/>
                      <a:pt x="666" y="28"/>
                      <a:pt x="667" y="25"/>
                    </a:cubicBezTo>
                    <a:cubicBezTo>
                      <a:pt x="667" y="22"/>
                      <a:pt x="666" y="19"/>
                      <a:pt x="664" y="17"/>
                    </a:cubicBezTo>
                    <a:cubicBezTo>
                      <a:pt x="662" y="14"/>
                      <a:pt x="660" y="13"/>
                      <a:pt x="657" y="12"/>
                    </a:cubicBezTo>
                    <a:cubicBezTo>
                      <a:pt x="654" y="12"/>
                      <a:pt x="651" y="12"/>
                      <a:pt x="649" y="13"/>
                    </a:cubicBezTo>
                    <a:cubicBezTo>
                      <a:pt x="646" y="15"/>
                      <a:pt x="644" y="17"/>
                      <a:pt x="644" y="20"/>
                    </a:cubicBezTo>
                    <a:cubicBezTo>
                      <a:pt x="643" y="23"/>
                      <a:pt x="638" y="38"/>
                      <a:pt x="633" y="52"/>
                    </a:cubicBezTo>
                    <a:cubicBezTo>
                      <a:pt x="626" y="51"/>
                      <a:pt x="619" y="49"/>
                      <a:pt x="611" y="48"/>
                    </a:cubicBezTo>
                    <a:cubicBezTo>
                      <a:pt x="611" y="34"/>
                      <a:pt x="612" y="18"/>
                      <a:pt x="612" y="15"/>
                    </a:cubicBezTo>
                    <a:cubicBezTo>
                      <a:pt x="612" y="12"/>
                      <a:pt x="610" y="9"/>
                      <a:pt x="608" y="7"/>
                    </a:cubicBezTo>
                    <a:cubicBezTo>
                      <a:pt x="606" y="5"/>
                      <a:pt x="604" y="4"/>
                      <a:pt x="601" y="3"/>
                    </a:cubicBezTo>
                    <a:cubicBezTo>
                      <a:pt x="598" y="3"/>
                      <a:pt x="595" y="4"/>
                      <a:pt x="593" y="5"/>
                    </a:cubicBezTo>
                    <a:cubicBezTo>
                      <a:pt x="591" y="7"/>
                      <a:pt x="589" y="9"/>
                      <a:pt x="588" y="12"/>
                    </a:cubicBezTo>
                    <a:cubicBezTo>
                      <a:pt x="588" y="15"/>
                      <a:pt x="584" y="31"/>
                      <a:pt x="582" y="45"/>
                    </a:cubicBezTo>
                    <a:cubicBezTo>
                      <a:pt x="574" y="45"/>
                      <a:pt x="567" y="44"/>
                      <a:pt x="559" y="44"/>
                    </a:cubicBezTo>
                    <a:cubicBezTo>
                      <a:pt x="558" y="30"/>
                      <a:pt x="556" y="14"/>
                      <a:pt x="556" y="11"/>
                    </a:cubicBezTo>
                    <a:cubicBezTo>
                      <a:pt x="556" y="8"/>
                      <a:pt x="554" y="5"/>
                      <a:pt x="552" y="3"/>
                    </a:cubicBezTo>
                    <a:cubicBezTo>
                      <a:pt x="550" y="1"/>
                      <a:pt x="547" y="0"/>
                      <a:pt x="544" y="0"/>
                    </a:cubicBezTo>
                    <a:cubicBezTo>
                      <a:pt x="541" y="0"/>
                      <a:pt x="538" y="1"/>
                      <a:pt x="536" y="3"/>
                    </a:cubicBezTo>
                    <a:cubicBezTo>
                      <a:pt x="534" y="5"/>
                      <a:pt x="533" y="8"/>
                      <a:pt x="532" y="11"/>
                    </a:cubicBezTo>
                    <a:cubicBezTo>
                      <a:pt x="532" y="14"/>
                      <a:pt x="531" y="30"/>
                      <a:pt x="529" y="44"/>
                    </a:cubicBezTo>
                    <a:cubicBezTo>
                      <a:pt x="522" y="44"/>
                      <a:pt x="514" y="45"/>
                      <a:pt x="507" y="45"/>
                    </a:cubicBezTo>
                    <a:cubicBezTo>
                      <a:pt x="504" y="31"/>
                      <a:pt x="501" y="15"/>
                      <a:pt x="500" y="12"/>
                    </a:cubicBezTo>
                    <a:cubicBezTo>
                      <a:pt x="499" y="9"/>
                      <a:pt x="498" y="7"/>
                      <a:pt x="495" y="5"/>
                    </a:cubicBezTo>
                    <a:cubicBezTo>
                      <a:pt x="493" y="4"/>
                      <a:pt x="490" y="3"/>
                      <a:pt x="487" y="3"/>
                    </a:cubicBezTo>
                    <a:cubicBezTo>
                      <a:pt x="484" y="4"/>
                      <a:pt x="482" y="5"/>
                      <a:pt x="480" y="7"/>
                    </a:cubicBezTo>
                    <a:cubicBezTo>
                      <a:pt x="478" y="9"/>
                      <a:pt x="477" y="12"/>
                      <a:pt x="477" y="15"/>
                    </a:cubicBezTo>
                    <a:cubicBezTo>
                      <a:pt x="477" y="18"/>
                      <a:pt x="477" y="34"/>
                      <a:pt x="477" y="48"/>
                    </a:cubicBezTo>
                    <a:cubicBezTo>
                      <a:pt x="470" y="49"/>
                      <a:pt x="462" y="51"/>
                      <a:pt x="455" y="52"/>
                    </a:cubicBezTo>
                    <a:cubicBezTo>
                      <a:pt x="450" y="38"/>
                      <a:pt x="446" y="23"/>
                      <a:pt x="445" y="20"/>
                    </a:cubicBezTo>
                    <a:cubicBezTo>
                      <a:pt x="444" y="17"/>
                      <a:pt x="442" y="15"/>
                      <a:pt x="439" y="13"/>
                    </a:cubicBezTo>
                    <a:cubicBezTo>
                      <a:pt x="437" y="12"/>
                      <a:pt x="434" y="12"/>
                      <a:pt x="431" y="12"/>
                    </a:cubicBezTo>
                    <a:cubicBezTo>
                      <a:pt x="428" y="13"/>
                      <a:pt x="426" y="14"/>
                      <a:pt x="424" y="17"/>
                    </a:cubicBezTo>
                    <a:cubicBezTo>
                      <a:pt x="422" y="19"/>
                      <a:pt x="421" y="22"/>
                      <a:pt x="422" y="25"/>
                    </a:cubicBezTo>
                    <a:cubicBezTo>
                      <a:pt x="422" y="28"/>
                      <a:pt x="424" y="44"/>
                      <a:pt x="426" y="58"/>
                    </a:cubicBezTo>
                    <a:cubicBezTo>
                      <a:pt x="418" y="60"/>
                      <a:pt x="411" y="62"/>
                      <a:pt x="404" y="64"/>
                    </a:cubicBezTo>
                    <a:cubicBezTo>
                      <a:pt x="398" y="51"/>
                      <a:pt x="392" y="36"/>
                      <a:pt x="390" y="33"/>
                    </a:cubicBezTo>
                    <a:cubicBezTo>
                      <a:pt x="389" y="30"/>
                      <a:pt x="387" y="28"/>
                      <a:pt x="384" y="27"/>
                    </a:cubicBezTo>
                    <a:cubicBezTo>
                      <a:pt x="382" y="26"/>
                      <a:pt x="379" y="26"/>
                      <a:pt x="376" y="27"/>
                    </a:cubicBezTo>
                    <a:cubicBezTo>
                      <a:pt x="373" y="28"/>
                      <a:pt x="371" y="30"/>
                      <a:pt x="370" y="32"/>
                    </a:cubicBezTo>
                    <a:cubicBezTo>
                      <a:pt x="368" y="35"/>
                      <a:pt x="367" y="37"/>
                      <a:pt x="368" y="40"/>
                    </a:cubicBezTo>
                    <a:cubicBezTo>
                      <a:pt x="369" y="43"/>
                      <a:pt x="372" y="59"/>
                      <a:pt x="375" y="73"/>
                    </a:cubicBezTo>
                    <a:cubicBezTo>
                      <a:pt x="368" y="76"/>
                      <a:pt x="361" y="78"/>
                      <a:pt x="354" y="81"/>
                    </a:cubicBezTo>
                    <a:cubicBezTo>
                      <a:pt x="347" y="69"/>
                      <a:pt x="339" y="55"/>
                      <a:pt x="338" y="52"/>
                    </a:cubicBezTo>
                    <a:cubicBezTo>
                      <a:pt x="336" y="49"/>
                      <a:pt x="334" y="48"/>
                      <a:pt x="331" y="47"/>
                    </a:cubicBezTo>
                    <a:cubicBezTo>
                      <a:pt x="329" y="46"/>
                      <a:pt x="326" y="46"/>
                      <a:pt x="323" y="47"/>
                    </a:cubicBezTo>
                    <a:cubicBezTo>
                      <a:pt x="320" y="49"/>
                      <a:pt x="318" y="51"/>
                      <a:pt x="317" y="53"/>
                    </a:cubicBezTo>
                    <a:cubicBezTo>
                      <a:pt x="316" y="56"/>
                      <a:pt x="315" y="59"/>
                      <a:pt x="316" y="61"/>
                    </a:cubicBezTo>
                    <a:cubicBezTo>
                      <a:pt x="317" y="65"/>
                      <a:pt x="322" y="80"/>
                      <a:pt x="327" y="93"/>
                    </a:cubicBezTo>
                    <a:cubicBezTo>
                      <a:pt x="320" y="97"/>
                      <a:pt x="314" y="100"/>
                      <a:pt x="307" y="104"/>
                    </a:cubicBezTo>
                    <a:cubicBezTo>
                      <a:pt x="299" y="92"/>
                      <a:pt x="289" y="79"/>
                      <a:pt x="288" y="76"/>
                    </a:cubicBezTo>
                    <a:cubicBezTo>
                      <a:pt x="286" y="74"/>
                      <a:pt x="283" y="72"/>
                      <a:pt x="280" y="72"/>
                    </a:cubicBezTo>
                    <a:cubicBezTo>
                      <a:pt x="278" y="71"/>
                      <a:pt x="275" y="72"/>
                      <a:pt x="272" y="73"/>
                    </a:cubicBezTo>
                    <a:cubicBezTo>
                      <a:pt x="270" y="75"/>
                      <a:pt x="268" y="77"/>
                      <a:pt x="267" y="80"/>
                    </a:cubicBezTo>
                    <a:cubicBezTo>
                      <a:pt x="266" y="82"/>
                      <a:pt x="266" y="85"/>
                      <a:pt x="267" y="88"/>
                    </a:cubicBezTo>
                    <a:cubicBezTo>
                      <a:pt x="269" y="91"/>
                      <a:pt x="275" y="105"/>
                      <a:pt x="281" y="119"/>
                    </a:cubicBezTo>
                    <a:cubicBezTo>
                      <a:pt x="275" y="123"/>
                      <a:pt x="269" y="127"/>
                      <a:pt x="262" y="131"/>
                    </a:cubicBezTo>
                    <a:cubicBezTo>
                      <a:pt x="253" y="120"/>
                      <a:pt x="242" y="108"/>
                      <a:pt x="240" y="106"/>
                    </a:cubicBezTo>
                    <a:cubicBezTo>
                      <a:pt x="238" y="103"/>
                      <a:pt x="235" y="102"/>
                      <a:pt x="233" y="102"/>
                    </a:cubicBezTo>
                    <a:cubicBezTo>
                      <a:pt x="230" y="102"/>
                      <a:pt x="227" y="103"/>
                      <a:pt x="225" y="104"/>
                    </a:cubicBezTo>
                    <a:cubicBezTo>
                      <a:pt x="222" y="106"/>
                      <a:pt x="221" y="109"/>
                      <a:pt x="220" y="111"/>
                    </a:cubicBezTo>
                    <a:cubicBezTo>
                      <a:pt x="219" y="114"/>
                      <a:pt x="220" y="117"/>
                      <a:pt x="221" y="119"/>
                    </a:cubicBezTo>
                    <a:cubicBezTo>
                      <a:pt x="223" y="122"/>
                      <a:pt x="231" y="136"/>
                      <a:pt x="238" y="149"/>
                    </a:cubicBezTo>
                    <a:cubicBezTo>
                      <a:pt x="232" y="153"/>
                      <a:pt x="226" y="158"/>
                      <a:pt x="221" y="163"/>
                    </a:cubicBezTo>
                    <a:cubicBezTo>
                      <a:pt x="210" y="153"/>
                      <a:pt x="198" y="142"/>
                      <a:pt x="196" y="140"/>
                    </a:cubicBezTo>
                    <a:cubicBezTo>
                      <a:pt x="194" y="138"/>
                      <a:pt x="191" y="137"/>
                      <a:pt x="188" y="137"/>
                    </a:cubicBezTo>
                    <a:cubicBezTo>
                      <a:pt x="185" y="137"/>
                      <a:pt x="182" y="138"/>
                      <a:pt x="180" y="140"/>
                    </a:cubicBezTo>
                    <a:cubicBezTo>
                      <a:pt x="178" y="142"/>
                      <a:pt x="177" y="145"/>
                      <a:pt x="176" y="148"/>
                    </a:cubicBezTo>
                    <a:cubicBezTo>
                      <a:pt x="176" y="150"/>
                      <a:pt x="177" y="153"/>
                      <a:pt x="178" y="156"/>
                    </a:cubicBezTo>
                    <a:cubicBezTo>
                      <a:pt x="180" y="158"/>
                      <a:pt x="190" y="171"/>
                      <a:pt x="199" y="183"/>
                    </a:cubicBezTo>
                    <a:cubicBezTo>
                      <a:pt x="193" y="188"/>
                      <a:pt x="188" y="193"/>
                      <a:pt x="183" y="199"/>
                    </a:cubicBezTo>
                    <a:cubicBezTo>
                      <a:pt x="171" y="190"/>
                      <a:pt x="158" y="181"/>
                      <a:pt x="155" y="179"/>
                    </a:cubicBezTo>
                    <a:cubicBezTo>
                      <a:pt x="153" y="177"/>
                      <a:pt x="150" y="176"/>
                      <a:pt x="147" y="177"/>
                    </a:cubicBezTo>
                    <a:cubicBezTo>
                      <a:pt x="145" y="177"/>
                      <a:pt x="142" y="178"/>
                      <a:pt x="140" y="181"/>
                    </a:cubicBezTo>
                    <a:cubicBezTo>
                      <a:pt x="138" y="183"/>
                      <a:pt x="137" y="185"/>
                      <a:pt x="137" y="188"/>
                    </a:cubicBezTo>
                    <a:cubicBezTo>
                      <a:pt x="137" y="191"/>
                      <a:pt x="138" y="194"/>
                      <a:pt x="140" y="196"/>
                    </a:cubicBezTo>
                    <a:cubicBezTo>
                      <a:pt x="142" y="198"/>
                      <a:pt x="153" y="210"/>
                      <a:pt x="163" y="221"/>
                    </a:cubicBezTo>
                    <a:cubicBezTo>
                      <a:pt x="158" y="227"/>
                      <a:pt x="153" y="233"/>
                      <a:pt x="148" y="239"/>
                    </a:cubicBezTo>
                    <a:cubicBezTo>
                      <a:pt x="136" y="231"/>
                      <a:pt x="122" y="223"/>
                      <a:pt x="119" y="221"/>
                    </a:cubicBezTo>
                    <a:cubicBezTo>
                      <a:pt x="117" y="220"/>
                      <a:pt x="114" y="220"/>
                      <a:pt x="111" y="220"/>
                    </a:cubicBezTo>
                    <a:cubicBezTo>
                      <a:pt x="108" y="221"/>
                      <a:pt x="106" y="222"/>
                      <a:pt x="104" y="225"/>
                    </a:cubicBezTo>
                    <a:cubicBezTo>
                      <a:pt x="103" y="227"/>
                      <a:pt x="102" y="230"/>
                      <a:pt x="102" y="233"/>
                    </a:cubicBezTo>
                    <a:cubicBezTo>
                      <a:pt x="102" y="236"/>
                      <a:pt x="103" y="238"/>
                      <a:pt x="106" y="240"/>
                    </a:cubicBezTo>
                    <a:cubicBezTo>
                      <a:pt x="108" y="242"/>
                      <a:pt x="120" y="253"/>
                      <a:pt x="131" y="263"/>
                    </a:cubicBezTo>
                    <a:cubicBezTo>
                      <a:pt x="127" y="269"/>
                      <a:pt x="123" y="275"/>
                      <a:pt x="119" y="282"/>
                    </a:cubicBezTo>
                    <a:cubicBezTo>
                      <a:pt x="105" y="276"/>
                      <a:pt x="91" y="269"/>
                      <a:pt x="88" y="268"/>
                    </a:cubicBezTo>
                    <a:cubicBezTo>
                      <a:pt x="85" y="266"/>
                      <a:pt x="82" y="266"/>
                      <a:pt x="80" y="267"/>
                    </a:cubicBezTo>
                    <a:cubicBezTo>
                      <a:pt x="77" y="268"/>
                      <a:pt x="75" y="270"/>
                      <a:pt x="73" y="273"/>
                    </a:cubicBezTo>
                    <a:cubicBezTo>
                      <a:pt x="72" y="275"/>
                      <a:pt x="71" y="278"/>
                      <a:pt x="72" y="281"/>
                    </a:cubicBezTo>
                    <a:cubicBezTo>
                      <a:pt x="72" y="284"/>
                      <a:pt x="74" y="286"/>
                      <a:pt x="76" y="288"/>
                    </a:cubicBezTo>
                    <a:cubicBezTo>
                      <a:pt x="79" y="290"/>
                      <a:pt x="92" y="299"/>
                      <a:pt x="104" y="307"/>
                    </a:cubicBezTo>
                    <a:cubicBezTo>
                      <a:pt x="100" y="314"/>
                      <a:pt x="97" y="321"/>
                      <a:pt x="93" y="328"/>
                    </a:cubicBezTo>
                    <a:cubicBezTo>
                      <a:pt x="80" y="323"/>
                      <a:pt x="65" y="318"/>
                      <a:pt x="61" y="317"/>
                    </a:cubicBezTo>
                    <a:cubicBezTo>
                      <a:pt x="59" y="316"/>
                      <a:pt x="56" y="316"/>
                      <a:pt x="53" y="317"/>
                    </a:cubicBezTo>
                    <a:cubicBezTo>
                      <a:pt x="51" y="319"/>
                      <a:pt x="49" y="321"/>
                      <a:pt x="47" y="323"/>
                    </a:cubicBezTo>
                    <a:cubicBezTo>
                      <a:pt x="46" y="326"/>
                      <a:pt x="46" y="329"/>
                      <a:pt x="47" y="332"/>
                    </a:cubicBezTo>
                    <a:cubicBezTo>
                      <a:pt x="48" y="334"/>
                      <a:pt x="49" y="337"/>
                      <a:pt x="52" y="338"/>
                    </a:cubicBezTo>
                    <a:cubicBezTo>
                      <a:pt x="55" y="340"/>
                      <a:pt x="69" y="348"/>
                      <a:pt x="81" y="355"/>
                    </a:cubicBezTo>
                    <a:cubicBezTo>
                      <a:pt x="78" y="362"/>
                      <a:pt x="76" y="369"/>
                      <a:pt x="73" y="376"/>
                    </a:cubicBezTo>
                    <a:cubicBezTo>
                      <a:pt x="59" y="373"/>
                      <a:pt x="44" y="369"/>
                      <a:pt x="40" y="369"/>
                    </a:cubicBezTo>
                    <a:cubicBezTo>
                      <a:pt x="37" y="368"/>
                      <a:pt x="35" y="369"/>
                      <a:pt x="32" y="370"/>
                    </a:cubicBezTo>
                    <a:cubicBezTo>
                      <a:pt x="30" y="372"/>
                      <a:pt x="28" y="374"/>
                      <a:pt x="27" y="377"/>
                    </a:cubicBezTo>
                    <a:cubicBezTo>
                      <a:pt x="26" y="379"/>
                      <a:pt x="26" y="382"/>
                      <a:pt x="27" y="385"/>
                    </a:cubicBezTo>
                    <a:cubicBezTo>
                      <a:pt x="28" y="388"/>
                      <a:pt x="30" y="390"/>
                      <a:pt x="33" y="391"/>
                    </a:cubicBezTo>
                    <a:cubicBezTo>
                      <a:pt x="36" y="392"/>
                      <a:pt x="51" y="399"/>
                      <a:pt x="64" y="404"/>
                    </a:cubicBezTo>
                    <a:cubicBezTo>
                      <a:pt x="62" y="412"/>
                      <a:pt x="60" y="419"/>
                      <a:pt x="58" y="426"/>
                    </a:cubicBezTo>
                    <a:cubicBezTo>
                      <a:pt x="44" y="425"/>
                      <a:pt x="28" y="423"/>
                      <a:pt x="25" y="422"/>
                    </a:cubicBezTo>
                    <a:cubicBezTo>
                      <a:pt x="22" y="422"/>
                      <a:pt x="19" y="423"/>
                      <a:pt x="17" y="425"/>
                    </a:cubicBezTo>
                    <a:cubicBezTo>
                      <a:pt x="15" y="426"/>
                      <a:pt x="13" y="429"/>
                      <a:pt x="12" y="432"/>
                    </a:cubicBezTo>
                    <a:cubicBezTo>
                      <a:pt x="12" y="435"/>
                      <a:pt x="12" y="438"/>
                      <a:pt x="13" y="440"/>
                    </a:cubicBezTo>
                    <a:cubicBezTo>
                      <a:pt x="15" y="442"/>
                      <a:pt x="17" y="444"/>
                      <a:pt x="20" y="445"/>
                    </a:cubicBezTo>
                    <a:cubicBezTo>
                      <a:pt x="23" y="446"/>
                      <a:pt x="38" y="451"/>
                      <a:pt x="52" y="455"/>
                    </a:cubicBezTo>
                    <a:cubicBezTo>
                      <a:pt x="51" y="463"/>
                      <a:pt x="49" y="470"/>
                      <a:pt x="48" y="478"/>
                    </a:cubicBezTo>
                    <a:cubicBezTo>
                      <a:pt x="34" y="478"/>
                      <a:pt x="18" y="477"/>
                      <a:pt x="15" y="477"/>
                    </a:cubicBezTo>
                    <a:cubicBezTo>
                      <a:pt x="12" y="477"/>
                      <a:pt x="9" y="479"/>
                      <a:pt x="7" y="481"/>
                    </a:cubicBezTo>
                    <a:cubicBezTo>
                      <a:pt x="5" y="482"/>
                      <a:pt x="4" y="485"/>
                      <a:pt x="3" y="488"/>
                    </a:cubicBezTo>
                    <a:cubicBezTo>
                      <a:pt x="3" y="491"/>
                      <a:pt x="4" y="494"/>
                      <a:pt x="5" y="496"/>
                    </a:cubicBezTo>
                    <a:cubicBezTo>
                      <a:pt x="7" y="498"/>
                      <a:pt x="9" y="500"/>
                      <a:pt x="12" y="501"/>
                    </a:cubicBezTo>
                    <a:cubicBezTo>
                      <a:pt x="15" y="501"/>
                      <a:pt x="31" y="505"/>
                      <a:pt x="45" y="507"/>
                    </a:cubicBezTo>
                    <a:cubicBezTo>
                      <a:pt x="45" y="515"/>
                      <a:pt x="44" y="522"/>
                      <a:pt x="44" y="530"/>
                    </a:cubicBezTo>
                    <a:cubicBezTo>
                      <a:pt x="30" y="531"/>
                      <a:pt x="14" y="533"/>
                      <a:pt x="11" y="533"/>
                    </a:cubicBezTo>
                    <a:cubicBezTo>
                      <a:pt x="8" y="533"/>
                      <a:pt x="5" y="535"/>
                      <a:pt x="3" y="537"/>
                    </a:cubicBezTo>
                    <a:cubicBezTo>
                      <a:pt x="1" y="539"/>
                      <a:pt x="0" y="542"/>
                      <a:pt x="0" y="545"/>
                    </a:cubicBezTo>
                    <a:cubicBezTo>
                      <a:pt x="0" y="548"/>
                      <a:pt x="1" y="551"/>
                      <a:pt x="3" y="553"/>
                    </a:cubicBezTo>
                    <a:cubicBezTo>
                      <a:pt x="5" y="555"/>
                      <a:pt x="8" y="556"/>
                      <a:pt x="11" y="557"/>
                    </a:cubicBezTo>
                    <a:cubicBezTo>
                      <a:pt x="14" y="557"/>
                      <a:pt x="30" y="559"/>
                      <a:pt x="44" y="560"/>
                    </a:cubicBezTo>
                    <a:cubicBezTo>
                      <a:pt x="44" y="567"/>
                      <a:pt x="45" y="575"/>
                      <a:pt x="45" y="582"/>
                    </a:cubicBezTo>
                    <a:cubicBezTo>
                      <a:pt x="31" y="585"/>
                      <a:pt x="15" y="588"/>
                      <a:pt x="12" y="589"/>
                    </a:cubicBezTo>
                    <a:cubicBezTo>
                      <a:pt x="9" y="590"/>
                      <a:pt x="7" y="592"/>
                      <a:pt x="5" y="594"/>
                    </a:cubicBezTo>
                    <a:cubicBezTo>
                      <a:pt x="4" y="596"/>
                      <a:pt x="3" y="599"/>
                      <a:pt x="3" y="602"/>
                    </a:cubicBezTo>
                    <a:cubicBezTo>
                      <a:pt x="4" y="605"/>
                      <a:pt x="5" y="607"/>
                      <a:pt x="7" y="609"/>
                    </a:cubicBezTo>
                    <a:cubicBezTo>
                      <a:pt x="9" y="611"/>
                      <a:pt x="12" y="613"/>
                      <a:pt x="15" y="613"/>
                    </a:cubicBezTo>
                    <a:cubicBezTo>
                      <a:pt x="18" y="612"/>
                      <a:pt x="34" y="612"/>
                      <a:pt x="48" y="612"/>
                    </a:cubicBezTo>
                    <a:cubicBezTo>
                      <a:pt x="49" y="620"/>
                      <a:pt x="51" y="627"/>
                      <a:pt x="52" y="634"/>
                    </a:cubicBezTo>
                    <a:cubicBezTo>
                      <a:pt x="38" y="639"/>
                      <a:pt x="23" y="644"/>
                      <a:pt x="20" y="645"/>
                    </a:cubicBezTo>
                    <a:cubicBezTo>
                      <a:pt x="17" y="645"/>
                      <a:pt x="15" y="648"/>
                      <a:pt x="13" y="650"/>
                    </a:cubicBezTo>
                    <a:cubicBezTo>
                      <a:pt x="12" y="652"/>
                      <a:pt x="12" y="655"/>
                      <a:pt x="12" y="658"/>
                    </a:cubicBezTo>
                    <a:cubicBezTo>
                      <a:pt x="13" y="661"/>
                      <a:pt x="15" y="664"/>
                      <a:pt x="17" y="665"/>
                    </a:cubicBezTo>
                    <a:cubicBezTo>
                      <a:pt x="19" y="667"/>
                      <a:pt x="22" y="668"/>
                      <a:pt x="25" y="668"/>
                    </a:cubicBezTo>
                    <a:cubicBezTo>
                      <a:pt x="28" y="667"/>
                      <a:pt x="44" y="665"/>
                      <a:pt x="58" y="664"/>
                    </a:cubicBezTo>
                    <a:cubicBezTo>
                      <a:pt x="60" y="671"/>
                      <a:pt x="62" y="678"/>
                      <a:pt x="64" y="686"/>
                    </a:cubicBezTo>
                    <a:cubicBezTo>
                      <a:pt x="51" y="691"/>
                      <a:pt x="36" y="698"/>
                      <a:pt x="33" y="699"/>
                    </a:cubicBezTo>
                    <a:cubicBezTo>
                      <a:pt x="30" y="700"/>
                      <a:pt x="28" y="702"/>
                      <a:pt x="27" y="705"/>
                    </a:cubicBezTo>
                    <a:cubicBezTo>
                      <a:pt x="26" y="708"/>
                      <a:pt x="26" y="710"/>
                      <a:pt x="27" y="713"/>
                    </a:cubicBezTo>
                    <a:cubicBezTo>
                      <a:pt x="28" y="716"/>
                      <a:pt x="30" y="718"/>
                      <a:pt x="32" y="720"/>
                    </a:cubicBezTo>
                    <a:cubicBezTo>
                      <a:pt x="35" y="721"/>
                      <a:pt x="37" y="722"/>
                      <a:pt x="40" y="721"/>
                    </a:cubicBezTo>
                    <a:cubicBezTo>
                      <a:pt x="44" y="721"/>
                      <a:pt x="59" y="717"/>
                      <a:pt x="73" y="714"/>
                    </a:cubicBezTo>
                    <a:cubicBezTo>
                      <a:pt x="76" y="721"/>
                      <a:pt x="78" y="728"/>
                      <a:pt x="81" y="735"/>
                    </a:cubicBezTo>
                    <a:cubicBezTo>
                      <a:pt x="69" y="742"/>
                      <a:pt x="55" y="750"/>
                      <a:pt x="52" y="752"/>
                    </a:cubicBezTo>
                    <a:cubicBezTo>
                      <a:pt x="49" y="753"/>
                      <a:pt x="48" y="756"/>
                      <a:pt x="47" y="758"/>
                    </a:cubicBezTo>
                    <a:cubicBezTo>
                      <a:pt x="46" y="761"/>
                      <a:pt x="46" y="764"/>
                      <a:pt x="47" y="766"/>
                    </a:cubicBezTo>
                    <a:cubicBezTo>
                      <a:pt x="49" y="769"/>
                      <a:pt x="51" y="771"/>
                      <a:pt x="53" y="772"/>
                    </a:cubicBezTo>
                    <a:cubicBezTo>
                      <a:pt x="56" y="774"/>
                      <a:pt x="59" y="774"/>
                      <a:pt x="61" y="773"/>
                    </a:cubicBezTo>
                    <a:cubicBezTo>
                      <a:pt x="65" y="772"/>
                      <a:pt x="80" y="767"/>
                      <a:pt x="93" y="762"/>
                    </a:cubicBezTo>
                    <a:cubicBezTo>
                      <a:pt x="97" y="769"/>
                      <a:pt x="100" y="776"/>
                      <a:pt x="104" y="782"/>
                    </a:cubicBezTo>
                    <a:cubicBezTo>
                      <a:pt x="92" y="791"/>
                      <a:pt x="79" y="800"/>
                      <a:pt x="76" y="802"/>
                    </a:cubicBezTo>
                    <a:cubicBezTo>
                      <a:pt x="74" y="804"/>
                      <a:pt x="72" y="806"/>
                      <a:pt x="72" y="809"/>
                    </a:cubicBezTo>
                    <a:cubicBezTo>
                      <a:pt x="71" y="812"/>
                      <a:pt x="72" y="815"/>
                      <a:pt x="73" y="817"/>
                    </a:cubicBezTo>
                    <a:cubicBezTo>
                      <a:pt x="75" y="820"/>
                      <a:pt x="77" y="822"/>
                      <a:pt x="80" y="823"/>
                    </a:cubicBezTo>
                    <a:cubicBezTo>
                      <a:pt x="82" y="824"/>
                      <a:pt x="85" y="824"/>
                      <a:pt x="88" y="822"/>
                    </a:cubicBezTo>
                    <a:cubicBezTo>
                      <a:pt x="91" y="821"/>
                      <a:pt x="105" y="814"/>
                      <a:pt x="119" y="808"/>
                    </a:cubicBezTo>
                    <a:cubicBezTo>
                      <a:pt x="123" y="815"/>
                      <a:pt x="127" y="821"/>
                      <a:pt x="131" y="827"/>
                    </a:cubicBezTo>
                    <a:cubicBezTo>
                      <a:pt x="120" y="837"/>
                      <a:pt x="108" y="847"/>
                      <a:pt x="106" y="850"/>
                    </a:cubicBezTo>
                    <a:cubicBezTo>
                      <a:pt x="103" y="852"/>
                      <a:pt x="102" y="854"/>
                      <a:pt x="102" y="857"/>
                    </a:cubicBezTo>
                    <a:cubicBezTo>
                      <a:pt x="102" y="860"/>
                      <a:pt x="103" y="863"/>
                      <a:pt x="104" y="865"/>
                    </a:cubicBezTo>
                    <a:cubicBezTo>
                      <a:pt x="106" y="868"/>
                      <a:pt x="108" y="869"/>
                      <a:pt x="111" y="870"/>
                    </a:cubicBezTo>
                    <a:cubicBezTo>
                      <a:pt x="114" y="870"/>
                      <a:pt x="117" y="870"/>
                      <a:pt x="119" y="869"/>
                    </a:cubicBezTo>
                    <a:cubicBezTo>
                      <a:pt x="122" y="867"/>
                      <a:pt x="136" y="859"/>
                      <a:pt x="148" y="851"/>
                    </a:cubicBezTo>
                    <a:cubicBezTo>
                      <a:pt x="153" y="857"/>
                      <a:pt x="158" y="863"/>
                      <a:pt x="163" y="869"/>
                    </a:cubicBezTo>
                    <a:cubicBezTo>
                      <a:pt x="153" y="880"/>
                      <a:pt x="142" y="891"/>
                      <a:pt x="140" y="894"/>
                    </a:cubicBezTo>
                    <a:cubicBezTo>
                      <a:pt x="138" y="896"/>
                      <a:pt x="137" y="899"/>
                      <a:pt x="137" y="902"/>
                    </a:cubicBezTo>
                    <a:cubicBezTo>
                      <a:pt x="137" y="904"/>
                      <a:pt x="138" y="907"/>
                      <a:pt x="140" y="909"/>
                    </a:cubicBezTo>
                    <a:cubicBezTo>
                      <a:pt x="142" y="912"/>
                      <a:pt x="145" y="913"/>
                      <a:pt x="147" y="913"/>
                    </a:cubicBezTo>
                    <a:cubicBezTo>
                      <a:pt x="150" y="914"/>
                      <a:pt x="153" y="913"/>
                      <a:pt x="155" y="911"/>
                    </a:cubicBezTo>
                    <a:cubicBezTo>
                      <a:pt x="158" y="909"/>
                      <a:pt x="171" y="900"/>
                      <a:pt x="183" y="891"/>
                    </a:cubicBezTo>
                    <a:cubicBezTo>
                      <a:pt x="188" y="897"/>
                      <a:pt x="193" y="902"/>
                      <a:pt x="199" y="907"/>
                    </a:cubicBezTo>
                    <a:cubicBezTo>
                      <a:pt x="190" y="919"/>
                      <a:pt x="180" y="932"/>
                      <a:pt x="178" y="934"/>
                    </a:cubicBezTo>
                    <a:cubicBezTo>
                      <a:pt x="177" y="937"/>
                      <a:pt x="176" y="940"/>
                      <a:pt x="176" y="942"/>
                    </a:cubicBezTo>
                    <a:cubicBezTo>
                      <a:pt x="177" y="945"/>
                      <a:pt x="178" y="948"/>
                      <a:pt x="180" y="950"/>
                    </a:cubicBezTo>
                    <a:cubicBezTo>
                      <a:pt x="182" y="952"/>
                      <a:pt x="185" y="953"/>
                      <a:pt x="188" y="953"/>
                    </a:cubicBezTo>
                    <a:cubicBezTo>
                      <a:pt x="191" y="953"/>
                      <a:pt x="194" y="952"/>
                      <a:pt x="196" y="950"/>
                    </a:cubicBezTo>
                    <a:cubicBezTo>
                      <a:pt x="198" y="948"/>
                      <a:pt x="210" y="937"/>
                      <a:pt x="221" y="927"/>
                    </a:cubicBezTo>
                    <a:cubicBezTo>
                      <a:pt x="226" y="932"/>
                      <a:pt x="232" y="937"/>
                      <a:pt x="238" y="941"/>
                    </a:cubicBezTo>
                    <a:cubicBezTo>
                      <a:pt x="231" y="954"/>
                      <a:pt x="223" y="968"/>
                      <a:pt x="221" y="970"/>
                    </a:cubicBezTo>
                    <a:cubicBezTo>
                      <a:pt x="220" y="973"/>
                      <a:pt x="219" y="976"/>
                      <a:pt x="220" y="979"/>
                    </a:cubicBezTo>
                    <a:cubicBezTo>
                      <a:pt x="221" y="981"/>
                      <a:pt x="222" y="984"/>
                      <a:pt x="225" y="986"/>
                    </a:cubicBezTo>
                    <a:cubicBezTo>
                      <a:pt x="227" y="987"/>
                      <a:pt x="230" y="988"/>
                      <a:pt x="233" y="988"/>
                    </a:cubicBezTo>
                    <a:cubicBezTo>
                      <a:pt x="235" y="988"/>
                      <a:pt x="238" y="986"/>
                      <a:pt x="240" y="984"/>
                    </a:cubicBezTo>
                    <a:cubicBezTo>
                      <a:pt x="242" y="982"/>
                      <a:pt x="253" y="970"/>
                      <a:pt x="262" y="959"/>
                    </a:cubicBezTo>
                    <a:cubicBezTo>
                      <a:pt x="269" y="963"/>
                      <a:pt x="275" y="967"/>
                      <a:pt x="281" y="971"/>
                    </a:cubicBezTo>
                    <a:cubicBezTo>
                      <a:pt x="275" y="984"/>
                      <a:pt x="269" y="999"/>
                      <a:pt x="267" y="1002"/>
                    </a:cubicBezTo>
                    <a:cubicBezTo>
                      <a:pt x="266" y="1005"/>
                      <a:pt x="266" y="1008"/>
                      <a:pt x="267" y="1010"/>
                    </a:cubicBezTo>
                    <a:cubicBezTo>
                      <a:pt x="268" y="1013"/>
                      <a:pt x="270" y="1015"/>
                      <a:pt x="272" y="1017"/>
                    </a:cubicBezTo>
                    <a:cubicBezTo>
                      <a:pt x="275" y="1018"/>
                      <a:pt x="278" y="1019"/>
                      <a:pt x="280" y="1018"/>
                    </a:cubicBezTo>
                    <a:cubicBezTo>
                      <a:pt x="283" y="1018"/>
                      <a:pt x="286" y="1016"/>
                      <a:pt x="288" y="1014"/>
                    </a:cubicBezTo>
                    <a:cubicBezTo>
                      <a:pt x="289" y="1011"/>
                      <a:pt x="299" y="998"/>
                      <a:pt x="307" y="986"/>
                    </a:cubicBezTo>
                    <a:cubicBezTo>
                      <a:pt x="314" y="990"/>
                      <a:pt x="320" y="993"/>
                      <a:pt x="327" y="996"/>
                    </a:cubicBezTo>
                    <a:cubicBezTo>
                      <a:pt x="322" y="1010"/>
                      <a:pt x="317" y="1025"/>
                      <a:pt x="316" y="1028"/>
                    </a:cubicBezTo>
                    <a:cubicBezTo>
                      <a:pt x="315" y="1031"/>
                      <a:pt x="316" y="1034"/>
                      <a:pt x="317" y="1037"/>
                    </a:cubicBezTo>
                    <a:cubicBezTo>
                      <a:pt x="318" y="1039"/>
                      <a:pt x="320" y="1041"/>
                      <a:pt x="323" y="1043"/>
                    </a:cubicBezTo>
                    <a:cubicBezTo>
                      <a:pt x="326" y="1044"/>
                      <a:pt x="329" y="1044"/>
                      <a:pt x="331" y="1043"/>
                    </a:cubicBezTo>
                    <a:cubicBezTo>
                      <a:pt x="334" y="1042"/>
                      <a:pt x="336" y="1041"/>
                      <a:pt x="338" y="1038"/>
                    </a:cubicBezTo>
                    <a:cubicBezTo>
                      <a:pt x="339" y="1035"/>
                      <a:pt x="347" y="1021"/>
                      <a:pt x="354" y="1009"/>
                    </a:cubicBezTo>
                    <a:cubicBezTo>
                      <a:pt x="361" y="1011"/>
                      <a:pt x="368" y="1014"/>
                      <a:pt x="375" y="1017"/>
                    </a:cubicBezTo>
                    <a:cubicBezTo>
                      <a:pt x="372" y="1031"/>
                      <a:pt x="369" y="1046"/>
                      <a:pt x="368" y="1050"/>
                    </a:cubicBezTo>
                    <a:cubicBezTo>
                      <a:pt x="367" y="1053"/>
                      <a:pt x="368" y="1055"/>
                      <a:pt x="370" y="1058"/>
                    </a:cubicBezTo>
                    <a:cubicBezTo>
                      <a:pt x="371" y="1060"/>
                      <a:pt x="373" y="1062"/>
                      <a:pt x="376" y="1063"/>
                    </a:cubicBezTo>
                    <a:cubicBezTo>
                      <a:pt x="379" y="1064"/>
                      <a:pt x="382" y="1064"/>
                      <a:pt x="384" y="1063"/>
                    </a:cubicBezTo>
                    <a:cubicBezTo>
                      <a:pt x="387" y="1062"/>
                      <a:pt x="389" y="1060"/>
                      <a:pt x="390" y="1057"/>
                    </a:cubicBezTo>
                    <a:cubicBezTo>
                      <a:pt x="392" y="1054"/>
                      <a:pt x="398" y="1039"/>
                      <a:pt x="404" y="1026"/>
                    </a:cubicBezTo>
                    <a:cubicBezTo>
                      <a:pt x="411" y="1028"/>
                      <a:pt x="418" y="1030"/>
                      <a:pt x="426" y="1032"/>
                    </a:cubicBezTo>
                    <a:cubicBezTo>
                      <a:pt x="424" y="1046"/>
                      <a:pt x="422" y="1062"/>
                      <a:pt x="422" y="1065"/>
                    </a:cubicBezTo>
                    <a:cubicBezTo>
                      <a:pt x="421" y="1068"/>
                      <a:pt x="422" y="1071"/>
                      <a:pt x="424" y="1073"/>
                    </a:cubicBezTo>
                    <a:cubicBezTo>
                      <a:pt x="426" y="1075"/>
                      <a:pt x="428" y="1077"/>
                      <a:pt x="431" y="1078"/>
                    </a:cubicBezTo>
                    <a:cubicBezTo>
                      <a:pt x="434" y="1078"/>
                      <a:pt x="437" y="1078"/>
                      <a:pt x="439" y="1077"/>
                    </a:cubicBezTo>
                    <a:cubicBezTo>
                      <a:pt x="442" y="1075"/>
                      <a:pt x="444" y="1073"/>
                      <a:pt x="445" y="1070"/>
                    </a:cubicBezTo>
                    <a:cubicBezTo>
                      <a:pt x="446" y="1067"/>
                      <a:pt x="450" y="1052"/>
                      <a:pt x="455" y="1038"/>
                    </a:cubicBezTo>
                    <a:cubicBezTo>
                      <a:pt x="462" y="1039"/>
                      <a:pt x="470" y="1040"/>
                      <a:pt x="477" y="1041"/>
                    </a:cubicBezTo>
                    <a:cubicBezTo>
                      <a:pt x="477" y="1056"/>
                      <a:pt x="477" y="1072"/>
                      <a:pt x="477" y="1075"/>
                    </a:cubicBezTo>
                    <a:cubicBezTo>
                      <a:pt x="477" y="1078"/>
                      <a:pt x="478" y="1081"/>
                      <a:pt x="480" y="1083"/>
                    </a:cubicBezTo>
                    <a:cubicBezTo>
                      <a:pt x="482" y="1085"/>
                      <a:pt x="484" y="1086"/>
                      <a:pt x="487" y="1087"/>
                    </a:cubicBezTo>
                    <a:cubicBezTo>
                      <a:pt x="490" y="1087"/>
                      <a:pt x="493" y="1086"/>
                      <a:pt x="495" y="1085"/>
                    </a:cubicBezTo>
                    <a:cubicBezTo>
                      <a:pt x="498" y="1083"/>
                      <a:pt x="499" y="1081"/>
                      <a:pt x="500" y="1078"/>
                    </a:cubicBezTo>
                    <a:cubicBezTo>
                      <a:pt x="501" y="1075"/>
                      <a:pt x="504" y="1059"/>
                      <a:pt x="507" y="1045"/>
                    </a:cubicBezTo>
                    <a:cubicBezTo>
                      <a:pt x="514" y="1045"/>
                      <a:pt x="522" y="1046"/>
                      <a:pt x="529" y="1046"/>
                    </a:cubicBezTo>
                    <a:cubicBezTo>
                      <a:pt x="531" y="1060"/>
                      <a:pt x="532" y="1076"/>
                      <a:pt x="532" y="1079"/>
                    </a:cubicBezTo>
                    <a:cubicBezTo>
                      <a:pt x="533" y="1082"/>
                      <a:pt x="534" y="1085"/>
                      <a:pt x="536" y="1087"/>
                    </a:cubicBezTo>
                    <a:cubicBezTo>
                      <a:pt x="538" y="1089"/>
                      <a:pt x="541" y="1090"/>
                      <a:pt x="544" y="1090"/>
                    </a:cubicBezTo>
                    <a:cubicBezTo>
                      <a:pt x="547" y="1090"/>
                      <a:pt x="550" y="1089"/>
                      <a:pt x="552" y="1087"/>
                    </a:cubicBezTo>
                    <a:cubicBezTo>
                      <a:pt x="554" y="1085"/>
                      <a:pt x="556" y="1082"/>
                      <a:pt x="556" y="1079"/>
                    </a:cubicBezTo>
                    <a:cubicBezTo>
                      <a:pt x="556" y="1076"/>
                      <a:pt x="558" y="1060"/>
                      <a:pt x="559" y="1046"/>
                    </a:cubicBezTo>
                    <a:cubicBezTo>
                      <a:pt x="567" y="1046"/>
                      <a:pt x="574" y="1045"/>
                      <a:pt x="582" y="1045"/>
                    </a:cubicBezTo>
                    <a:cubicBezTo>
                      <a:pt x="584" y="1059"/>
                      <a:pt x="588" y="1075"/>
                      <a:pt x="588" y="1078"/>
                    </a:cubicBezTo>
                    <a:cubicBezTo>
                      <a:pt x="589" y="1081"/>
                      <a:pt x="591" y="1083"/>
                      <a:pt x="593" y="1085"/>
                    </a:cubicBezTo>
                    <a:cubicBezTo>
                      <a:pt x="595" y="1086"/>
                      <a:pt x="598" y="1087"/>
                      <a:pt x="601" y="1087"/>
                    </a:cubicBezTo>
                    <a:cubicBezTo>
                      <a:pt x="604" y="1086"/>
                      <a:pt x="606" y="1085"/>
                      <a:pt x="608" y="1083"/>
                    </a:cubicBezTo>
                    <a:cubicBezTo>
                      <a:pt x="610" y="1081"/>
                      <a:pt x="612" y="1078"/>
                      <a:pt x="612" y="1075"/>
                    </a:cubicBezTo>
                    <a:cubicBezTo>
                      <a:pt x="612" y="1072"/>
                      <a:pt x="611" y="1056"/>
                      <a:pt x="611" y="1041"/>
                    </a:cubicBezTo>
                    <a:cubicBezTo>
                      <a:pt x="619" y="1040"/>
                      <a:pt x="626" y="1039"/>
                      <a:pt x="633" y="1038"/>
                    </a:cubicBezTo>
                    <a:cubicBezTo>
                      <a:pt x="638" y="1052"/>
                      <a:pt x="643" y="1067"/>
                      <a:pt x="644" y="1070"/>
                    </a:cubicBezTo>
                    <a:cubicBezTo>
                      <a:pt x="644" y="1073"/>
                      <a:pt x="646" y="1075"/>
                      <a:pt x="649" y="1077"/>
                    </a:cubicBezTo>
                    <a:cubicBezTo>
                      <a:pt x="651" y="1078"/>
                      <a:pt x="654" y="1078"/>
                      <a:pt x="657" y="1078"/>
                    </a:cubicBezTo>
                    <a:cubicBezTo>
                      <a:pt x="660" y="1077"/>
                      <a:pt x="662" y="1075"/>
                      <a:pt x="664" y="1073"/>
                    </a:cubicBezTo>
                    <a:cubicBezTo>
                      <a:pt x="666" y="1071"/>
                      <a:pt x="667" y="1068"/>
                      <a:pt x="667" y="1065"/>
                    </a:cubicBezTo>
                    <a:cubicBezTo>
                      <a:pt x="666" y="1062"/>
                      <a:pt x="664" y="1046"/>
                      <a:pt x="663" y="1032"/>
                    </a:cubicBezTo>
                    <a:cubicBezTo>
                      <a:pt x="670" y="1030"/>
                      <a:pt x="677" y="1028"/>
                      <a:pt x="684" y="1026"/>
                    </a:cubicBezTo>
                    <a:cubicBezTo>
                      <a:pt x="690" y="1039"/>
                      <a:pt x="697" y="1054"/>
                      <a:pt x="698" y="1057"/>
                    </a:cubicBezTo>
                    <a:cubicBezTo>
                      <a:pt x="699" y="1060"/>
                      <a:pt x="701" y="1062"/>
                      <a:pt x="704" y="1063"/>
                    </a:cubicBezTo>
                    <a:cubicBezTo>
                      <a:pt x="706" y="1064"/>
                      <a:pt x="709" y="1064"/>
                      <a:pt x="712" y="1063"/>
                    </a:cubicBezTo>
                    <a:cubicBezTo>
                      <a:pt x="715" y="1062"/>
                      <a:pt x="717" y="1060"/>
                      <a:pt x="719" y="1058"/>
                    </a:cubicBezTo>
                    <a:cubicBezTo>
                      <a:pt x="720" y="1055"/>
                      <a:pt x="721" y="1053"/>
                      <a:pt x="720" y="1050"/>
                    </a:cubicBezTo>
                    <a:cubicBezTo>
                      <a:pt x="719" y="1046"/>
                      <a:pt x="716" y="1031"/>
                      <a:pt x="713" y="1017"/>
                    </a:cubicBezTo>
                    <a:cubicBezTo>
                      <a:pt x="720" y="1014"/>
                      <a:pt x="727" y="1011"/>
                      <a:pt x="734" y="1009"/>
                    </a:cubicBezTo>
                    <a:cubicBezTo>
                      <a:pt x="741" y="1021"/>
                      <a:pt x="749" y="1035"/>
                      <a:pt x="750" y="1038"/>
                    </a:cubicBezTo>
                    <a:cubicBezTo>
                      <a:pt x="752" y="1041"/>
                      <a:pt x="754" y="1042"/>
                      <a:pt x="757" y="1043"/>
                    </a:cubicBezTo>
                    <a:cubicBezTo>
                      <a:pt x="760" y="1044"/>
                      <a:pt x="763" y="1044"/>
                      <a:pt x="765" y="1043"/>
                    </a:cubicBezTo>
                    <a:cubicBezTo>
                      <a:pt x="768" y="1041"/>
                      <a:pt x="770" y="1039"/>
                      <a:pt x="771" y="1037"/>
                    </a:cubicBezTo>
                    <a:cubicBezTo>
                      <a:pt x="772" y="1034"/>
                      <a:pt x="773" y="1031"/>
                      <a:pt x="772" y="1028"/>
                    </a:cubicBezTo>
                    <a:cubicBezTo>
                      <a:pt x="771" y="1025"/>
                      <a:pt x="766" y="1010"/>
                      <a:pt x="761" y="996"/>
                    </a:cubicBezTo>
                    <a:cubicBezTo>
                      <a:pt x="768" y="993"/>
                      <a:pt x="775" y="990"/>
                      <a:pt x="781" y="986"/>
                    </a:cubicBezTo>
                    <a:cubicBezTo>
                      <a:pt x="790" y="998"/>
                      <a:pt x="799" y="1011"/>
                      <a:pt x="801" y="1014"/>
                    </a:cubicBezTo>
                    <a:cubicBezTo>
                      <a:pt x="802" y="1016"/>
                      <a:pt x="805" y="1018"/>
                      <a:pt x="808" y="1018"/>
                    </a:cubicBezTo>
                    <a:cubicBezTo>
                      <a:pt x="811" y="1019"/>
                      <a:pt x="813" y="1018"/>
                      <a:pt x="816" y="1017"/>
                    </a:cubicBezTo>
                    <a:cubicBezTo>
                      <a:pt x="819" y="1015"/>
                      <a:pt x="820" y="1013"/>
                      <a:pt x="821" y="1010"/>
                    </a:cubicBezTo>
                    <a:cubicBezTo>
                      <a:pt x="822" y="1008"/>
                      <a:pt x="822" y="1005"/>
                      <a:pt x="821" y="1002"/>
                    </a:cubicBezTo>
                    <a:cubicBezTo>
                      <a:pt x="820" y="999"/>
                      <a:pt x="813" y="984"/>
                      <a:pt x="807" y="971"/>
                    </a:cubicBezTo>
                    <a:cubicBezTo>
                      <a:pt x="813" y="967"/>
                      <a:pt x="820" y="963"/>
                      <a:pt x="826" y="959"/>
                    </a:cubicBezTo>
                    <a:cubicBezTo>
                      <a:pt x="836" y="970"/>
                      <a:pt x="846" y="982"/>
                      <a:pt x="848" y="984"/>
                    </a:cubicBezTo>
                    <a:cubicBezTo>
                      <a:pt x="850" y="986"/>
                      <a:pt x="853" y="988"/>
                      <a:pt x="856" y="988"/>
                    </a:cubicBezTo>
                    <a:cubicBezTo>
                      <a:pt x="858" y="988"/>
                      <a:pt x="861" y="987"/>
                      <a:pt x="864" y="986"/>
                    </a:cubicBezTo>
                    <a:cubicBezTo>
                      <a:pt x="866" y="984"/>
                      <a:pt x="868" y="981"/>
                      <a:pt x="868" y="979"/>
                    </a:cubicBezTo>
                    <a:cubicBezTo>
                      <a:pt x="869" y="976"/>
                      <a:pt x="869" y="973"/>
                      <a:pt x="867" y="970"/>
                    </a:cubicBezTo>
                    <a:cubicBezTo>
                      <a:pt x="866" y="968"/>
                      <a:pt x="857" y="954"/>
                      <a:pt x="850" y="941"/>
                    </a:cubicBezTo>
                    <a:cubicBezTo>
                      <a:pt x="856" y="937"/>
                      <a:pt x="862" y="932"/>
                      <a:pt x="867" y="927"/>
                    </a:cubicBezTo>
                    <a:cubicBezTo>
                      <a:pt x="878" y="937"/>
                      <a:pt x="890" y="948"/>
                      <a:pt x="892" y="950"/>
                    </a:cubicBezTo>
                    <a:cubicBezTo>
                      <a:pt x="895" y="952"/>
                      <a:pt x="897" y="953"/>
                      <a:pt x="900" y="953"/>
                    </a:cubicBezTo>
                    <a:cubicBezTo>
                      <a:pt x="903" y="953"/>
                      <a:pt x="906" y="952"/>
                      <a:pt x="908" y="950"/>
                    </a:cubicBezTo>
                    <a:cubicBezTo>
                      <a:pt x="910" y="948"/>
                      <a:pt x="911" y="945"/>
                      <a:pt x="912" y="942"/>
                    </a:cubicBezTo>
                    <a:cubicBezTo>
                      <a:pt x="912" y="940"/>
                      <a:pt x="912" y="937"/>
                      <a:pt x="910" y="934"/>
                    </a:cubicBezTo>
                    <a:cubicBezTo>
                      <a:pt x="908" y="932"/>
                      <a:pt x="898" y="919"/>
                      <a:pt x="890" y="907"/>
                    </a:cubicBezTo>
                    <a:cubicBezTo>
                      <a:pt x="895" y="902"/>
                      <a:pt x="900" y="897"/>
                      <a:pt x="906" y="891"/>
                    </a:cubicBezTo>
                    <a:cubicBezTo>
                      <a:pt x="917" y="900"/>
                      <a:pt x="930" y="909"/>
                      <a:pt x="933" y="911"/>
                    </a:cubicBezTo>
                    <a:cubicBezTo>
                      <a:pt x="935" y="913"/>
                      <a:pt x="938" y="914"/>
                      <a:pt x="941" y="913"/>
                    </a:cubicBezTo>
                    <a:cubicBezTo>
                      <a:pt x="944" y="913"/>
                      <a:pt x="946" y="912"/>
                      <a:pt x="948" y="909"/>
                    </a:cubicBezTo>
                    <a:cubicBezTo>
                      <a:pt x="950" y="907"/>
                      <a:pt x="951" y="904"/>
                      <a:pt x="951" y="902"/>
                    </a:cubicBezTo>
                    <a:cubicBezTo>
                      <a:pt x="951" y="899"/>
                      <a:pt x="950" y="896"/>
                      <a:pt x="948" y="894"/>
                    </a:cubicBezTo>
                    <a:cubicBezTo>
                      <a:pt x="946" y="891"/>
                      <a:pt x="935" y="880"/>
                      <a:pt x="926" y="869"/>
                    </a:cubicBezTo>
                    <a:cubicBezTo>
                      <a:pt x="930" y="863"/>
                      <a:pt x="935" y="857"/>
                      <a:pt x="940" y="851"/>
                    </a:cubicBezTo>
                    <a:cubicBezTo>
                      <a:pt x="952" y="859"/>
                      <a:pt x="966" y="867"/>
                      <a:pt x="969" y="869"/>
                    </a:cubicBezTo>
                    <a:cubicBezTo>
                      <a:pt x="971" y="870"/>
                      <a:pt x="974" y="870"/>
                      <a:pt x="977" y="870"/>
                    </a:cubicBezTo>
                    <a:cubicBezTo>
                      <a:pt x="980" y="869"/>
                      <a:pt x="982" y="868"/>
                      <a:pt x="984" y="865"/>
                    </a:cubicBezTo>
                    <a:cubicBezTo>
                      <a:pt x="986" y="863"/>
                      <a:pt x="986" y="860"/>
                      <a:pt x="986" y="857"/>
                    </a:cubicBezTo>
                    <a:cubicBezTo>
                      <a:pt x="986" y="854"/>
                      <a:pt x="985" y="852"/>
                      <a:pt x="983" y="850"/>
                    </a:cubicBezTo>
                    <a:cubicBezTo>
                      <a:pt x="980" y="847"/>
                      <a:pt x="968" y="837"/>
                      <a:pt x="957" y="827"/>
                    </a:cubicBezTo>
                    <a:cubicBezTo>
                      <a:pt x="962" y="821"/>
                      <a:pt x="966" y="815"/>
                      <a:pt x="970" y="808"/>
                    </a:cubicBezTo>
                    <a:cubicBezTo>
                      <a:pt x="983" y="814"/>
                      <a:pt x="997" y="821"/>
                      <a:pt x="1000" y="822"/>
                    </a:cubicBezTo>
                    <a:cubicBezTo>
                      <a:pt x="1003" y="824"/>
                      <a:pt x="1006" y="824"/>
                      <a:pt x="1009" y="823"/>
                    </a:cubicBezTo>
                    <a:cubicBezTo>
                      <a:pt x="1011" y="822"/>
                      <a:pt x="1013" y="820"/>
                      <a:pt x="1015" y="817"/>
                    </a:cubicBezTo>
                    <a:cubicBezTo>
                      <a:pt x="1016" y="815"/>
                      <a:pt x="1017" y="812"/>
                      <a:pt x="1016" y="809"/>
                    </a:cubicBezTo>
                    <a:cubicBezTo>
                      <a:pt x="1016" y="806"/>
                      <a:pt x="1014" y="804"/>
                      <a:pt x="1012" y="802"/>
                    </a:cubicBezTo>
                    <a:cubicBezTo>
                      <a:pt x="1009" y="800"/>
                      <a:pt x="996" y="791"/>
                      <a:pt x="985" y="782"/>
                    </a:cubicBezTo>
                    <a:cubicBezTo>
                      <a:pt x="988" y="776"/>
                      <a:pt x="992" y="769"/>
                      <a:pt x="995" y="762"/>
                    </a:cubicBezTo>
                    <a:cubicBezTo>
                      <a:pt x="1009" y="767"/>
                      <a:pt x="1024" y="772"/>
                      <a:pt x="1027" y="773"/>
                    </a:cubicBezTo>
                    <a:cubicBezTo>
                      <a:pt x="1030" y="774"/>
                      <a:pt x="1032" y="774"/>
                      <a:pt x="1035" y="772"/>
                    </a:cubicBezTo>
                    <a:cubicBezTo>
                      <a:pt x="1038" y="771"/>
                      <a:pt x="1040" y="769"/>
                      <a:pt x="1041" y="766"/>
                    </a:cubicBezTo>
                    <a:cubicBezTo>
                      <a:pt x="1042" y="764"/>
                      <a:pt x="1042" y="761"/>
                      <a:pt x="1041" y="758"/>
                    </a:cubicBezTo>
                    <a:cubicBezTo>
                      <a:pt x="1041" y="756"/>
                      <a:pt x="1039" y="753"/>
                      <a:pt x="1036" y="752"/>
                    </a:cubicBezTo>
                    <a:cubicBezTo>
                      <a:pt x="1033" y="750"/>
                      <a:pt x="1020" y="742"/>
                      <a:pt x="1007" y="735"/>
                    </a:cubicBezTo>
                    <a:cubicBezTo>
                      <a:pt x="1010" y="728"/>
                      <a:pt x="1012" y="721"/>
                      <a:pt x="1015" y="714"/>
                    </a:cubicBezTo>
                    <a:cubicBezTo>
                      <a:pt x="1029" y="717"/>
                      <a:pt x="1045" y="721"/>
                      <a:pt x="1048" y="721"/>
                    </a:cubicBezTo>
                    <a:cubicBezTo>
                      <a:pt x="1051" y="722"/>
                      <a:pt x="1054" y="721"/>
                      <a:pt x="1056" y="720"/>
                    </a:cubicBezTo>
                    <a:cubicBezTo>
                      <a:pt x="1058" y="718"/>
                      <a:pt x="1060" y="716"/>
                      <a:pt x="1061" y="713"/>
                    </a:cubicBezTo>
                    <a:cubicBezTo>
                      <a:pt x="1062" y="710"/>
                      <a:pt x="1062" y="708"/>
                      <a:pt x="1061" y="705"/>
                    </a:cubicBezTo>
                    <a:cubicBezTo>
                      <a:pt x="1060" y="702"/>
                      <a:pt x="1058" y="700"/>
                      <a:pt x="1055" y="699"/>
                    </a:cubicBezTo>
                    <a:cubicBezTo>
                      <a:pt x="1052" y="698"/>
                      <a:pt x="1038" y="691"/>
                      <a:pt x="1024" y="686"/>
                    </a:cubicBezTo>
                    <a:cubicBezTo>
                      <a:pt x="1026" y="678"/>
                      <a:pt x="1028" y="671"/>
                      <a:pt x="1030" y="664"/>
                    </a:cubicBezTo>
                    <a:cubicBezTo>
                      <a:pt x="1045" y="665"/>
                      <a:pt x="1060" y="667"/>
                      <a:pt x="1064" y="668"/>
                    </a:cubicBezTo>
                    <a:cubicBezTo>
                      <a:pt x="1066" y="668"/>
                      <a:pt x="1069" y="667"/>
                      <a:pt x="1071" y="665"/>
                    </a:cubicBezTo>
                    <a:cubicBezTo>
                      <a:pt x="1074" y="664"/>
                      <a:pt x="1075" y="661"/>
                      <a:pt x="1076" y="658"/>
                    </a:cubicBezTo>
                    <a:cubicBezTo>
                      <a:pt x="1077" y="655"/>
                      <a:pt x="1076" y="652"/>
                      <a:pt x="1075" y="650"/>
                    </a:cubicBezTo>
                    <a:cubicBezTo>
                      <a:pt x="1073" y="648"/>
                      <a:pt x="1071" y="645"/>
                      <a:pt x="1068" y="645"/>
                    </a:cubicBezTo>
                    <a:cubicBezTo>
                      <a:pt x="1065" y="644"/>
                      <a:pt x="1050" y="639"/>
                      <a:pt x="1036" y="634"/>
                    </a:cubicBezTo>
                    <a:cubicBezTo>
                      <a:pt x="1038" y="627"/>
                      <a:pt x="1039" y="620"/>
                      <a:pt x="1040" y="612"/>
                    </a:cubicBezTo>
                    <a:cubicBezTo>
                      <a:pt x="1054" y="612"/>
                      <a:pt x="1070" y="612"/>
                      <a:pt x="1073" y="613"/>
                    </a:cubicBezTo>
                    <a:cubicBezTo>
                      <a:pt x="1076" y="613"/>
                      <a:pt x="1079" y="611"/>
                      <a:pt x="1081" y="609"/>
                    </a:cubicBezTo>
                    <a:cubicBezTo>
                      <a:pt x="1083" y="607"/>
                      <a:pt x="1085" y="605"/>
                      <a:pt x="1085" y="602"/>
                    </a:cubicBezTo>
                    <a:cubicBezTo>
                      <a:pt x="1085" y="599"/>
                      <a:pt x="1084" y="596"/>
                      <a:pt x="1083" y="594"/>
                    </a:cubicBezTo>
                    <a:cubicBezTo>
                      <a:pt x="1081" y="592"/>
                      <a:pt x="1079" y="590"/>
                      <a:pt x="1076" y="589"/>
                    </a:cubicBezTo>
                    <a:cubicBezTo>
                      <a:pt x="1073" y="588"/>
                      <a:pt x="1057" y="585"/>
                      <a:pt x="1043" y="582"/>
                    </a:cubicBezTo>
                    <a:cubicBezTo>
                      <a:pt x="1043" y="575"/>
                      <a:pt x="1044" y="567"/>
                      <a:pt x="1044" y="560"/>
                    </a:cubicBezTo>
                    <a:cubicBezTo>
                      <a:pt x="1059" y="559"/>
                      <a:pt x="1074" y="557"/>
                      <a:pt x="1078" y="557"/>
                    </a:cubicBezTo>
                    <a:close/>
                    <a:moveTo>
                      <a:pt x="544" y="979"/>
                    </a:moveTo>
                    <a:cubicBezTo>
                      <a:pt x="305" y="979"/>
                      <a:pt x="111" y="785"/>
                      <a:pt x="111" y="545"/>
                    </a:cubicBezTo>
                    <a:cubicBezTo>
                      <a:pt x="111" y="305"/>
                      <a:pt x="305" y="111"/>
                      <a:pt x="544" y="111"/>
                    </a:cubicBezTo>
                    <a:cubicBezTo>
                      <a:pt x="783" y="111"/>
                      <a:pt x="977" y="305"/>
                      <a:pt x="977" y="545"/>
                    </a:cubicBezTo>
                    <a:cubicBezTo>
                      <a:pt x="977" y="785"/>
                      <a:pt x="783" y="979"/>
                      <a:pt x="544" y="97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2" name="ïş1íḋé"/>
              <p:cNvSpPr/>
              <p:nvPr/>
            </p:nvSpPr>
            <p:spPr bwMode="auto">
              <a:xfrm>
                <a:off x="1698" y="1225"/>
                <a:ext cx="395" cy="394"/>
              </a:xfrm>
              <a:custGeom>
                <a:avLst/>
                <a:gdLst/>
                <a:ahLst/>
                <a:cxnLst>
                  <a:cxn ang="0">
                    <a:pos x="164" y="0"/>
                  </a:cxn>
                  <a:cxn ang="0">
                    <a:pos x="0" y="164"/>
                  </a:cxn>
                  <a:cxn ang="0">
                    <a:pos x="164" y="329"/>
                  </a:cxn>
                  <a:cxn ang="0">
                    <a:pos x="329" y="164"/>
                  </a:cxn>
                  <a:cxn ang="0">
                    <a:pos x="164" y="0"/>
                  </a:cxn>
                  <a:cxn ang="0">
                    <a:pos x="164" y="231"/>
                  </a:cxn>
                  <a:cxn ang="0">
                    <a:pos x="98" y="164"/>
                  </a:cxn>
                  <a:cxn ang="0">
                    <a:pos x="164" y="97"/>
                  </a:cxn>
                  <a:cxn ang="0">
                    <a:pos x="231" y="164"/>
                  </a:cxn>
                  <a:cxn ang="0">
                    <a:pos x="164" y="231"/>
                  </a:cxn>
                </a:cxnLst>
                <a:rect l="0" t="0" r="r" b="b"/>
                <a:pathLst>
                  <a:path w="329" h="329">
                    <a:moveTo>
                      <a:pt x="164" y="0"/>
                    </a:moveTo>
                    <a:cubicBezTo>
                      <a:pt x="74" y="0"/>
                      <a:pt x="0" y="73"/>
                      <a:pt x="0" y="164"/>
                    </a:cubicBezTo>
                    <a:cubicBezTo>
                      <a:pt x="0" y="255"/>
                      <a:pt x="74" y="329"/>
                      <a:pt x="164" y="329"/>
                    </a:cubicBezTo>
                    <a:cubicBezTo>
                      <a:pt x="255" y="329"/>
                      <a:pt x="329" y="255"/>
                      <a:pt x="329" y="164"/>
                    </a:cubicBezTo>
                    <a:cubicBezTo>
                      <a:pt x="329" y="73"/>
                      <a:pt x="255" y="0"/>
                      <a:pt x="164" y="0"/>
                    </a:cubicBezTo>
                    <a:close/>
                    <a:moveTo>
                      <a:pt x="164" y="231"/>
                    </a:moveTo>
                    <a:cubicBezTo>
                      <a:pt x="127" y="231"/>
                      <a:pt x="98" y="201"/>
                      <a:pt x="98" y="164"/>
                    </a:cubicBezTo>
                    <a:cubicBezTo>
                      <a:pt x="98" y="127"/>
                      <a:pt x="127" y="97"/>
                      <a:pt x="164" y="97"/>
                    </a:cubicBezTo>
                    <a:cubicBezTo>
                      <a:pt x="201" y="97"/>
                      <a:pt x="231" y="127"/>
                      <a:pt x="231" y="164"/>
                    </a:cubicBezTo>
                    <a:cubicBezTo>
                      <a:pt x="231" y="201"/>
                      <a:pt x="201" y="231"/>
                      <a:pt x="164" y="231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3" name="í$ľîḑè"/>
              <p:cNvSpPr/>
              <p:nvPr/>
            </p:nvSpPr>
            <p:spPr bwMode="auto">
              <a:xfrm>
                <a:off x="1799" y="1326"/>
                <a:ext cx="192" cy="193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0" y="80"/>
                  </a:cxn>
                  <a:cxn ang="0">
                    <a:pos x="80" y="161"/>
                  </a:cxn>
                  <a:cxn ang="0">
                    <a:pos x="160" y="80"/>
                  </a:cxn>
                  <a:cxn ang="0">
                    <a:pos x="80" y="0"/>
                  </a:cxn>
                  <a:cxn ang="0">
                    <a:pos x="80" y="124"/>
                  </a:cxn>
                  <a:cxn ang="0">
                    <a:pos x="37" y="80"/>
                  </a:cxn>
                  <a:cxn ang="0">
                    <a:pos x="80" y="37"/>
                  </a:cxn>
                  <a:cxn ang="0">
                    <a:pos x="124" y="80"/>
                  </a:cxn>
                  <a:cxn ang="0">
                    <a:pos x="80" y="124"/>
                  </a:cxn>
                </a:cxnLst>
                <a:rect l="0" t="0" r="r" b="b"/>
                <a:pathLst>
                  <a:path w="160" h="161">
                    <a:moveTo>
                      <a:pt x="80" y="0"/>
                    </a:move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0" y="161"/>
                    </a:cubicBezTo>
                    <a:cubicBezTo>
                      <a:pt x="125" y="161"/>
                      <a:pt x="160" y="125"/>
                      <a:pt x="160" y="80"/>
                    </a:cubicBezTo>
                    <a:cubicBezTo>
                      <a:pt x="160" y="36"/>
                      <a:pt x="125" y="0"/>
                      <a:pt x="80" y="0"/>
                    </a:cubicBezTo>
                    <a:close/>
                    <a:moveTo>
                      <a:pt x="80" y="124"/>
                    </a:moveTo>
                    <a:cubicBezTo>
                      <a:pt x="56" y="124"/>
                      <a:pt x="37" y="104"/>
                      <a:pt x="37" y="80"/>
                    </a:cubicBezTo>
                    <a:cubicBezTo>
                      <a:pt x="37" y="56"/>
                      <a:pt x="56" y="37"/>
                      <a:pt x="80" y="37"/>
                    </a:cubicBezTo>
                    <a:cubicBezTo>
                      <a:pt x="104" y="37"/>
                      <a:pt x="124" y="56"/>
                      <a:pt x="124" y="80"/>
                    </a:cubicBezTo>
                    <a:cubicBezTo>
                      <a:pt x="124" y="104"/>
                      <a:pt x="104" y="124"/>
                      <a:pt x="80" y="12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4" name="iSḷïḓe"/>
              <p:cNvSpPr/>
              <p:nvPr/>
            </p:nvSpPr>
            <p:spPr bwMode="auto">
              <a:xfrm>
                <a:off x="1853" y="1379"/>
                <a:ext cx="85" cy="86"/>
              </a:xfrm>
              <a:custGeom>
                <a:avLst/>
                <a:gdLst/>
                <a:ahLst/>
                <a:cxnLst>
                  <a:cxn ang="0">
                    <a:pos x="70" y="33"/>
                  </a:cxn>
                  <a:cxn ang="0">
                    <a:pos x="67" y="31"/>
                  </a:cxn>
                  <a:cxn ang="0">
                    <a:pos x="57" y="30"/>
                  </a:cxn>
                  <a:cxn ang="0">
                    <a:pos x="55" y="23"/>
                  </a:cxn>
                  <a:cxn ang="0">
                    <a:pos x="61" y="16"/>
                  </a:cxn>
                  <a:cxn ang="0">
                    <a:pos x="61" y="13"/>
                  </a:cxn>
                  <a:cxn ang="0">
                    <a:pos x="60" y="10"/>
                  </a:cxn>
                  <a:cxn ang="0">
                    <a:pos x="58" y="9"/>
                  </a:cxn>
                  <a:cxn ang="0">
                    <a:pos x="55" y="10"/>
                  </a:cxn>
                  <a:cxn ang="0">
                    <a:pos x="47" y="16"/>
                  </a:cxn>
                  <a:cxn ang="0">
                    <a:pos x="40" y="13"/>
                  </a:cxn>
                  <a:cxn ang="0">
                    <a:pos x="39" y="4"/>
                  </a:cxn>
                  <a:cxn ang="0">
                    <a:pos x="38" y="1"/>
                  </a:cxn>
                  <a:cxn ang="0">
                    <a:pos x="35" y="0"/>
                  </a:cxn>
                  <a:cxn ang="0">
                    <a:pos x="33" y="1"/>
                  </a:cxn>
                  <a:cxn ang="0">
                    <a:pos x="31" y="4"/>
                  </a:cxn>
                  <a:cxn ang="0">
                    <a:pos x="30" y="13"/>
                  </a:cxn>
                  <a:cxn ang="0">
                    <a:pos x="23" y="16"/>
                  </a:cxn>
                  <a:cxn ang="0">
                    <a:pos x="16" y="10"/>
                  </a:cxn>
                  <a:cxn ang="0">
                    <a:pos x="13" y="9"/>
                  </a:cxn>
                  <a:cxn ang="0">
                    <a:pos x="10" y="10"/>
                  </a:cxn>
                  <a:cxn ang="0">
                    <a:pos x="9" y="13"/>
                  </a:cxn>
                  <a:cxn ang="0">
                    <a:pos x="10" y="16"/>
                  </a:cxn>
                  <a:cxn ang="0">
                    <a:pos x="16" y="23"/>
                  </a:cxn>
                  <a:cxn ang="0">
                    <a:pos x="13" y="30"/>
                  </a:cxn>
                  <a:cxn ang="0">
                    <a:pos x="4" y="31"/>
                  </a:cxn>
                  <a:cxn ang="0">
                    <a:pos x="1" y="33"/>
                  </a:cxn>
                  <a:cxn ang="0">
                    <a:pos x="0" y="35"/>
                  </a:cxn>
                  <a:cxn ang="0">
                    <a:pos x="1" y="38"/>
                  </a:cxn>
                  <a:cxn ang="0">
                    <a:pos x="4" y="39"/>
                  </a:cxn>
                  <a:cxn ang="0">
                    <a:pos x="13" y="40"/>
                  </a:cxn>
                  <a:cxn ang="0">
                    <a:pos x="16" y="47"/>
                  </a:cxn>
                  <a:cxn ang="0">
                    <a:pos x="10" y="55"/>
                  </a:cxn>
                  <a:cxn ang="0">
                    <a:pos x="9" y="58"/>
                  </a:cxn>
                  <a:cxn ang="0">
                    <a:pos x="10" y="60"/>
                  </a:cxn>
                  <a:cxn ang="0">
                    <a:pos x="13" y="61"/>
                  </a:cxn>
                  <a:cxn ang="0">
                    <a:pos x="16" y="61"/>
                  </a:cxn>
                  <a:cxn ang="0">
                    <a:pos x="23" y="54"/>
                  </a:cxn>
                  <a:cxn ang="0">
                    <a:pos x="30" y="57"/>
                  </a:cxn>
                  <a:cxn ang="0">
                    <a:pos x="31" y="67"/>
                  </a:cxn>
                  <a:cxn ang="0">
                    <a:pos x="33" y="70"/>
                  </a:cxn>
                  <a:cxn ang="0">
                    <a:pos x="35" y="71"/>
                  </a:cxn>
                  <a:cxn ang="0">
                    <a:pos x="38" y="70"/>
                  </a:cxn>
                  <a:cxn ang="0">
                    <a:pos x="39" y="67"/>
                  </a:cxn>
                  <a:cxn ang="0">
                    <a:pos x="40" y="57"/>
                  </a:cxn>
                  <a:cxn ang="0">
                    <a:pos x="47" y="54"/>
                  </a:cxn>
                  <a:cxn ang="0">
                    <a:pos x="55" y="61"/>
                  </a:cxn>
                  <a:cxn ang="0">
                    <a:pos x="58" y="61"/>
                  </a:cxn>
                  <a:cxn ang="0">
                    <a:pos x="60" y="60"/>
                  </a:cxn>
                  <a:cxn ang="0">
                    <a:pos x="61" y="58"/>
                  </a:cxn>
                  <a:cxn ang="0">
                    <a:pos x="61" y="55"/>
                  </a:cxn>
                  <a:cxn ang="0">
                    <a:pos x="55" y="47"/>
                  </a:cxn>
                  <a:cxn ang="0">
                    <a:pos x="57" y="40"/>
                  </a:cxn>
                  <a:cxn ang="0">
                    <a:pos x="67" y="39"/>
                  </a:cxn>
                  <a:cxn ang="0">
                    <a:pos x="70" y="38"/>
                  </a:cxn>
                  <a:cxn ang="0">
                    <a:pos x="71" y="35"/>
                  </a:cxn>
                  <a:cxn ang="0">
                    <a:pos x="70" y="33"/>
                  </a:cxn>
                  <a:cxn ang="0">
                    <a:pos x="49" y="35"/>
                  </a:cxn>
                  <a:cxn ang="0">
                    <a:pos x="35" y="49"/>
                  </a:cxn>
                  <a:cxn ang="0">
                    <a:pos x="22" y="35"/>
                  </a:cxn>
                  <a:cxn ang="0">
                    <a:pos x="35" y="22"/>
                  </a:cxn>
                  <a:cxn ang="0">
                    <a:pos x="49" y="35"/>
                  </a:cxn>
                </a:cxnLst>
                <a:rect l="0" t="0" r="r" b="b"/>
                <a:pathLst>
                  <a:path w="71" h="71">
                    <a:moveTo>
                      <a:pt x="70" y="33"/>
                    </a:moveTo>
                    <a:cubicBezTo>
                      <a:pt x="69" y="32"/>
                      <a:pt x="68" y="31"/>
                      <a:pt x="67" y="31"/>
                    </a:cubicBezTo>
                    <a:cubicBezTo>
                      <a:pt x="66" y="31"/>
                      <a:pt x="62" y="31"/>
                      <a:pt x="57" y="30"/>
                    </a:cubicBezTo>
                    <a:cubicBezTo>
                      <a:pt x="57" y="28"/>
                      <a:pt x="56" y="25"/>
                      <a:pt x="55" y="23"/>
                    </a:cubicBezTo>
                    <a:cubicBezTo>
                      <a:pt x="57" y="20"/>
                      <a:pt x="60" y="17"/>
                      <a:pt x="61" y="16"/>
                    </a:cubicBezTo>
                    <a:cubicBezTo>
                      <a:pt x="61" y="15"/>
                      <a:pt x="62" y="14"/>
                      <a:pt x="61" y="13"/>
                    </a:cubicBezTo>
                    <a:cubicBezTo>
                      <a:pt x="61" y="12"/>
                      <a:pt x="61" y="11"/>
                      <a:pt x="60" y="10"/>
                    </a:cubicBezTo>
                    <a:cubicBezTo>
                      <a:pt x="59" y="10"/>
                      <a:pt x="59" y="9"/>
                      <a:pt x="58" y="9"/>
                    </a:cubicBezTo>
                    <a:cubicBezTo>
                      <a:pt x="57" y="9"/>
                      <a:pt x="56" y="9"/>
                      <a:pt x="55" y="10"/>
                    </a:cubicBezTo>
                    <a:cubicBezTo>
                      <a:pt x="54" y="11"/>
                      <a:pt x="51" y="13"/>
                      <a:pt x="47" y="16"/>
                    </a:cubicBezTo>
                    <a:cubicBezTo>
                      <a:pt x="45" y="15"/>
                      <a:pt x="43" y="14"/>
                      <a:pt x="40" y="13"/>
                    </a:cubicBezTo>
                    <a:cubicBezTo>
                      <a:pt x="40" y="9"/>
                      <a:pt x="40" y="5"/>
                      <a:pt x="39" y="4"/>
                    </a:cubicBezTo>
                    <a:cubicBezTo>
                      <a:pt x="39" y="3"/>
                      <a:pt x="39" y="2"/>
                      <a:pt x="38" y="1"/>
                    </a:cubicBezTo>
                    <a:cubicBezTo>
                      <a:pt x="37" y="0"/>
                      <a:pt x="36" y="0"/>
                      <a:pt x="35" y="0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32" y="2"/>
                      <a:pt x="31" y="3"/>
                      <a:pt x="31" y="4"/>
                    </a:cubicBezTo>
                    <a:cubicBezTo>
                      <a:pt x="31" y="5"/>
                      <a:pt x="31" y="9"/>
                      <a:pt x="30" y="13"/>
                    </a:cubicBezTo>
                    <a:cubicBezTo>
                      <a:pt x="28" y="14"/>
                      <a:pt x="25" y="15"/>
                      <a:pt x="23" y="16"/>
                    </a:cubicBezTo>
                    <a:cubicBezTo>
                      <a:pt x="20" y="13"/>
                      <a:pt x="17" y="11"/>
                      <a:pt x="16" y="10"/>
                    </a:cubicBezTo>
                    <a:cubicBezTo>
                      <a:pt x="15" y="9"/>
                      <a:pt x="14" y="9"/>
                      <a:pt x="13" y="9"/>
                    </a:cubicBezTo>
                    <a:cubicBezTo>
                      <a:pt x="12" y="9"/>
                      <a:pt x="11" y="10"/>
                      <a:pt x="10" y="10"/>
                    </a:cubicBezTo>
                    <a:cubicBezTo>
                      <a:pt x="10" y="11"/>
                      <a:pt x="9" y="12"/>
                      <a:pt x="9" y="13"/>
                    </a:cubicBezTo>
                    <a:cubicBezTo>
                      <a:pt x="9" y="14"/>
                      <a:pt x="9" y="15"/>
                      <a:pt x="10" y="16"/>
                    </a:cubicBezTo>
                    <a:cubicBezTo>
                      <a:pt x="11" y="17"/>
                      <a:pt x="13" y="20"/>
                      <a:pt x="16" y="23"/>
                    </a:cubicBezTo>
                    <a:cubicBezTo>
                      <a:pt x="15" y="25"/>
                      <a:pt x="14" y="28"/>
                      <a:pt x="13" y="30"/>
                    </a:cubicBezTo>
                    <a:cubicBezTo>
                      <a:pt x="9" y="31"/>
                      <a:pt x="5" y="31"/>
                      <a:pt x="4" y="31"/>
                    </a:cubicBezTo>
                    <a:cubicBezTo>
                      <a:pt x="3" y="31"/>
                      <a:pt x="2" y="32"/>
                      <a:pt x="1" y="33"/>
                    </a:cubicBezTo>
                    <a:cubicBezTo>
                      <a:pt x="1" y="33"/>
                      <a:pt x="0" y="34"/>
                      <a:pt x="0" y="35"/>
                    </a:cubicBezTo>
                    <a:cubicBezTo>
                      <a:pt x="0" y="36"/>
                      <a:pt x="1" y="37"/>
                      <a:pt x="1" y="38"/>
                    </a:cubicBezTo>
                    <a:cubicBezTo>
                      <a:pt x="2" y="39"/>
                      <a:pt x="3" y="39"/>
                      <a:pt x="4" y="39"/>
                    </a:cubicBezTo>
                    <a:cubicBezTo>
                      <a:pt x="5" y="39"/>
                      <a:pt x="9" y="40"/>
                      <a:pt x="13" y="40"/>
                    </a:cubicBezTo>
                    <a:cubicBezTo>
                      <a:pt x="14" y="43"/>
                      <a:pt x="15" y="45"/>
                      <a:pt x="16" y="47"/>
                    </a:cubicBezTo>
                    <a:cubicBezTo>
                      <a:pt x="13" y="51"/>
                      <a:pt x="11" y="54"/>
                      <a:pt x="10" y="55"/>
                    </a:cubicBezTo>
                    <a:cubicBezTo>
                      <a:pt x="9" y="56"/>
                      <a:pt x="9" y="57"/>
                      <a:pt x="9" y="58"/>
                    </a:cubicBezTo>
                    <a:cubicBezTo>
                      <a:pt x="9" y="59"/>
                      <a:pt x="10" y="59"/>
                      <a:pt x="10" y="60"/>
                    </a:cubicBezTo>
                    <a:cubicBezTo>
                      <a:pt x="11" y="61"/>
                      <a:pt x="12" y="61"/>
                      <a:pt x="13" y="61"/>
                    </a:cubicBezTo>
                    <a:cubicBezTo>
                      <a:pt x="14" y="61"/>
                      <a:pt x="15" y="61"/>
                      <a:pt x="16" y="61"/>
                    </a:cubicBezTo>
                    <a:cubicBezTo>
                      <a:pt x="17" y="60"/>
                      <a:pt x="20" y="57"/>
                      <a:pt x="23" y="54"/>
                    </a:cubicBezTo>
                    <a:cubicBezTo>
                      <a:pt x="25" y="56"/>
                      <a:pt x="28" y="57"/>
                      <a:pt x="30" y="57"/>
                    </a:cubicBezTo>
                    <a:cubicBezTo>
                      <a:pt x="31" y="62"/>
                      <a:pt x="31" y="66"/>
                      <a:pt x="31" y="67"/>
                    </a:cubicBezTo>
                    <a:cubicBezTo>
                      <a:pt x="31" y="68"/>
                      <a:pt x="32" y="69"/>
                      <a:pt x="33" y="70"/>
                    </a:cubicBezTo>
                    <a:cubicBezTo>
                      <a:pt x="33" y="70"/>
                      <a:pt x="34" y="71"/>
                      <a:pt x="35" y="71"/>
                    </a:cubicBezTo>
                    <a:cubicBezTo>
                      <a:pt x="36" y="71"/>
                      <a:pt x="37" y="70"/>
                      <a:pt x="38" y="70"/>
                    </a:cubicBezTo>
                    <a:cubicBezTo>
                      <a:pt x="39" y="69"/>
                      <a:pt x="39" y="68"/>
                      <a:pt x="39" y="67"/>
                    </a:cubicBezTo>
                    <a:cubicBezTo>
                      <a:pt x="40" y="66"/>
                      <a:pt x="40" y="62"/>
                      <a:pt x="40" y="57"/>
                    </a:cubicBezTo>
                    <a:cubicBezTo>
                      <a:pt x="43" y="57"/>
                      <a:pt x="45" y="56"/>
                      <a:pt x="47" y="54"/>
                    </a:cubicBezTo>
                    <a:cubicBezTo>
                      <a:pt x="51" y="57"/>
                      <a:pt x="54" y="60"/>
                      <a:pt x="55" y="61"/>
                    </a:cubicBezTo>
                    <a:cubicBezTo>
                      <a:pt x="56" y="61"/>
                      <a:pt x="57" y="61"/>
                      <a:pt x="58" y="61"/>
                    </a:cubicBezTo>
                    <a:cubicBezTo>
                      <a:pt x="59" y="61"/>
                      <a:pt x="59" y="61"/>
                      <a:pt x="60" y="60"/>
                    </a:cubicBezTo>
                    <a:cubicBezTo>
                      <a:pt x="61" y="59"/>
                      <a:pt x="61" y="59"/>
                      <a:pt x="61" y="58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0" y="54"/>
                      <a:pt x="57" y="51"/>
                      <a:pt x="55" y="47"/>
                    </a:cubicBezTo>
                    <a:cubicBezTo>
                      <a:pt x="56" y="45"/>
                      <a:pt x="57" y="43"/>
                      <a:pt x="57" y="40"/>
                    </a:cubicBezTo>
                    <a:cubicBezTo>
                      <a:pt x="62" y="40"/>
                      <a:pt x="66" y="39"/>
                      <a:pt x="67" y="39"/>
                    </a:cubicBezTo>
                    <a:cubicBezTo>
                      <a:pt x="68" y="39"/>
                      <a:pt x="69" y="39"/>
                      <a:pt x="70" y="38"/>
                    </a:cubicBezTo>
                    <a:cubicBezTo>
                      <a:pt x="70" y="37"/>
                      <a:pt x="71" y="36"/>
                      <a:pt x="71" y="35"/>
                    </a:cubicBezTo>
                    <a:cubicBezTo>
                      <a:pt x="71" y="34"/>
                      <a:pt x="70" y="33"/>
                      <a:pt x="70" y="33"/>
                    </a:cubicBezTo>
                    <a:close/>
                    <a:moveTo>
                      <a:pt x="49" y="35"/>
                    </a:moveTo>
                    <a:cubicBezTo>
                      <a:pt x="49" y="43"/>
                      <a:pt x="43" y="49"/>
                      <a:pt x="35" y="49"/>
                    </a:cubicBezTo>
                    <a:cubicBezTo>
                      <a:pt x="28" y="49"/>
                      <a:pt x="22" y="43"/>
                      <a:pt x="22" y="35"/>
                    </a:cubicBezTo>
                    <a:cubicBezTo>
                      <a:pt x="22" y="28"/>
                      <a:pt x="28" y="22"/>
                      <a:pt x="35" y="22"/>
                    </a:cubicBezTo>
                    <a:cubicBezTo>
                      <a:pt x="43" y="22"/>
                      <a:pt x="49" y="28"/>
                      <a:pt x="49" y="35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5" name="îṡḻíḍè"/>
              <p:cNvSpPr/>
              <p:nvPr/>
            </p:nvSpPr>
            <p:spPr bwMode="auto">
              <a:xfrm>
                <a:off x="1640" y="1166"/>
                <a:ext cx="512" cy="512"/>
              </a:xfrm>
              <a:custGeom>
                <a:avLst/>
                <a:gdLst/>
                <a:ahLst/>
                <a:cxnLst>
                  <a:cxn ang="0">
                    <a:pos x="420" y="206"/>
                  </a:cxn>
                  <a:cxn ang="0">
                    <a:pos x="423" y="176"/>
                  </a:cxn>
                  <a:cxn ang="0">
                    <a:pos x="410" y="149"/>
                  </a:cxn>
                  <a:cxn ang="0">
                    <a:pos x="384" y="141"/>
                  </a:cxn>
                  <a:cxn ang="0">
                    <a:pos x="394" y="103"/>
                  </a:cxn>
                  <a:cxn ang="0">
                    <a:pos x="378" y="81"/>
                  </a:cxn>
                  <a:cxn ang="0">
                    <a:pos x="340" y="77"/>
                  </a:cxn>
                  <a:cxn ang="0">
                    <a:pos x="341" y="50"/>
                  </a:cxn>
                  <a:cxn ang="0">
                    <a:pos x="320" y="28"/>
                  </a:cxn>
                  <a:cxn ang="0">
                    <a:pos x="291" y="21"/>
                  </a:cxn>
                  <a:cxn ang="0">
                    <a:pos x="268" y="36"/>
                  </a:cxn>
                  <a:cxn ang="0">
                    <a:pos x="245" y="4"/>
                  </a:cxn>
                  <a:cxn ang="0">
                    <a:pos x="218" y="1"/>
                  </a:cxn>
                  <a:cxn ang="0">
                    <a:pos x="190" y="29"/>
                  </a:cxn>
                  <a:cxn ang="0">
                    <a:pos x="170" y="10"/>
                  </a:cxn>
                  <a:cxn ang="0">
                    <a:pos x="140" y="12"/>
                  </a:cxn>
                  <a:cxn ang="0">
                    <a:pos x="116" y="30"/>
                  </a:cxn>
                  <a:cxn ang="0">
                    <a:pos x="112" y="57"/>
                  </a:cxn>
                  <a:cxn ang="0">
                    <a:pos x="74" y="54"/>
                  </a:cxn>
                  <a:cxn ang="0">
                    <a:pos x="54" y="73"/>
                  </a:cxn>
                  <a:cxn ang="0">
                    <a:pos x="58" y="112"/>
                  </a:cxn>
                  <a:cxn ang="0">
                    <a:pos x="30" y="116"/>
                  </a:cxn>
                  <a:cxn ang="0">
                    <a:pos x="13" y="140"/>
                  </a:cxn>
                  <a:cxn ang="0">
                    <a:pos x="11" y="170"/>
                  </a:cxn>
                  <a:cxn ang="0">
                    <a:pos x="29" y="190"/>
                  </a:cxn>
                  <a:cxn ang="0">
                    <a:pos x="2" y="218"/>
                  </a:cxn>
                  <a:cxn ang="0">
                    <a:pos x="4" y="245"/>
                  </a:cxn>
                  <a:cxn ang="0">
                    <a:pos x="36" y="268"/>
                  </a:cxn>
                  <a:cxn ang="0">
                    <a:pos x="21" y="291"/>
                  </a:cxn>
                  <a:cxn ang="0">
                    <a:pos x="29" y="320"/>
                  </a:cxn>
                  <a:cxn ang="0">
                    <a:pos x="50" y="341"/>
                  </a:cxn>
                  <a:cxn ang="0">
                    <a:pos x="77" y="340"/>
                  </a:cxn>
                  <a:cxn ang="0">
                    <a:pos x="81" y="379"/>
                  </a:cxn>
                  <a:cxn ang="0">
                    <a:pos x="103" y="394"/>
                  </a:cxn>
                  <a:cxn ang="0">
                    <a:pos x="141" y="384"/>
                  </a:cxn>
                  <a:cxn ang="0">
                    <a:pos x="149" y="411"/>
                  </a:cxn>
                  <a:cxn ang="0">
                    <a:pos x="176" y="424"/>
                  </a:cxn>
                  <a:cxn ang="0">
                    <a:pos x="206" y="420"/>
                  </a:cxn>
                  <a:cxn ang="0">
                    <a:pos x="223" y="399"/>
                  </a:cxn>
                  <a:cxn ang="0">
                    <a:pos x="255" y="421"/>
                  </a:cxn>
                  <a:cxn ang="0">
                    <a:pos x="281" y="414"/>
                  </a:cxn>
                  <a:cxn ang="0">
                    <a:pos x="298" y="379"/>
                  </a:cxn>
                  <a:cxn ang="0">
                    <a:pos x="323" y="389"/>
                  </a:cxn>
                  <a:cxn ang="0">
                    <a:pos x="350" y="377"/>
                  </a:cxn>
                  <a:cxn ang="0">
                    <a:pos x="367" y="352"/>
                  </a:cxn>
                  <a:cxn ang="0">
                    <a:pos x="361" y="325"/>
                  </a:cxn>
                  <a:cxn ang="0">
                    <a:pos x="399" y="315"/>
                  </a:cxn>
                  <a:cxn ang="0">
                    <a:pos x="410" y="290"/>
                  </a:cxn>
                  <a:cxn ang="0">
                    <a:pos x="394" y="255"/>
                  </a:cxn>
                  <a:cxn ang="0">
                    <a:pos x="418" y="242"/>
                  </a:cxn>
                  <a:cxn ang="0">
                    <a:pos x="63" y="213"/>
                  </a:cxn>
                </a:cxnLst>
                <a:rect l="0" t="0" r="r" b="b"/>
                <a:pathLst>
                  <a:path w="427" h="427">
                    <a:moveTo>
                      <a:pt x="420" y="221"/>
                    </a:moveTo>
                    <a:cubicBezTo>
                      <a:pt x="422" y="220"/>
                      <a:pt x="424" y="219"/>
                      <a:pt x="425" y="218"/>
                    </a:cubicBezTo>
                    <a:cubicBezTo>
                      <a:pt x="426" y="217"/>
                      <a:pt x="427" y="215"/>
                      <a:pt x="427" y="213"/>
                    </a:cubicBezTo>
                    <a:cubicBezTo>
                      <a:pt x="427" y="211"/>
                      <a:pt x="426" y="210"/>
                      <a:pt x="425" y="208"/>
                    </a:cubicBezTo>
                    <a:cubicBezTo>
                      <a:pt x="424" y="207"/>
                      <a:pt x="422" y="206"/>
                      <a:pt x="420" y="206"/>
                    </a:cubicBezTo>
                    <a:cubicBezTo>
                      <a:pt x="418" y="206"/>
                      <a:pt x="408" y="205"/>
                      <a:pt x="399" y="204"/>
                    </a:cubicBezTo>
                    <a:cubicBezTo>
                      <a:pt x="398" y="199"/>
                      <a:pt x="398" y="195"/>
                      <a:pt x="397" y="190"/>
                    </a:cubicBezTo>
                    <a:cubicBezTo>
                      <a:pt x="406" y="188"/>
                      <a:pt x="416" y="185"/>
                      <a:pt x="418" y="184"/>
                    </a:cubicBezTo>
                    <a:cubicBezTo>
                      <a:pt x="420" y="184"/>
                      <a:pt x="422" y="183"/>
                      <a:pt x="422" y="181"/>
                    </a:cubicBezTo>
                    <a:cubicBezTo>
                      <a:pt x="423" y="180"/>
                      <a:pt x="424" y="178"/>
                      <a:pt x="423" y="176"/>
                    </a:cubicBezTo>
                    <a:cubicBezTo>
                      <a:pt x="423" y="174"/>
                      <a:pt x="422" y="173"/>
                      <a:pt x="421" y="172"/>
                    </a:cubicBezTo>
                    <a:cubicBezTo>
                      <a:pt x="419" y="170"/>
                      <a:pt x="418" y="170"/>
                      <a:pt x="416" y="170"/>
                    </a:cubicBezTo>
                    <a:cubicBezTo>
                      <a:pt x="414" y="170"/>
                      <a:pt x="403" y="171"/>
                      <a:pt x="394" y="172"/>
                    </a:cubicBezTo>
                    <a:cubicBezTo>
                      <a:pt x="393" y="167"/>
                      <a:pt x="392" y="163"/>
                      <a:pt x="391" y="159"/>
                    </a:cubicBezTo>
                    <a:cubicBezTo>
                      <a:pt x="399" y="155"/>
                      <a:pt x="408" y="150"/>
                      <a:pt x="410" y="149"/>
                    </a:cubicBezTo>
                    <a:cubicBezTo>
                      <a:pt x="412" y="148"/>
                      <a:pt x="413" y="147"/>
                      <a:pt x="414" y="145"/>
                    </a:cubicBezTo>
                    <a:cubicBezTo>
                      <a:pt x="414" y="144"/>
                      <a:pt x="414" y="142"/>
                      <a:pt x="414" y="140"/>
                    </a:cubicBezTo>
                    <a:cubicBezTo>
                      <a:pt x="413" y="138"/>
                      <a:pt x="412" y="137"/>
                      <a:pt x="410" y="136"/>
                    </a:cubicBezTo>
                    <a:cubicBezTo>
                      <a:pt x="409" y="135"/>
                      <a:pt x="407" y="135"/>
                      <a:pt x="405" y="135"/>
                    </a:cubicBezTo>
                    <a:cubicBezTo>
                      <a:pt x="403" y="136"/>
                      <a:pt x="393" y="138"/>
                      <a:pt x="384" y="141"/>
                    </a:cubicBezTo>
                    <a:cubicBezTo>
                      <a:pt x="382" y="137"/>
                      <a:pt x="380" y="133"/>
                      <a:pt x="378" y="129"/>
                    </a:cubicBezTo>
                    <a:cubicBezTo>
                      <a:pt x="386" y="123"/>
                      <a:pt x="394" y="117"/>
                      <a:pt x="396" y="116"/>
                    </a:cubicBezTo>
                    <a:cubicBezTo>
                      <a:pt x="398" y="115"/>
                      <a:pt x="399" y="113"/>
                      <a:pt x="399" y="112"/>
                    </a:cubicBezTo>
                    <a:cubicBezTo>
                      <a:pt x="399" y="110"/>
                      <a:pt x="399" y="108"/>
                      <a:pt x="398" y="106"/>
                    </a:cubicBezTo>
                    <a:cubicBezTo>
                      <a:pt x="397" y="105"/>
                      <a:pt x="396" y="104"/>
                      <a:pt x="394" y="103"/>
                    </a:cubicBezTo>
                    <a:cubicBezTo>
                      <a:pt x="392" y="102"/>
                      <a:pt x="390" y="102"/>
                      <a:pt x="389" y="103"/>
                    </a:cubicBezTo>
                    <a:cubicBezTo>
                      <a:pt x="387" y="104"/>
                      <a:pt x="377" y="108"/>
                      <a:pt x="369" y="112"/>
                    </a:cubicBezTo>
                    <a:cubicBezTo>
                      <a:pt x="367" y="108"/>
                      <a:pt x="364" y="105"/>
                      <a:pt x="361" y="101"/>
                    </a:cubicBezTo>
                    <a:cubicBezTo>
                      <a:pt x="368" y="94"/>
                      <a:pt x="375" y="87"/>
                      <a:pt x="377" y="86"/>
                    </a:cubicBezTo>
                    <a:cubicBezTo>
                      <a:pt x="378" y="84"/>
                      <a:pt x="378" y="83"/>
                      <a:pt x="378" y="81"/>
                    </a:cubicBezTo>
                    <a:cubicBezTo>
                      <a:pt x="378" y="79"/>
                      <a:pt x="378" y="77"/>
                      <a:pt x="377" y="76"/>
                    </a:cubicBezTo>
                    <a:cubicBezTo>
                      <a:pt x="375" y="74"/>
                      <a:pt x="374" y="74"/>
                      <a:pt x="372" y="73"/>
                    </a:cubicBezTo>
                    <a:cubicBezTo>
                      <a:pt x="370" y="73"/>
                      <a:pt x="369" y="73"/>
                      <a:pt x="367" y="74"/>
                    </a:cubicBezTo>
                    <a:cubicBezTo>
                      <a:pt x="365" y="75"/>
                      <a:pt x="357" y="81"/>
                      <a:pt x="349" y="87"/>
                    </a:cubicBezTo>
                    <a:cubicBezTo>
                      <a:pt x="346" y="83"/>
                      <a:pt x="343" y="80"/>
                      <a:pt x="340" y="77"/>
                    </a:cubicBezTo>
                    <a:cubicBezTo>
                      <a:pt x="345" y="69"/>
                      <a:pt x="351" y="61"/>
                      <a:pt x="352" y="59"/>
                    </a:cubicBezTo>
                    <a:cubicBezTo>
                      <a:pt x="353" y="58"/>
                      <a:pt x="353" y="56"/>
                      <a:pt x="353" y="54"/>
                    </a:cubicBezTo>
                    <a:cubicBezTo>
                      <a:pt x="353" y="52"/>
                      <a:pt x="352" y="51"/>
                      <a:pt x="350" y="50"/>
                    </a:cubicBezTo>
                    <a:cubicBezTo>
                      <a:pt x="349" y="48"/>
                      <a:pt x="347" y="48"/>
                      <a:pt x="345" y="48"/>
                    </a:cubicBezTo>
                    <a:cubicBezTo>
                      <a:pt x="344" y="48"/>
                      <a:pt x="342" y="48"/>
                      <a:pt x="341" y="50"/>
                    </a:cubicBezTo>
                    <a:cubicBezTo>
                      <a:pt x="339" y="51"/>
                      <a:pt x="332" y="58"/>
                      <a:pt x="325" y="65"/>
                    </a:cubicBezTo>
                    <a:cubicBezTo>
                      <a:pt x="322" y="62"/>
                      <a:pt x="318" y="60"/>
                      <a:pt x="314" y="57"/>
                    </a:cubicBezTo>
                    <a:cubicBezTo>
                      <a:pt x="318" y="49"/>
                      <a:pt x="322" y="39"/>
                      <a:pt x="323" y="37"/>
                    </a:cubicBezTo>
                    <a:cubicBezTo>
                      <a:pt x="324" y="36"/>
                      <a:pt x="324" y="34"/>
                      <a:pt x="323" y="32"/>
                    </a:cubicBezTo>
                    <a:cubicBezTo>
                      <a:pt x="323" y="31"/>
                      <a:pt x="322" y="29"/>
                      <a:pt x="320" y="28"/>
                    </a:cubicBezTo>
                    <a:cubicBezTo>
                      <a:pt x="318" y="27"/>
                      <a:pt x="317" y="27"/>
                      <a:pt x="315" y="27"/>
                    </a:cubicBezTo>
                    <a:cubicBezTo>
                      <a:pt x="313" y="28"/>
                      <a:pt x="311" y="28"/>
                      <a:pt x="310" y="30"/>
                    </a:cubicBezTo>
                    <a:cubicBezTo>
                      <a:pt x="309" y="32"/>
                      <a:pt x="303" y="40"/>
                      <a:pt x="298" y="48"/>
                    </a:cubicBezTo>
                    <a:cubicBezTo>
                      <a:pt x="294" y="46"/>
                      <a:pt x="290" y="44"/>
                      <a:pt x="286" y="42"/>
                    </a:cubicBezTo>
                    <a:cubicBezTo>
                      <a:pt x="288" y="33"/>
                      <a:pt x="290" y="23"/>
                      <a:pt x="291" y="21"/>
                    </a:cubicBezTo>
                    <a:cubicBezTo>
                      <a:pt x="291" y="19"/>
                      <a:pt x="291" y="17"/>
                      <a:pt x="290" y="16"/>
                    </a:cubicBezTo>
                    <a:cubicBezTo>
                      <a:pt x="289" y="14"/>
                      <a:pt x="288" y="13"/>
                      <a:pt x="286" y="12"/>
                    </a:cubicBezTo>
                    <a:cubicBezTo>
                      <a:pt x="284" y="12"/>
                      <a:pt x="283" y="12"/>
                      <a:pt x="281" y="12"/>
                    </a:cubicBezTo>
                    <a:cubicBezTo>
                      <a:pt x="279" y="13"/>
                      <a:pt x="278" y="14"/>
                      <a:pt x="277" y="16"/>
                    </a:cubicBezTo>
                    <a:cubicBezTo>
                      <a:pt x="276" y="18"/>
                      <a:pt x="272" y="27"/>
                      <a:pt x="268" y="36"/>
                    </a:cubicBezTo>
                    <a:cubicBezTo>
                      <a:pt x="264" y="34"/>
                      <a:pt x="259" y="33"/>
                      <a:pt x="255" y="32"/>
                    </a:cubicBezTo>
                    <a:cubicBezTo>
                      <a:pt x="255" y="23"/>
                      <a:pt x="256" y="12"/>
                      <a:pt x="256" y="10"/>
                    </a:cubicBezTo>
                    <a:cubicBezTo>
                      <a:pt x="257" y="8"/>
                      <a:pt x="256" y="7"/>
                      <a:pt x="255" y="5"/>
                    </a:cubicBezTo>
                    <a:cubicBezTo>
                      <a:pt x="254" y="4"/>
                      <a:pt x="252" y="3"/>
                      <a:pt x="250" y="3"/>
                    </a:cubicBezTo>
                    <a:cubicBezTo>
                      <a:pt x="248" y="2"/>
                      <a:pt x="247" y="3"/>
                      <a:pt x="245" y="4"/>
                    </a:cubicBezTo>
                    <a:cubicBezTo>
                      <a:pt x="244" y="5"/>
                      <a:pt x="242" y="6"/>
                      <a:pt x="242" y="8"/>
                    </a:cubicBezTo>
                    <a:cubicBezTo>
                      <a:pt x="241" y="10"/>
                      <a:pt x="239" y="20"/>
                      <a:pt x="236" y="29"/>
                    </a:cubicBezTo>
                    <a:cubicBezTo>
                      <a:pt x="232" y="28"/>
                      <a:pt x="227" y="28"/>
                      <a:pt x="223" y="28"/>
                    </a:cubicBezTo>
                    <a:cubicBezTo>
                      <a:pt x="222" y="18"/>
                      <a:pt x="221" y="8"/>
                      <a:pt x="221" y="6"/>
                    </a:cubicBezTo>
                    <a:cubicBezTo>
                      <a:pt x="220" y="4"/>
                      <a:pt x="220" y="2"/>
                      <a:pt x="218" y="1"/>
                    </a:cubicBezTo>
                    <a:cubicBezTo>
                      <a:pt x="217" y="0"/>
                      <a:pt x="215" y="0"/>
                      <a:pt x="213" y="0"/>
                    </a:cubicBezTo>
                    <a:cubicBezTo>
                      <a:pt x="211" y="0"/>
                      <a:pt x="210" y="0"/>
                      <a:pt x="208" y="1"/>
                    </a:cubicBezTo>
                    <a:cubicBezTo>
                      <a:pt x="207" y="2"/>
                      <a:pt x="206" y="4"/>
                      <a:pt x="206" y="6"/>
                    </a:cubicBezTo>
                    <a:cubicBezTo>
                      <a:pt x="206" y="8"/>
                      <a:pt x="205" y="18"/>
                      <a:pt x="204" y="28"/>
                    </a:cubicBezTo>
                    <a:cubicBezTo>
                      <a:pt x="199" y="28"/>
                      <a:pt x="195" y="28"/>
                      <a:pt x="190" y="29"/>
                    </a:cubicBezTo>
                    <a:cubicBezTo>
                      <a:pt x="188" y="20"/>
                      <a:pt x="185" y="10"/>
                      <a:pt x="185" y="8"/>
                    </a:cubicBezTo>
                    <a:cubicBezTo>
                      <a:pt x="184" y="6"/>
                      <a:pt x="183" y="5"/>
                      <a:pt x="181" y="4"/>
                    </a:cubicBezTo>
                    <a:cubicBezTo>
                      <a:pt x="180" y="3"/>
                      <a:pt x="178" y="2"/>
                      <a:pt x="176" y="3"/>
                    </a:cubicBezTo>
                    <a:cubicBezTo>
                      <a:pt x="174" y="3"/>
                      <a:pt x="173" y="4"/>
                      <a:pt x="172" y="5"/>
                    </a:cubicBezTo>
                    <a:cubicBezTo>
                      <a:pt x="171" y="7"/>
                      <a:pt x="170" y="8"/>
                      <a:pt x="170" y="10"/>
                    </a:cubicBezTo>
                    <a:cubicBezTo>
                      <a:pt x="170" y="12"/>
                      <a:pt x="171" y="23"/>
                      <a:pt x="172" y="32"/>
                    </a:cubicBezTo>
                    <a:cubicBezTo>
                      <a:pt x="167" y="33"/>
                      <a:pt x="163" y="34"/>
                      <a:pt x="159" y="36"/>
                    </a:cubicBezTo>
                    <a:cubicBezTo>
                      <a:pt x="155" y="27"/>
                      <a:pt x="150" y="18"/>
                      <a:pt x="149" y="16"/>
                    </a:cubicBezTo>
                    <a:cubicBezTo>
                      <a:pt x="149" y="14"/>
                      <a:pt x="147" y="13"/>
                      <a:pt x="146" y="12"/>
                    </a:cubicBezTo>
                    <a:cubicBezTo>
                      <a:pt x="144" y="12"/>
                      <a:pt x="142" y="12"/>
                      <a:pt x="140" y="12"/>
                    </a:cubicBezTo>
                    <a:cubicBezTo>
                      <a:pt x="139" y="13"/>
                      <a:pt x="137" y="14"/>
                      <a:pt x="136" y="16"/>
                    </a:cubicBezTo>
                    <a:cubicBezTo>
                      <a:pt x="135" y="17"/>
                      <a:pt x="135" y="19"/>
                      <a:pt x="136" y="21"/>
                    </a:cubicBezTo>
                    <a:cubicBezTo>
                      <a:pt x="136" y="23"/>
                      <a:pt x="139" y="33"/>
                      <a:pt x="141" y="42"/>
                    </a:cubicBezTo>
                    <a:cubicBezTo>
                      <a:pt x="137" y="44"/>
                      <a:pt x="133" y="46"/>
                      <a:pt x="129" y="48"/>
                    </a:cubicBezTo>
                    <a:cubicBezTo>
                      <a:pt x="123" y="40"/>
                      <a:pt x="117" y="32"/>
                      <a:pt x="116" y="30"/>
                    </a:cubicBezTo>
                    <a:cubicBezTo>
                      <a:pt x="115" y="28"/>
                      <a:pt x="113" y="28"/>
                      <a:pt x="112" y="27"/>
                    </a:cubicBezTo>
                    <a:cubicBezTo>
                      <a:pt x="110" y="27"/>
                      <a:pt x="108" y="27"/>
                      <a:pt x="107" y="28"/>
                    </a:cubicBezTo>
                    <a:cubicBezTo>
                      <a:pt x="105" y="29"/>
                      <a:pt x="104" y="31"/>
                      <a:pt x="103" y="32"/>
                    </a:cubicBezTo>
                    <a:cubicBezTo>
                      <a:pt x="103" y="34"/>
                      <a:pt x="103" y="36"/>
                      <a:pt x="103" y="37"/>
                    </a:cubicBezTo>
                    <a:cubicBezTo>
                      <a:pt x="104" y="39"/>
                      <a:pt x="109" y="49"/>
                      <a:pt x="112" y="57"/>
                    </a:cubicBezTo>
                    <a:cubicBezTo>
                      <a:pt x="109" y="60"/>
                      <a:pt x="105" y="62"/>
                      <a:pt x="101" y="65"/>
                    </a:cubicBezTo>
                    <a:cubicBezTo>
                      <a:pt x="95" y="58"/>
                      <a:pt x="87" y="51"/>
                      <a:pt x="86" y="50"/>
                    </a:cubicBezTo>
                    <a:cubicBezTo>
                      <a:pt x="85" y="48"/>
                      <a:pt x="83" y="48"/>
                      <a:pt x="81" y="48"/>
                    </a:cubicBezTo>
                    <a:cubicBezTo>
                      <a:pt x="79" y="48"/>
                      <a:pt x="78" y="48"/>
                      <a:pt x="76" y="50"/>
                    </a:cubicBezTo>
                    <a:cubicBezTo>
                      <a:pt x="75" y="51"/>
                      <a:pt x="74" y="52"/>
                      <a:pt x="74" y="54"/>
                    </a:cubicBezTo>
                    <a:cubicBezTo>
                      <a:pt x="73" y="56"/>
                      <a:pt x="74" y="58"/>
                      <a:pt x="75" y="59"/>
                    </a:cubicBezTo>
                    <a:cubicBezTo>
                      <a:pt x="76" y="61"/>
                      <a:pt x="82" y="69"/>
                      <a:pt x="87" y="77"/>
                    </a:cubicBezTo>
                    <a:cubicBezTo>
                      <a:pt x="84" y="80"/>
                      <a:pt x="81" y="83"/>
                      <a:pt x="77" y="87"/>
                    </a:cubicBezTo>
                    <a:cubicBezTo>
                      <a:pt x="70" y="81"/>
                      <a:pt x="61" y="75"/>
                      <a:pt x="60" y="74"/>
                    </a:cubicBezTo>
                    <a:cubicBezTo>
                      <a:pt x="58" y="73"/>
                      <a:pt x="56" y="73"/>
                      <a:pt x="54" y="73"/>
                    </a:cubicBezTo>
                    <a:cubicBezTo>
                      <a:pt x="53" y="74"/>
                      <a:pt x="51" y="74"/>
                      <a:pt x="50" y="76"/>
                    </a:cubicBezTo>
                    <a:cubicBezTo>
                      <a:pt x="49" y="77"/>
                      <a:pt x="48" y="79"/>
                      <a:pt x="48" y="81"/>
                    </a:cubicBezTo>
                    <a:cubicBezTo>
                      <a:pt x="48" y="83"/>
                      <a:pt x="49" y="84"/>
                      <a:pt x="50" y="86"/>
                    </a:cubicBezTo>
                    <a:cubicBezTo>
                      <a:pt x="51" y="87"/>
                      <a:pt x="59" y="94"/>
                      <a:pt x="65" y="101"/>
                    </a:cubicBezTo>
                    <a:cubicBezTo>
                      <a:pt x="63" y="105"/>
                      <a:pt x="60" y="108"/>
                      <a:pt x="58" y="112"/>
                    </a:cubicBezTo>
                    <a:cubicBezTo>
                      <a:pt x="49" y="108"/>
                      <a:pt x="40" y="104"/>
                      <a:pt x="38" y="103"/>
                    </a:cubicBezTo>
                    <a:cubicBezTo>
                      <a:pt x="36" y="102"/>
                      <a:pt x="34" y="102"/>
                      <a:pt x="33" y="103"/>
                    </a:cubicBezTo>
                    <a:cubicBezTo>
                      <a:pt x="31" y="104"/>
                      <a:pt x="29" y="105"/>
                      <a:pt x="29" y="106"/>
                    </a:cubicBezTo>
                    <a:cubicBezTo>
                      <a:pt x="28" y="108"/>
                      <a:pt x="27" y="110"/>
                      <a:pt x="28" y="112"/>
                    </a:cubicBezTo>
                    <a:cubicBezTo>
                      <a:pt x="28" y="113"/>
                      <a:pt x="29" y="115"/>
                      <a:pt x="30" y="116"/>
                    </a:cubicBezTo>
                    <a:cubicBezTo>
                      <a:pt x="32" y="117"/>
                      <a:pt x="41" y="123"/>
                      <a:pt x="48" y="129"/>
                    </a:cubicBezTo>
                    <a:cubicBezTo>
                      <a:pt x="46" y="133"/>
                      <a:pt x="44" y="137"/>
                      <a:pt x="42" y="141"/>
                    </a:cubicBezTo>
                    <a:cubicBezTo>
                      <a:pt x="33" y="138"/>
                      <a:pt x="23" y="136"/>
                      <a:pt x="21" y="135"/>
                    </a:cubicBezTo>
                    <a:cubicBezTo>
                      <a:pt x="20" y="135"/>
                      <a:pt x="18" y="135"/>
                      <a:pt x="16" y="136"/>
                    </a:cubicBezTo>
                    <a:cubicBezTo>
                      <a:pt x="15" y="137"/>
                      <a:pt x="13" y="138"/>
                      <a:pt x="13" y="140"/>
                    </a:cubicBezTo>
                    <a:cubicBezTo>
                      <a:pt x="12" y="142"/>
                      <a:pt x="12" y="144"/>
                      <a:pt x="13" y="145"/>
                    </a:cubicBezTo>
                    <a:cubicBezTo>
                      <a:pt x="13" y="147"/>
                      <a:pt x="15" y="148"/>
                      <a:pt x="16" y="149"/>
                    </a:cubicBezTo>
                    <a:cubicBezTo>
                      <a:pt x="18" y="150"/>
                      <a:pt x="28" y="155"/>
                      <a:pt x="36" y="159"/>
                    </a:cubicBezTo>
                    <a:cubicBezTo>
                      <a:pt x="35" y="163"/>
                      <a:pt x="33" y="167"/>
                      <a:pt x="32" y="172"/>
                    </a:cubicBezTo>
                    <a:cubicBezTo>
                      <a:pt x="23" y="171"/>
                      <a:pt x="13" y="170"/>
                      <a:pt x="11" y="170"/>
                    </a:cubicBezTo>
                    <a:cubicBezTo>
                      <a:pt x="9" y="170"/>
                      <a:pt x="7" y="170"/>
                      <a:pt x="6" y="172"/>
                    </a:cubicBezTo>
                    <a:cubicBezTo>
                      <a:pt x="4" y="173"/>
                      <a:pt x="4" y="174"/>
                      <a:pt x="3" y="176"/>
                    </a:cubicBezTo>
                    <a:cubicBezTo>
                      <a:pt x="3" y="178"/>
                      <a:pt x="3" y="180"/>
                      <a:pt x="4" y="181"/>
                    </a:cubicBezTo>
                    <a:cubicBezTo>
                      <a:pt x="5" y="183"/>
                      <a:pt x="6" y="184"/>
                      <a:pt x="8" y="184"/>
                    </a:cubicBezTo>
                    <a:cubicBezTo>
                      <a:pt x="10" y="185"/>
                      <a:pt x="20" y="188"/>
                      <a:pt x="29" y="190"/>
                    </a:cubicBezTo>
                    <a:cubicBezTo>
                      <a:pt x="29" y="195"/>
                      <a:pt x="28" y="199"/>
                      <a:pt x="28" y="204"/>
                    </a:cubicBezTo>
                    <a:cubicBezTo>
                      <a:pt x="19" y="205"/>
                      <a:pt x="8" y="206"/>
                      <a:pt x="6" y="206"/>
                    </a:cubicBezTo>
                    <a:cubicBezTo>
                      <a:pt x="5" y="206"/>
                      <a:pt x="3" y="207"/>
                      <a:pt x="2" y="208"/>
                    </a:cubicBezTo>
                    <a:cubicBezTo>
                      <a:pt x="1" y="210"/>
                      <a:pt x="0" y="211"/>
                      <a:pt x="0" y="213"/>
                    </a:cubicBezTo>
                    <a:cubicBezTo>
                      <a:pt x="0" y="215"/>
                      <a:pt x="1" y="217"/>
                      <a:pt x="2" y="218"/>
                    </a:cubicBezTo>
                    <a:cubicBezTo>
                      <a:pt x="3" y="219"/>
                      <a:pt x="5" y="220"/>
                      <a:pt x="6" y="221"/>
                    </a:cubicBezTo>
                    <a:cubicBezTo>
                      <a:pt x="8" y="221"/>
                      <a:pt x="19" y="222"/>
                      <a:pt x="28" y="223"/>
                    </a:cubicBezTo>
                    <a:cubicBezTo>
                      <a:pt x="28" y="227"/>
                      <a:pt x="29" y="232"/>
                      <a:pt x="29" y="236"/>
                    </a:cubicBezTo>
                    <a:cubicBezTo>
                      <a:pt x="20" y="239"/>
                      <a:pt x="10" y="241"/>
                      <a:pt x="8" y="242"/>
                    </a:cubicBezTo>
                    <a:cubicBezTo>
                      <a:pt x="6" y="242"/>
                      <a:pt x="5" y="244"/>
                      <a:pt x="4" y="245"/>
                    </a:cubicBezTo>
                    <a:cubicBezTo>
                      <a:pt x="3" y="247"/>
                      <a:pt x="3" y="248"/>
                      <a:pt x="3" y="250"/>
                    </a:cubicBezTo>
                    <a:cubicBezTo>
                      <a:pt x="4" y="252"/>
                      <a:pt x="4" y="254"/>
                      <a:pt x="6" y="255"/>
                    </a:cubicBezTo>
                    <a:cubicBezTo>
                      <a:pt x="7" y="256"/>
                      <a:pt x="9" y="257"/>
                      <a:pt x="11" y="256"/>
                    </a:cubicBezTo>
                    <a:cubicBezTo>
                      <a:pt x="13" y="256"/>
                      <a:pt x="23" y="255"/>
                      <a:pt x="32" y="255"/>
                    </a:cubicBezTo>
                    <a:cubicBezTo>
                      <a:pt x="33" y="259"/>
                      <a:pt x="35" y="264"/>
                      <a:pt x="36" y="268"/>
                    </a:cubicBezTo>
                    <a:cubicBezTo>
                      <a:pt x="28" y="272"/>
                      <a:pt x="18" y="276"/>
                      <a:pt x="16" y="277"/>
                    </a:cubicBezTo>
                    <a:cubicBezTo>
                      <a:pt x="15" y="278"/>
                      <a:pt x="13" y="279"/>
                      <a:pt x="13" y="281"/>
                    </a:cubicBezTo>
                    <a:cubicBezTo>
                      <a:pt x="12" y="283"/>
                      <a:pt x="12" y="285"/>
                      <a:pt x="13" y="286"/>
                    </a:cubicBezTo>
                    <a:cubicBezTo>
                      <a:pt x="13" y="288"/>
                      <a:pt x="15" y="289"/>
                      <a:pt x="16" y="290"/>
                    </a:cubicBezTo>
                    <a:cubicBezTo>
                      <a:pt x="18" y="291"/>
                      <a:pt x="20" y="292"/>
                      <a:pt x="21" y="291"/>
                    </a:cubicBezTo>
                    <a:cubicBezTo>
                      <a:pt x="23" y="290"/>
                      <a:pt x="33" y="288"/>
                      <a:pt x="42" y="286"/>
                    </a:cubicBezTo>
                    <a:cubicBezTo>
                      <a:pt x="44" y="290"/>
                      <a:pt x="46" y="294"/>
                      <a:pt x="48" y="298"/>
                    </a:cubicBezTo>
                    <a:cubicBezTo>
                      <a:pt x="41" y="303"/>
                      <a:pt x="32" y="309"/>
                      <a:pt x="30" y="310"/>
                    </a:cubicBezTo>
                    <a:cubicBezTo>
                      <a:pt x="29" y="312"/>
                      <a:pt x="28" y="313"/>
                      <a:pt x="28" y="315"/>
                    </a:cubicBezTo>
                    <a:cubicBezTo>
                      <a:pt x="27" y="317"/>
                      <a:pt x="28" y="318"/>
                      <a:pt x="29" y="320"/>
                    </a:cubicBezTo>
                    <a:cubicBezTo>
                      <a:pt x="29" y="322"/>
                      <a:pt x="31" y="323"/>
                      <a:pt x="33" y="323"/>
                    </a:cubicBezTo>
                    <a:cubicBezTo>
                      <a:pt x="34" y="324"/>
                      <a:pt x="36" y="324"/>
                      <a:pt x="38" y="323"/>
                    </a:cubicBezTo>
                    <a:cubicBezTo>
                      <a:pt x="40" y="322"/>
                      <a:pt x="49" y="318"/>
                      <a:pt x="58" y="314"/>
                    </a:cubicBezTo>
                    <a:cubicBezTo>
                      <a:pt x="60" y="318"/>
                      <a:pt x="63" y="322"/>
                      <a:pt x="65" y="325"/>
                    </a:cubicBezTo>
                    <a:cubicBezTo>
                      <a:pt x="59" y="332"/>
                      <a:pt x="51" y="339"/>
                      <a:pt x="50" y="341"/>
                    </a:cubicBezTo>
                    <a:cubicBezTo>
                      <a:pt x="49" y="342"/>
                      <a:pt x="48" y="344"/>
                      <a:pt x="48" y="346"/>
                    </a:cubicBezTo>
                    <a:cubicBezTo>
                      <a:pt x="48" y="347"/>
                      <a:pt x="49" y="349"/>
                      <a:pt x="50" y="351"/>
                    </a:cubicBezTo>
                    <a:cubicBezTo>
                      <a:pt x="51" y="352"/>
                      <a:pt x="53" y="353"/>
                      <a:pt x="54" y="353"/>
                    </a:cubicBezTo>
                    <a:cubicBezTo>
                      <a:pt x="56" y="353"/>
                      <a:pt x="58" y="353"/>
                      <a:pt x="60" y="352"/>
                    </a:cubicBezTo>
                    <a:cubicBezTo>
                      <a:pt x="61" y="351"/>
                      <a:pt x="70" y="345"/>
                      <a:pt x="77" y="340"/>
                    </a:cubicBezTo>
                    <a:cubicBezTo>
                      <a:pt x="81" y="343"/>
                      <a:pt x="84" y="346"/>
                      <a:pt x="87" y="349"/>
                    </a:cubicBezTo>
                    <a:cubicBezTo>
                      <a:pt x="82" y="357"/>
                      <a:pt x="76" y="366"/>
                      <a:pt x="75" y="367"/>
                    </a:cubicBezTo>
                    <a:cubicBezTo>
                      <a:pt x="74" y="369"/>
                      <a:pt x="73" y="371"/>
                      <a:pt x="74" y="372"/>
                    </a:cubicBezTo>
                    <a:cubicBezTo>
                      <a:pt x="74" y="374"/>
                      <a:pt x="75" y="376"/>
                      <a:pt x="76" y="377"/>
                    </a:cubicBezTo>
                    <a:cubicBezTo>
                      <a:pt x="78" y="378"/>
                      <a:pt x="79" y="379"/>
                      <a:pt x="81" y="379"/>
                    </a:cubicBezTo>
                    <a:cubicBezTo>
                      <a:pt x="83" y="379"/>
                      <a:pt x="85" y="378"/>
                      <a:pt x="86" y="377"/>
                    </a:cubicBezTo>
                    <a:cubicBezTo>
                      <a:pt x="87" y="375"/>
                      <a:pt x="95" y="368"/>
                      <a:pt x="101" y="361"/>
                    </a:cubicBezTo>
                    <a:cubicBezTo>
                      <a:pt x="105" y="364"/>
                      <a:pt x="109" y="367"/>
                      <a:pt x="112" y="369"/>
                    </a:cubicBezTo>
                    <a:cubicBezTo>
                      <a:pt x="109" y="378"/>
                      <a:pt x="104" y="387"/>
                      <a:pt x="103" y="389"/>
                    </a:cubicBezTo>
                    <a:cubicBezTo>
                      <a:pt x="103" y="391"/>
                      <a:pt x="103" y="393"/>
                      <a:pt x="103" y="394"/>
                    </a:cubicBezTo>
                    <a:cubicBezTo>
                      <a:pt x="104" y="396"/>
                      <a:pt x="105" y="397"/>
                      <a:pt x="107" y="398"/>
                    </a:cubicBezTo>
                    <a:cubicBezTo>
                      <a:pt x="108" y="399"/>
                      <a:pt x="110" y="399"/>
                      <a:pt x="112" y="399"/>
                    </a:cubicBezTo>
                    <a:cubicBezTo>
                      <a:pt x="113" y="399"/>
                      <a:pt x="115" y="398"/>
                      <a:pt x="116" y="396"/>
                    </a:cubicBezTo>
                    <a:cubicBezTo>
                      <a:pt x="117" y="395"/>
                      <a:pt x="123" y="386"/>
                      <a:pt x="129" y="379"/>
                    </a:cubicBezTo>
                    <a:cubicBezTo>
                      <a:pt x="133" y="381"/>
                      <a:pt x="137" y="383"/>
                      <a:pt x="141" y="384"/>
                    </a:cubicBezTo>
                    <a:cubicBezTo>
                      <a:pt x="139" y="393"/>
                      <a:pt x="136" y="403"/>
                      <a:pt x="136" y="405"/>
                    </a:cubicBezTo>
                    <a:cubicBezTo>
                      <a:pt x="135" y="407"/>
                      <a:pt x="135" y="409"/>
                      <a:pt x="136" y="411"/>
                    </a:cubicBezTo>
                    <a:cubicBezTo>
                      <a:pt x="137" y="412"/>
                      <a:pt x="139" y="413"/>
                      <a:pt x="140" y="414"/>
                    </a:cubicBezTo>
                    <a:cubicBezTo>
                      <a:pt x="142" y="415"/>
                      <a:pt x="144" y="415"/>
                      <a:pt x="146" y="414"/>
                    </a:cubicBezTo>
                    <a:cubicBezTo>
                      <a:pt x="147" y="413"/>
                      <a:pt x="149" y="412"/>
                      <a:pt x="149" y="411"/>
                    </a:cubicBezTo>
                    <a:cubicBezTo>
                      <a:pt x="150" y="409"/>
                      <a:pt x="155" y="399"/>
                      <a:pt x="159" y="391"/>
                    </a:cubicBezTo>
                    <a:cubicBezTo>
                      <a:pt x="163" y="392"/>
                      <a:pt x="167" y="393"/>
                      <a:pt x="172" y="394"/>
                    </a:cubicBezTo>
                    <a:cubicBezTo>
                      <a:pt x="171" y="404"/>
                      <a:pt x="170" y="414"/>
                      <a:pt x="170" y="416"/>
                    </a:cubicBezTo>
                    <a:cubicBezTo>
                      <a:pt x="170" y="418"/>
                      <a:pt x="171" y="420"/>
                      <a:pt x="172" y="421"/>
                    </a:cubicBezTo>
                    <a:cubicBezTo>
                      <a:pt x="173" y="422"/>
                      <a:pt x="174" y="423"/>
                      <a:pt x="176" y="424"/>
                    </a:cubicBezTo>
                    <a:cubicBezTo>
                      <a:pt x="178" y="424"/>
                      <a:pt x="180" y="424"/>
                      <a:pt x="181" y="423"/>
                    </a:cubicBezTo>
                    <a:cubicBezTo>
                      <a:pt x="183" y="422"/>
                      <a:pt x="184" y="420"/>
                      <a:pt x="185" y="419"/>
                    </a:cubicBezTo>
                    <a:cubicBezTo>
                      <a:pt x="185" y="417"/>
                      <a:pt x="188" y="407"/>
                      <a:pt x="190" y="398"/>
                    </a:cubicBezTo>
                    <a:cubicBezTo>
                      <a:pt x="195" y="398"/>
                      <a:pt x="199" y="399"/>
                      <a:pt x="204" y="399"/>
                    </a:cubicBezTo>
                    <a:cubicBezTo>
                      <a:pt x="205" y="408"/>
                      <a:pt x="206" y="418"/>
                      <a:pt x="206" y="420"/>
                    </a:cubicBezTo>
                    <a:cubicBezTo>
                      <a:pt x="206" y="422"/>
                      <a:pt x="207" y="424"/>
                      <a:pt x="208" y="425"/>
                    </a:cubicBezTo>
                    <a:cubicBezTo>
                      <a:pt x="210" y="426"/>
                      <a:pt x="211" y="427"/>
                      <a:pt x="213" y="427"/>
                    </a:cubicBezTo>
                    <a:cubicBezTo>
                      <a:pt x="215" y="427"/>
                      <a:pt x="217" y="426"/>
                      <a:pt x="218" y="425"/>
                    </a:cubicBezTo>
                    <a:cubicBezTo>
                      <a:pt x="220" y="424"/>
                      <a:pt x="220" y="422"/>
                      <a:pt x="221" y="420"/>
                    </a:cubicBezTo>
                    <a:cubicBezTo>
                      <a:pt x="221" y="418"/>
                      <a:pt x="222" y="408"/>
                      <a:pt x="223" y="399"/>
                    </a:cubicBezTo>
                    <a:cubicBezTo>
                      <a:pt x="227" y="399"/>
                      <a:pt x="232" y="398"/>
                      <a:pt x="236" y="398"/>
                    </a:cubicBezTo>
                    <a:cubicBezTo>
                      <a:pt x="239" y="407"/>
                      <a:pt x="241" y="417"/>
                      <a:pt x="242" y="419"/>
                    </a:cubicBezTo>
                    <a:cubicBezTo>
                      <a:pt x="242" y="420"/>
                      <a:pt x="244" y="422"/>
                      <a:pt x="245" y="423"/>
                    </a:cubicBezTo>
                    <a:cubicBezTo>
                      <a:pt x="247" y="424"/>
                      <a:pt x="248" y="424"/>
                      <a:pt x="250" y="424"/>
                    </a:cubicBezTo>
                    <a:cubicBezTo>
                      <a:pt x="252" y="423"/>
                      <a:pt x="254" y="422"/>
                      <a:pt x="255" y="421"/>
                    </a:cubicBezTo>
                    <a:cubicBezTo>
                      <a:pt x="256" y="420"/>
                      <a:pt x="257" y="418"/>
                      <a:pt x="256" y="416"/>
                    </a:cubicBezTo>
                    <a:cubicBezTo>
                      <a:pt x="256" y="414"/>
                      <a:pt x="255" y="404"/>
                      <a:pt x="255" y="394"/>
                    </a:cubicBezTo>
                    <a:cubicBezTo>
                      <a:pt x="259" y="393"/>
                      <a:pt x="264" y="392"/>
                      <a:pt x="268" y="391"/>
                    </a:cubicBezTo>
                    <a:cubicBezTo>
                      <a:pt x="272" y="399"/>
                      <a:pt x="276" y="409"/>
                      <a:pt x="277" y="411"/>
                    </a:cubicBezTo>
                    <a:cubicBezTo>
                      <a:pt x="278" y="412"/>
                      <a:pt x="279" y="413"/>
                      <a:pt x="281" y="414"/>
                    </a:cubicBezTo>
                    <a:cubicBezTo>
                      <a:pt x="283" y="415"/>
                      <a:pt x="284" y="415"/>
                      <a:pt x="286" y="414"/>
                    </a:cubicBezTo>
                    <a:cubicBezTo>
                      <a:pt x="288" y="413"/>
                      <a:pt x="289" y="412"/>
                      <a:pt x="290" y="411"/>
                    </a:cubicBezTo>
                    <a:cubicBezTo>
                      <a:pt x="291" y="409"/>
                      <a:pt x="291" y="407"/>
                      <a:pt x="291" y="405"/>
                    </a:cubicBezTo>
                    <a:cubicBezTo>
                      <a:pt x="290" y="403"/>
                      <a:pt x="288" y="393"/>
                      <a:pt x="286" y="384"/>
                    </a:cubicBezTo>
                    <a:cubicBezTo>
                      <a:pt x="290" y="383"/>
                      <a:pt x="294" y="381"/>
                      <a:pt x="298" y="379"/>
                    </a:cubicBezTo>
                    <a:cubicBezTo>
                      <a:pt x="303" y="386"/>
                      <a:pt x="309" y="395"/>
                      <a:pt x="310" y="396"/>
                    </a:cubicBezTo>
                    <a:cubicBezTo>
                      <a:pt x="311" y="398"/>
                      <a:pt x="313" y="399"/>
                      <a:pt x="315" y="399"/>
                    </a:cubicBezTo>
                    <a:cubicBezTo>
                      <a:pt x="317" y="399"/>
                      <a:pt x="318" y="399"/>
                      <a:pt x="320" y="398"/>
                    </a:cubicBezTo>
                    <a:cubicBezTo>
                      <a:pt x="322" y="397"/>
                      <a:pt x="323" y="396"/>
                      <a:pt x="323" y="394"/>
                    </a:cubicBezTo>
                    <a:cubicBezTo>
                      <a:pt x="324" y="393"/>
                      <a:pt x="324" y="391"/>
                      <a:pt x="323" y="389"/>
                    </a:cubicBezTo>
                    <a:cubicBezTo>
                      <a:pt x="322" y="387"/>
                      <a:pt x="318" y="378"/>
                      <a:pt x="314" y="369"/>
                    </a:cubicBezTo>
                    <a:cubicBezTo>
                      <a:pt x="318" y="367"/>
                      <a:pt x="322" y="364"/>
                      <a:pt x="325" y="361"/>
                    </a:cubicBezTo>
                    <a:cubicBezTo>
                      <a:pt x="332" y="368"/>
                      <a:pt x="339" y="375"/>
                      <a:pt x="341" y="377"/>
                    </a:cubicBezTo>
                    <a:cubicBezTo>
                      <a:pt x="342" y="378"/>
                      <a:pt x="344" y="379"/>
                      <a:pt x="345" y="379"/>
                    </a:cubicBezTo>
                    <a:cubicBezTo>
                      <a:pt x="347" y="379"/>
                      <a:pt x="349" y="378"/>
                      <a:pt x="350" y="377"/>
                    </a:cubicBezTo>
                    <a:cubicBezTo>
                      <a:pt x="352" y="376"/>
                      <a:pt x="353" y="374"/>
                      <a:pt x="353" y="372"/>
                    </a:cubicBezTo>
                    <a:cubicBezTo>
                      <a:pt x="353" y="371"/>
                      <a:pt x="353" y="369"/>
                      <a:pt x="352" y="367"/>
                    </a:cubicBezTo>
                    <a:cubicBezTo>
                      <a:pt x="351" y="366"/>
                      <a:pt x="345" y="357"/>
                      <a:pt x="340" y="349"/>
                    </a:cubicBezTo>
                    <a:cubicBezTo>
                      <a:pt x="343" y="346"/>
                      <a:pt x="346" y="343"/>
                      <a:pt x="349" y="340"/>
                    </a:cubicBezTo>
                    <a:cubicBezTo>
                      <a:pt x="357" y="345"/>
                      <a:pt x="365" y="351"/>
                      <a:pt x="367" y="352"/>
                    </a:cubicBezTo>
                    <a:cubicBezTo>
                      <a:pt x="369" y="353"/>
                      <a:pt x="370" y="353"/>
                      <a:pt x="372" y="353"/>
                    </a:cubicBezTo>
                    <a:cubicBezTo>
                      <a:pt x="374" y="353"/>
                      <a:pt x="375" y="352"/>
                      <a:pt x="377" y="351"/>
                    </a:cubicBezTo>
                    <a:cubicBezTo>
                      <a:pt x="378" y="349"/>
                      <a:pt x="378" y="347"/>
                      <a:pt x="378" y="346"/>
                    </a:cubicBezTo>
                    <a:cubicBezTo>
                      <a:pt x="378" y="344"/>
                      <a:pt x="378" y="342"/>
                      <a:pt x="377" y="341"/>
                    </a:cubicBezTo>
                    <a:cubicBezTo>
                      <a:pt x="375" y="339"/>
                      <a:pt x="368" y="332"/>
                      <a:pt x="361" y="325"/>
                    </a:cubicBezTo>
                    <a:cubicBezTo>
                      <a:pt x="364" y="322"/>
                      <a:pt x="367" y="318"/>
                      <a:pt x="369" y="314"/>
                    </a:cubicBezTo>
                    <a:cubicBezTo>
                      <a:pt x="377" y="318"/>
                      <a:pt x="387" y="322"/>
                      <a:pt x="389" y="323"/>
                    </a:cubicBezTo>
                    <a:cubicBezTo>
                      <a:pt x="390" y="324"/>
                      <a:pt x="392" y="324"/>
                      <a:pt x="394" y="323"/>
                    </a:cubicBezTo>
                    <a:cubicBezTo>
                      <a:pt x="396" y="323"/>
                      <a:pt x="397" y="322"/>
                      <a:pt x="398" y="320"/>
                    </a:cubicBezTo>
                    <a:cubicBezTo>
                      <a:pt x="399" y="318"/>
                      <a:pt x="399" y="317"/>
                      <a:pt x="399" y="315"/>
                    </a:cubicBezTo>
                    <a:cubicBezTo>
                      <a:pt x="399" y="313"/>
                      <a:pt x="398" y="312"/>
                      <a:pt x="396" y="310"/>
                    </a:cubicBezTo>
                    <a:cubicBezTo>
                      <a:pt x="394" y="309"/>
                      <a:pt x="386" y="303"/>
                      <a:pt x="378" y="298"/>
                    </a:cubicBezTo>
                    <a:cubicBezTo>
                      <a:pt x="380" y="294"/>
                      <a:pt x="382" y="290"/>
                      <a:pt x="384" y="286"/>
                    </a:cubicBezTo>
                    <a:cubicBezTo>
                      <a:pt x="393" y="288"/>
                      <a:pt x="403" y="291"/>
                      <a:pt x="405" y="291"/>
                    </a:cubicBezTo>
                    <a:cubicBezTo>
                      <a:pt x="407" y="292"/>
                      <a:pt x="409" y="291"/>
                      <a:pt x="410" y="290"/>
                    </a:cubicBezTo>
                    <a:cubicBezTo>
                      <a:pt x="412" y="289"/>
                      <a:pt x="413" y="288"/>
                      <a:pt x="414" y="286"/>
                    </a:cubicBezTo>
                    <a:cubicBezTo>
                      <a:pt x="414" y="285"/>
                      <a:pt x="414" y="283"/>
                      <a:pt x="414" y="281"/>
                    </a:cubicBezTo>
                    <a:cubicBezTo>
                      <a:pt x="413" y="279"/>
                      <a:pt x="412" y="278"/>
                      <a:pt x="410" y="277"/>
                    </a:cubicBezTo>
                    <a:cubicBezTo>
                      <a:pt x="408" y="276"/>
                      <a:pt x="399" y="272"/>
                      <a:pt x="391" y="268"/>
                    </a:cubicBezTo>
                    <a:cubicBezTo>
                      <a:pt x="392" y="264"/>
                      <a:pt x="393" y="259"/>
                      <a:pt x="394" y="255"/>
                    </a:cubicBezTo>
                    <a:cubicBezTo>
                      <a:pt x="403" y="255"/>
                      <a:pt x="414" y="256"/>
                      <a:pt x="416" y="256"/>
                    </a:cubicBezTo>
                    <a:cubicBezTo>
                      <a:pt x="418" y="257"/>
                      <a:pt x="419" y="256"/>
                      <a:pt x="421" y="255"/>
                    </a:cubicBezTo>
                    <a:cubicBezTo>
                      <a:pt x="422" y="254"/>
                      <a:pt x="423" y="252"/>
                      <a:pt x="423" y="250"/>
                    </a:cubicBezTo>
                    <a:cubicBezTo>
                      <a:pt x="424" y="248"/>
                      <a:pt x="423" y="247"/>
                      <a:pt x="422" y="245"/>
                    </a:cubicBezTo>
                    <a:cubicBezTo>
                      <a:pt x="422" y="244"/>
                      <a:pt x="420" y="242"/>
                      <a:pt x="418" y="242"/>
                    </a:cubicBezTo>
                    <a:cubicBezTo>
                      <a:pt x="416" y="241"/>
                      <a:pt x="406" y="239"/>
                      <a:pt x="397" y="236"/>
                    </a:cubicBezTo>
                    <a:cubicBezTo>
                      <a:pt x="398" y="232"/>
                      <a:pt x="398" y="227"/>
                      <a:pt x="399" y="223"/>
                    </a:cubicBezTo>
                    <a:cubicBezTo>
                      <a:pt x="408" y="222"/>
                      <a:pt x="418" y="221"/>
                      <a:pt x="420" y="221"/>
                    </a:cubicBezTo>
                    <a:close/>
                    <a:moveTo>
                      <a:pt x="213" y="363"/>
                    </a:moveTo>
                    <a:cubicBezTo>
                      <a:pt x="130" y="363"/>
                      <a:pt x="63" y="296"/>
                      <a:pt x="63" y="213"/>
                    </a:cubicBezTo>
                    <a:cubicBezTo>
                      <a:pt x="63" y="130"/>
                      <a:pt x="130" y="63"/>
                      <a:pt x="213" y="63"/>
                    </a:cubicBezTo>
                    <a:cubicBezTo>
                      <a:pt x="296" y="63"/>
                      <a:pt x="363" y="130"/>
                      <a:pt x="363" y="213"/>
                    </a:cubicBezTo>
                    <a:cubicBezTo>
                      <a:pt x="363" y="296"/>
                      <a:pt x="296" y="363"/>
                      <a:pt x="213" y="36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6" name="îṧ1iḑé"/>
              <p:cNvSpPr/>
              <p:nvPr/>
            </p:nvSpPr>
            <p:spPr bwMode="auto">
              <a:xfrm>
                <a:off x="3483" y="1054"/>
                <a:ext cx="433" cy="435"/>
              </a:xfrm>
              <a:custGeom>
                <a:avLst/>
                <a:gdLst/>
                <a:ahLst/>
                <a:cxnLst>
                  <a:cxn ang="0">
                    <a:pos x="331" y="235"/>
                  </a:cxn>
                  <a:cxn ang="0">
                    <a:pos x="234" y="30"/>
                  </a:cxn>
                  <a:cxn ang="0">
                    <a:pos x="29" y="127"/>
                  </a:cxn>
                  <a:cxn ang="0">
                    <a:pos x="126" y="332"/>
                  </a:cxn>
                  <a:cxn ang="0">
                    <a:pos x="331" y="235"/>
                  </a:cxn>
                  <a:cxn ang="0">
                    <a:pos x="135" y="307"/>
                  </a:cxn>
                  <a:cxn ang="0">
                    <a:pos x="89" y="279"/>
                  </a:cxn>
                  <a:cxn ang="0">
                    <a:pos x="146" y="230"/>
                  </a:cxn>
                  <a:cxn ang="0">
                    <a:pos x="160" y="237"/>
                  </a:cxn>
                  <a:cxn ang="0">
                    <a:pos x="230" y="215"/>
                  </a:cxn>
                  <a:cxn ang="0">
                    <a:pos x="300" y="240"/>
                  </a:cxn>
                  <a:cxn ang="0">
                    <a:pos x="135" y="307"/>
                  </a:cxn>
                  <a:cxn ang="0">
                    <a:pos x="208" y="191"/>
                  </a:cxn>
                  <a:cxn ang="0">
                    <a:pos x="170" y="209"/>
                  </a:cxn>
                  <a:cxn ang="0">
                    <a:pos x="152" y="171"/>
                  </a:cxn>
                  <a:cxn ang="0">
                    <a:pos x="190" y="153"/>
                  </a:cxn>
                  <a:cxn ang="0">
                    <a:pos x="208" y="191"/>
                  </a:cxn>
                  <a:cxn ang="0">
                    <a:pos x="311" y="210"/>
                  </a:cxn>
                  <a:cxn ang="0">
                    <a:pos x="240" y="185"/>
                  </a:cxn>
                  <a:cxn ang="0">
                    <a:pos x="200" y="125"/>
                  </a:cxn>
                  <a:cxn ang="0">
                    <a:pos x="186" y="121"/>
                  </a:cxn>
                  <a:cxn ang="0">
                    <a:pos x="173" y="47"/>
                  </a:cxn>
                  <a:cxn ang="0">
                    <a:pos x="225" y="55"/>
                  </a:cxn>
                  <a:cxn ang="0">
                    <a:pos x="311" y="210"/>
                  </a:cxn>
                  <a:cxn ang="0">
                    <a:pos x="54" y="136"/>
                  </a:cxn>
                  <a:cxn ang="0">
                    <a:pos x="142" y="52"/>
                  </a:cxn>
                  <a:cxn ang="0">
                    <a:pos x="155" y="127"/>
                  </a:cxn>
                  <a:cxn ang="0">
                    <a:pos x="124" y="161"/>
                  </a:cxn>
                  <a:cxn ang="0">
                    <a:pos x="126" y="206"/>
                  </a:cxn>
                  <a:cxn ang="0">
                    <a:pos x="68" y="255"/>
                  </a:cxn>
                  <a:cxn ang="0">
                    <a:pos x="54" y="136"/>
                  </a:cxn>
                </a:cxnLst>
                <a:rect l="0" t="0" r="r" b="b"/>
                <a:pathLst>
                  <a:path w="361" h="362">
                    <a:moveTo>
                      <a:pt x="331" y="235"/>
                    </a:moveTo>
                    <a:cubicBezTo>
                      <a:pt x="361" y="152"/>
                      <a:pt x="317" y="60"/>
                      <a:pt x="234" y="30"/>
                    </a:cubicBezTo>
                    <a:cubicBezTo>
                      <a:pt x="151" y="0"/>
                      <a:pt x="59" y="43"/>
                      <a:pt x="29" y="127"/>
                    </a:cubicBezTo>
                    <a:cubicBezTo>
                      <a:pt x="0" y="210"/>
                      <a:pt x="43" y="302"/>
                      <a:pt x="126" y="332"/>
                    </a:cubicBezTo>
                    <a:cubicBezTo>
                      <a:pt x="209" y="362"/>
                      <a:pt x="301" y="319"/>
                      <a:pt x="331" y="235"/>
                    </a:cubicBezTo>
                    <a:close/>
                    <a:moveTo>
                      <a:pt x="135" y="307"/>
                    </a:moveTo>
                    <a:cubicBezTo>
                      <a:pt x="117" y="301"/>
                      <a:pt x="102" y="291"/>
                      <a:pt x="89" y="279"/>
                    </a:cubicBezTo>
                    <a:cubicBezTo>
                      <a:pt x="146" y="230"/>
                      <a:pt x="146" y="230"/>
                      <a:pt x="146" y="230"/>
                    </a:cubicBezTo>
                    <a:cubicBezTo>
                      <a:pt x="150" y="233"/>
                      <a:pt x="155" y="236"/>
                      <a:pt x="160" y="237"/>
                    </a:cubicBezTo>
                    <a:cubicBezTo>
                      <a:pt x="186" y="247"/>
                      <a:pt x="215" y="237"/>
                      <a:pt x="230" y="215"/>
                    </a:cubicBezTo>
                    <a:cubicBezTo>
                      <a:pt x="300" y="240"/>
                      <a:pt x="300" y="240"/>
                      <a:pt x="300" y="240"/>
                    </a:cubicBezTo>
                    <a:cubicBezTo>
                      <a:pt x="271" y="301"/>
                      <a:pt x="200" y="330"/>
                      <a:pt x="135" y="307"/>
                    </a:cubicBezTo>
                    <a:close/>
                    <a:moveTo>
                      <a:pt x="208" y="191"/>
                    </a:moveTo>
                    <a:cubicBezTo>
                      <a:pt x="203" y="207"/>
                      <a:pt x="186" y="215"/>
                      <a:pt x="170" y="209"/>
                    </a:cubicBezTo>
                    <a:cubicBezTo>
                      <a:pt x="155" y="203"/>
                      <a:pt x="146" y="186"/>
                      <a:pt x="152" y="171"/>
                    </a:cubicBezTo>
                    <a:cubicBezTo>
                      <a:pt x="158" y="155"/>
                      <a:pt x="175" y="147"/>
                      <a:pt x="190" y="153"/>
                    </a:cubicBezTo>
                    <a:cubicBezTo>
                      <a:pt x="206" y="158"/>
                      <a:pt x="214" y="176"/>
                      <a:pt x="208" y="191"/>
                    </a:cubicBezTo>
                    <a:close/>
                    <a:moveTo>
                      <a:pt x="311" y="210"/>
                    </a:moveTo>
                    <a:cubicBezTo>
                      <a:pt x="240" y="185"/>
                      <a:pt x="240" y="185"/>
                      <a:pt x="240" y="185"/>
                    </a:cubicBezTo>
                    <a:cubicBezTo>
                      <a:pt x="241" y="159"/>
                      <a:pt x="226" y="134"/>
                      <a:pt x="200" y="125"/>
                    </a:cubicBezTo>
                    <a:cubicBezTo>
                      <a:pt x="196" y="123"/>
                      <a:pt x="191" y="122"/>
                      <a:pt x="186" y="121"/>
                    </a:cubicBezTo>
                    <a:cubicBezTo>
                      <a:pt x="173" y="47"/>
                      <a:pt x="173" y="47"/>
                      <a:pt x="173" y="47"/>
                    </a:cubicBezTo>
                    <a:cubicBezTo>
                      <a:pt x="190" y="46"/>
                      <a:pt x="208" y="49"/>
                      <a:pt x="225" y="55"/>
                    </a:cubicBezTo>
                    <a:cubicBezTo>
                      <a:pt x="290" y="78"/>
                      <a:pt x="325" y="145"/>
                      <a:pt x="311" y="210"/>
                    </a:cubicBezTo>
                    <a:close/>
                    <a:moveTo>
                      <a:pt x="54" y="136"/>
                    </a:moveTo>
                    <a:cubicBezTo>
                      <a:pt x="69" y="94"/>
                      <a:pt x="103" y="64"/>
                      <a:pt x="142" y="52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41" y="133"/>
                      <a:pt x="129" y="145"/>
                      <a:pt x="124" y="161"/>
                    </a:cubicBezTo>
                    <a:cubicBezTo>
                      <a:pt x="118" y="176"/>
                      <a:pt x="119" y="192"/>
                      <a:pt x="126" y="206"/>
                    </a:cubicBezTo>
                    <a:cubicBezTo>
                      <a:pt x="68" y="255"/>
                      <a:pt x="68" y="255"/>
                      <a:pt x="68" y="255"/>
                    </a:cubicBezTo>
                    <a:cubicBezTo>
                      <a:pt x="46" y="221"/>
                      <a:pt x="39" y="177"/>
                      <a:pt x="54" y="1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7" name="íşḻídè"/>
              <p:cNvSpPr/>
              <p:nvPr/>
            </p:nvSpPr>
            <p:spPr bwMode="auto">
              <a:xfrm>
                <a:off x="746" y="1227"/>
                <a:ext cx="704" cy="705"/>
              </a:xfrm>
              <a:custGeom>
                <a:avLst/>
                <a:gdLst/>
                <a:ahLst/>
                <a:cxnLst>
                  <a:cxn ang="0">
                    <a:pos x="483" y="104"/>
                  </a:cxn>
                  <a:cxn ang="0">
                    <a:pos x="104" y="104"/>
                  </a:cxn>
                  <a:cxn ang="0">
                    <a:pos x="104" y="483"/>
                  </a:cxn>
                  <a:cxn ang="0">
                    <a:pos x="483" y="483"/>
                  </a:cxn>
                  <a:cxn ang="0">
                    <a:pos x="483" y="104"/>
                  </a:cxn>
                  <a:cxn ang="0">
                    <a:pos x="237" y="350"/>
                  </a:cxn>
                  <a:cxn ang="0">
                    <a:pos x="237" y="237"/>
                  </a:cxn>
                  <a:cxn ang="0">
                    <a:pos x="350" y="237"/>
                  </a:cxn>
                  <a:cxn ang="0">
                    <a:pos x="350" y="350"/>
                  </a:cxn>
                  <a:cxn ang="0">
                    <a:pos x="237" y="350"/>
                  </a:cxn>
                </a:cxnLst>
                <a:rect l="0" t="0" r="r" b="b"/>
                <a:pathLst>
                  <a:path w="587" h="588">
                    <a:moveTo>
                      <a:pt x="483" y="104"/>
                    </a:moveTo>
                    <a:cubicBezTo>
                      <a:pt x="378" y="0"/>
                      <a:pt x="209" y="0"/>
                      <a:pt x="104" y="104"/>
                    </a:cubicBezTo>
                    <a:cubicBezTo>
                      <a:pt x="0" y="209"/>
                      <a:pt x="0" y="379"/>
                      <a:pt x="104" y="483"/>
                    </a:cubicBezTo>
                    <a:cubicBezTo>
                      <a:pt x="209" y="588"/>
                      <a:pt x="378" y="588"/>
                      <a:pt x="483" y="483"/>
                    </a:cubicBezTo>
                    <a:cubicBezTo>
                      <a:pt x="587" y="379"/>
                      <a:pt x="587" y="209"/>
                      <a:pt x="483" y="104"/>
                    </a:cubicBezTo>
                    <a:close/>
                    <a:moveTo>
                      <a:pt x="237" y="350"/>
                    </a:moveTo>
                    <a:cubicBezTo>
                      <a:pt x="206" y="319"/>
                      <a:pt x="206" y="269"/>
                      <a:pt x="237" y="237"/>
                    </a:cubicBezTo>
                    <a:cubicBezTo>
                      <a:pt x="268" y="206"/>
                      <a:pt x="319" y="206"/>
                      <a:pt x="350" y="237"/>
                    </a:cubicBezTo>
                    <a:cubicBezTo>
                      <a:pt x="381" y="269"/>
                      <a:pt x="381" y="319"/>
                      <a:pt x="350" y="350"/>
                    </a:cubicBezTo>
                    <a:cubicBezTo>
                      <a:pt x="319" y="381"/>
                      <a:pt x="268" y="381"/>
                      <a:pt x="237" y="35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8" name="íş1ïdê"/>
              <p:cNvSpPr/>
              <p:nvPr/>
            </p:nvSpPr>
            <p:spPr bwMode="auto">
              <a:xfrm>
                <a:off x="683" y="1164"/>
                <a:ext cx="831" cy="832"/>
              </a:xfrm>
              <a:custGeom>
                <a:avLst/>
                <a:gdLst/>
                <a:ahLst/>
                <a:cxnLst>
                  <a:cxn ang="0">
                    <a:pos x="593" y="577"/>
                  </a:cxn>
                  <a:cxn ang="0">
                    <a:pos x="631" y="546"/>
                  </a:cxn>
                  <a:cxn ang="0">
                    <a:pos x="647" y="500"/>
                  </a:cxn>
                  <a:cxn ang="0">
                    <a:pos x="626" y="461"/>
                  </a:cxn>
                  <a:cxn ang="0">
                    <a:pos x="681" y="428"/>
                  </a:cxn>
                  <a:cxn ang="0">
                    <a:pos x="689" y="385"/>
                  </a:cxn>
                  <a:cxn ang="0">
                    <a:pos x="648" y="336"/>
                  </a:cxn>
                  <a:cxn ang="0">
                    <a:pos x="681" y="305"/>
                  </a:cxn>
                  <a:cxn ang="0">
                    <a:pos x="682" y="257"/>
                  </a:cxn>
                  <a:cxn ang="0">
                    <a:pos x="657" y="215"/>
                  </a:cxn>
                  <a:cxn ang="0">
                    <a:pos x="613" y="205"/>
                  </a:cxn>
                  <a:cxn ang="0">
                    <a:pos x="624" y="142"/>
                  </a:cxn>
                  <a:cxn ang="0">
                    <a:pos x="596" y="109"/>
                  </a:cxn>
                  <a:cxn ang="0">
                    <a:pos x="532" y="108"/>
                  </a:cxn>
                  <a:cxn ang="0">
                    <a:pos x="530" y="63"/>
                  </a:cxn>
                  <a:cxn ang="0">
                    <a:pos x="493" y="32"/>
                  </a:cxn>
                  <a:cxn ang="0">
                    <a:pos x="445" y="24"/>
                  </a:cxn>
                  <a:cxn ang="0">
                    <a:pos x="410" y="51"/>
                  </a:cxn>
                  <a:cxn ang="0">
                    <a:pos x="369" y="2"/>
                  </a:cxn>
                  <a:cxn ang="0">
                    <a:pos x="324" y="2"/>
                  </a:cxn>
                  <a:cxn ang="0">
                    <a:pos x="283" y="51"/>
                  </a:cxn>
                  <a:cxn ang="0">
                    <a:pos x="248" y="24"/>
                  </a:cxn>
                  <a:cxn ang="0">
                    <a:pos x="200" y="32"/>
                  </a:cxn>
                  <a:cxn ang="0">
                    <a:pos x="163" y="63"/>
                  </a:cxn>
                  <a:cxn ang="0">
                    <a:pos x="161" y="108"/>
                  </a:cxn>
                  <a:cxn ang="0">
                    <a:pos x="97" y="109"/>
                  </a:cxn>
                  <a:cxn ang="0">
                    <a:pos x="69" y="142"/>
                  </a:cxn>
                  <a:cxn ang="0">
                    <a:pos x="80" y="205"/>
                  </a:cxn>
                  <a:cxn ang="0">
                    <a:pos x="36" y="215"/>
                  </a:cxn>
                  <a:cxn ang="0">
                    <a:pos x="11" y="257"/>
                  </a:cxn>
                  <a:cxn ang="0">
                    <a:pos x="12" y="305"/>
                  </a:cxn>
                  <a:cxn ang="0">
                    <a:pos x="45" y="336"/>
                  </a:cxn>
                  <a:cxn ang="0">
                    <a:pos x="4" y="385"/>
                  </a:cxn>
                  <a:cxn ang="0">
                    <a:pos x="12" y="428"/>
                  </a:cxn>
                  <a:cxn ang="0">
                    <a:pos x="67" y="461"/>
                  </a:cxn>
                  <a:cxn ang="0">
                    <a:pos x="46" y="500"/>
                  </a:cxn>
                  <a:cxn ang="0">
                    <a:pos x="62" y="546"/>
                  </a:cxn>
                  <a:cxn ang="0">
                    <a:pos x="100" y="577"/>
                  </a:cxn>
                  <a:cxn ang="0">
                    <a:pos x="144" y="571"/>
                  </a:cxn>
                  <a:cxn ang="0">
                    <a:pos x="156" y="634"/>
                  </a:cxn>
                  <a:cxn ang="0">
                    <a:pos x="194" y="656"/>
                  </a:cxn>
                  <a:cxn ang="0">
                    <a:pos x="254" y="635"/>
                  </a:cxn>
                  <a:cxn ang="0">
                    <a:pos x="271" y="676"/>
                  </a:cxn>
                  <a:cxn ang="0">
                    <a:pos x="316" y="693"/>
                  </a:cxn>
                  <a:cxn ang="0">
                    <a:pos x="364" y="684"/>
                  </a:cxn>
                  <a:cxn ang="0">
                    <a:pos x="388" y="646"/>
                  </a:cxn>
                  <a:cxn ang="0">
                    <a:pos x="443" y="678"/>
                  </a:cxn>
                  <a:cxn ang="0">
                    <a:pos x="485" y="663"/>
                  </a:cxn>
                  <a:cxn ang="0">
                    <a:pos x="507" y="603"/>
                  </a:cxn>
                  <a:cxn ang="0">
                    <a:pos x="550" y="616"/>
                  </a:cxn>
                  <a:cxn ang="0">
                    <a:pos x="192" y="192"/>
                  </a:cxn>
                </a:cxnLst>
                <a:rect l="0" t="0" r="r" b="b"/>
                <a:pathLst>
                  <a:path w="693" h="694">
                    <a:moveTo>
                      <a:pt x="576" y="594"/>
                    </a:moveTo>
                    <a:cubicBezTo>
                      <a:pt x="579" y="596"/>
                      <a:pt x="582" y="597"/>
                      <a:pt x="584" y="596"/>
                    </a:cubicBezTo>
                    <a:cubicBezTo>
                      <a:pt x="587" y="596"/>
                      <a:pt x="590" y="595"/>
                      <a:pt x="592" y="593"/>
                    </a:cubicBezTo>
                    <a:cubicBezTo>
                      <a:pt x="594" y="591"/>
                      <a:pt x="595" y="588"/>
                      <a:pt x="596" y="585"/>
                    </a:cubicBezTo>
                    <a:cubicBezTo>
                      <a:pt x="596" y="582"/>
                      <a:pt x="595" y="579"/>
                      <a:pt x="593" y="577"/>
                    </a:cubicBezTo>
                    <a:cubicBezTo>
                      <a:pt x="591" y="574"/>
                      <a:pt x="580" y="561"/>
                      <a:pt x="571" y="550"/>
                    </a:cubicBezTo>
                    <a:cubicBezTo>
                      <a:pt x="576" y="544"/>
                      <a:pt x="580" y="538"/>
                      <a:pt x="585" y="533"/>
                    </a:cubicBezTo>
                    <a:cubicBezTo>
                      <a:pt x="598" y="540"/>
                      <a:pt x="613" y="549"/>
                      <a:pt x="616" y="550"/>
                    </a:cubicBezTo>
                    <a:cubicBezTo>
                      <a:pt x="618" y="552"/>
                      <a:pt x="621" y="552"/>
                      <a:pt x="624" y="551"/>
                    </a:cubicBezTo>
                    <a:cubicBezTo>
                      <a:pt x="627" y="551"/>
                      <a:pt x="629" y="549"/>
                      <a:pt x="631" y="546"/>
                    </a:cubicBezTo>
                    <a:cubicBezTo>
                      <a:pt x="633" y="544"/>
                      <a:pt x="633" y="541"/>
                      <a:pt x="633" y="538"/>
                    </a:cubicBezTo>
                    <a:cubicBezTo>
                      <a:pt x="633" y="535"/>
                      <a:pt x="632" y="533"/>
                      <a:pt x="629" y="531"/>
                    </a:cubicBezTo>
                    <a:cubicBezTo>
                      <a:pt x="627" y="528"/>
                      <a:pt x="614" y="517"/>
                      <a:pt x="602" y="508"/>
                    </a:cubicBezTo>
                    <a:cubicBezTo>
                      <a:pt x="606" y="501"/>
                      <a:pt x="610" y="495"/>
                      <a:pt x="613" y="488"/>
                    </a:cubicBezTo>
                    <a:cubicBezTo>
                      <a:pt x="628" y="494"/>
                      <a:pt x="644" y="499"/>
                      <a:pt x="647" y="500"/>
                    </a:cubicBezTo>
                    <a:cubicBezTo>
                      <a:pt x="650" y="501"/>
                      <a:pt x="653" y="501"/>
                      <a:pt x="655" y="500"/>
                    </a:cubicBezTo>
                    <a:cubicBezTo>
                      <a:pt x="658" y="499"/>
                      <a:pt x="660" y="497"/>
                      <a:pt x="661" y="494"/>
                    </a:cubicBezTo>
                    <a:cubicBezTo>
                      <a:pt x="663" y="491"/>
                      <a:pt x="663" y="488"/>
                      <a:pt x="662" y="485"/>
                    </a:cubicBezTo>
                    <a:cubicBezTo>
                      <a:pt x="661" y="483"/>
                      <a:pt x="660" y="480"/>
                      <a:pt x="657" y="479"/>
                    </a:cubicBezTo>
                    <a:cubicBezTo>
                      <a:pt x="654" y="477"/>
                      <a:pt x="640" y="468"/>
                      <a:pt x="626" y="461"/>
                    </a:cubicBezTo>
                    <a:cubicBezTo>
                      <a:pt x="629" y="454"/>
                      <a:pt x="632" y="447"/>
                      <a:pt x="634" y="440"/>
                    </a:cubicBezTo>
                    <a:cubicBezTo>
                      <a:pt x="649" y="442"/>
                      <a:pt x="666" y="445"/>
                      <a:pt x="669" y="446"/>
                    </a:cubicBezTo>
                    <a:cubicBezTo>
                      <a:pt x="672" y="446"/>
                      <a:pt x="675" y="445"/>
                      <a:pt x="677" y="444"/>
                    </a:cubicBezTo>
                    <a:cubicBezTo>
                      <a:pt x="679" y="442"/>
                      <a:pt x="681" y="440"/>
                      <a:pt x="682" y="437"/>
                    </a:cubicBezTo>
                    <a:cubicBezTo>
                      <a:pt x="683" y="434"/>
                      <a:pt x="682" y="431"/>
                      <a:pt x="681" y="428"/>
                    </a:cubicBezTo>
                    <a:cubicBezTo>
                      <a:pt x="680" y="426"/>
                      <a:pt x="678" y="424"/>
                      <a:pt x="675" y="423"/>
                    </a:cubicBezTo>
                    <a:cubicBezTo>
                      <a:pt x="672" y="421"/>
                      <a:pt x="656" y="415"/>
                      <a:pt x="642" y="410"/>
                    </a:cubicBezTo>
                    <a:cubicBezTo>
                      <a:pt x="643" y="403"/>
                      <a:pt x="645" y="396"/>
                      <a:pt x="646" y="388"/>
                    </a:cubicBezTo>
                    <a:cubicBezTo>
                      <a:pt x="661" y="388"/>
                      <a:pt x="678" y="388"/>
                      <a:pt x="681" y="388"/>
                    </a:cubicBezTo>
                    <a:cubicBezTo>
                      <a:pt x="684" y="388"/>
                      <a:pt x="687" y="387"/>
                      <a:pt x="689" y="385"/>
                    </a:cubicBezTo>
                    <a:cubicBezTo>
                      <a:pt x="691" y="383"/>
                      <a:pt x="692" y="380"/>
                      <a:pt x="693" y="377"/>
                    </a:cubicBezTo>
                    <a:cubicBezTo>
                      <a:pt x="693" y="374"/>
                      <a:pt x="692" y="371"/>
                      <a:pt x="690" y="369"/>
                    </a:cubicBezTo>
                    <a:cubicBezTo>
                      <a:pt x="689" y="367"/>
                      <a:pt x="686" y="365"/>
                      <a:pt x="683" y="364"/>
                    </a:cubicBezTo>
                    <a:cubicBezTo>
                      <a:pt x="680" y="364"/>
                      <a:pt x="663" y="361"/>
                      <a:pt x="648" y="358"/>
                    </a:cubicBezTo>
                    <a:cubicBezTo>
                      <a:pt x="649" y="351"/>
                      <a:pt x="649" y="343"/>
                      <a:pt x="648" y="336"/>
                    </a:cubicBezTo>
                    <a:cubicBezTo>
                      <a:pt x="663" y="333"/>
                      <a:pt x="680" y="330"/>
                      <a:pt x="683" y="329"/>
                    </a:cubicBezTo>
                    <a:cubicBezTo>
                      <a:pt x="686" y="329"/>
                      <a:pt x="689" y="327"/>
                      <a:pt x="690" y="325"/>
                    </a:cubicBezTo>
                    <a:cubicBezTo>
                      <a:pt x="692" y="322"/>
                      <a:pt x="693" y="320"/>
                      <a:pt x="693" y="317"/>
                    </a:cubicBezTo>
                    <a:cubicBezTo>
                      <a:pt x="692" y="313"/>
                      <a:pt x="691" y="311"/>
                      <a:pt x="689" y="309"/>
                    </a:cubicBezTo>
                    <a:cubicBezTo>
                      <a:pt x="687" y="307"/>
                      <a:pt x="684" y="305"/>
                      <a:pt x="681" y="305"/>
                    </a:cubicBezTo>
                    <a:cubicBezTo>
                      <a:pt x="678" y="305"/>
                      <a:pt x="661" y="305"/>
                      <a:pt x="646" y="305"/>
                    </a:cubicBezTo>
                    <a:cubicBezTo>
                      <a:pt x="645" y="298"/>
                      <a:pt x="643" y="291"/>
                      <a:pt x="642" y="283"/>
                    </a:cubicBezTo>
                    <a:cubicBezTo>
                      <a:pt x="656" y="278"/>
                      <a:pt x="672" y="272"/>
                      <a:pt x="675" y="271"/>
                    </a:cubicBezTo>
                    <a:cubicBezTo>
                      <a:pt x="678" y="270"/>
                      <a:pt x="680" y="268"/>
                      <a:pt x="681" y="265"/>
                    </a:cubicBezTo>
                    <a:cubicBezTo>
                      <a:pt x="682" y="263"/>
                      <a:pt x="683" y="260"/>
                      <a:pt x="682" y="257"/>
                    </a:cubicBezTo>
                    <a:cubicBezTo>
                      <a:pt x="681" y="254"/>
                      <a:pt x="679" y="251"/>
                      <a:pt x="677" y="250"/>
                    </a:cubicBezTo>
                    <a:cubicBezTo>
                      <a:pt x="675" y="248"/>
                      <a:pt x="672" y="247"/>
                      <a:pt x="669" y="248"/>
                    </a:cubicBezTo>
                    <a:cubicBezTo>
                      <a:pt x="666" y="248"/>
                      <a:pt x="649" y="251"/>
                      <a:pt x="634" y="254"/>
                    </a:cubicBezTo>
                    <a:cubicBezTo>
                      <a:pt x="632" y="247"/>
                      <a:pt x="629" y="240"/>
                      <a:pt x="626" y="233"/>
                    </a:cubicBezTo>
                    <a:cubicBezTo>
                      <a:pt x="640" y="225"/>
                      <a:pt x="654" y="217"/>
                      <a:pt x="657" y="215"/>
                    </a:cubicBezTo>
                    <a:cubicBezTo>
                      <a:pt x="660" y="214"/>
                      <a:pt x="661" y="211"/>
                      <a:pt x="662" y="208"/>
                    </a:cubicBezTo>
                    <a:cubicBezTo>
                      <a:pt x="663" y="206"/>
                      <a:pt x="663" y="203"/>
                      <a:pt x="661" y="200"/>
                    </a:cubicBezTo>
                    <a:cubicBezTo>
                      <a:pt x="660" y="197"/>
                      <a:pt x="658" y="195"/>
                      <a:pt x="655" y="194"/>
                    </a:cubicBezTo>
                    <a:cubicBezTo>
                      <a:pt x="653" y="193"/>
                      <a:pt x="650" y="192"/>
                      <a:pt x="647" y="193"/>
                    </a:cubicBezTo>
                    <a:cubicBezTo>
                      <a:pt x="644" y="194"/>
                      <a:pt x="628" y="200"/>
                      <a:pt x="613" y="205"/>
                    </a:cubicBezTo>
                    <a:cubicBezTo>
                      <a:pt x="610" y="199"/>
                      <a:pt x="606" y="192"/>
                      <a:pt x="602" y="186"/>
                    </a:cubicBezTo>
                    <a:cubicBezTo>
                      <a:pt x="614" y="176"/>
                      <a:pt x="627" y="165"/>
                      <a:pt x="629" y="163"/>
                    </a:cubicBezTo>
                    <a:cubicBezTo>
                      <a:pt x="632" y="161"/>
                      <a:pt x="633" y="158"/>
                      <a:pt x="633" y="156"/>
                    </a:cubicBezTo>
                    <a:cubicBezTo>
                      <a:pt x="633" y="153"/>
                      <a:pt x="633" y="150"/>
                      <a:pt x="631" y="147"/>
                    </a:cubicBezTo>
                    <a:cubicBezTo>
                      <a:pt x="629" y="145"/>
                      <a:pt x="627" y="143"/>
                      <a:pt x="624" y="142"/>
                    </a:cubicBezTo>
                    <a:cubicBezTo>
                      <a:pt x="621" y="142"/>
                      <a:pt x="618" y="142"/>
                      <a:pt x="616" y="143"/>
                    </a:cubicBezTo>
                    <a:cubicBezTo>
                      <a:pt x="613" y="145"/>
                      <a:pt x="598" y="153"/>
                      <a:pt x="585" y="161"/>
                    </a:cubicBezTo>
                    <a:cubicBezTo>
                      <a:pt x="580" y="155"/>
                      <a:pt x="576" y="150"/>
                      <a:pt x="571" y="144"/>
                    </a:cubicBezTo>
                    <a:cubicBezTo>
                      <a:pt x="580" y="132"/>
                      <a:pt x="591" y="119"/>
                      <a:pt x="593" y="117"/>
                    </a:cubicBezTo>
                    <a:cubicBezTo>
                      <a:pt x="595" y="114"/>
                      <a:pt x="596" y="111"/>
                      <a:pt x="596" y="109"/>
                    </a:cubicBezTo>
                    <a:cubicBezTo>
                      <a:pt x="595" y="106"/>
                      <a:pt x="594" y="103"/>
                      <a:pt x="592" y="101"/>
                    </a:cubicBezTo>
                    <a:cubicBezTo>
                      <a:pt x="590" y="99"/>
                      <a:pt x="587" y="97"/>
                      <a:pt x="584" y="97"/>
                    </a:cubicBezTo>
                    <a:cubicBezTo>
                      <a:pt x="582" y="97"/>
                      <a:pt x="579" y="98"/>
                      <a:pt x="576" y="100"/>
                    </a:cubicBezTo>
                    <a:cubicBezTo>
                      <a:pt x="574" y="102"/>
                      <a:pt x="561" y="113"/>
                      <a:pt x="549" y="122"/>
                    </a:cubicBezTo>
                    <a:cubicBezTo>
                      <a:pt x="543" y="117"/>
                      <a:pt x="538" y="113"/>
                      <a:pt x="532" y="108"/>
                    </a:cubicBezTo>
                    <a:cubicBezTo>
                      <a:pt x="540" y="95"/>
                      <a:pt x="548" y="80"/>
                      <a:pt x="550" y="77"/>
                    </a:cubicBezTo>
                    <a:cubicBezTo>
                      <a:pt x="551" y="75"/>
                      <a:pt x="551" y="72"/>
                      <a:pt x="551" y="69"/>
                    </a:cubicBezTo>
                    <a:cubicBezTo>
                      <a:pt x="550" y="66"/>
                      <a:pt x="548" y="64"/>
                      <a:pt x="546" y="62"/>
                    </a:cubicBezTo>
                    <a:cubicBezTo>
                      <a:pt x="543" y="60"/>
                      <a:pt x="540" y="59"/>
                      <a:pt x="538" y="60"/>
                    </a:cubicBezTo>
                    <a:cubicBezTo>
                      <a:pt x="535" y="60"/>
                      <a:pt x="532" y="61"/>
                      <a:pt x="530" y="63"/>
                    </a:cubicBezTo>
                    <a:cubicBezTo>
                      <a:pt x="528" y="66"/>
                      <a:pt x="517" y="79"/>
                      <a:pt x="507" y="90"/>
                    </a:cubicBezTo>
                    <a:cubicBezTo>
                      <a:pt x="501" y="87"/>
                      <a:pt x="494" y="83"/>
                      <a:pt x="488" y="79"/>
                    </a:cubicBezTo>
                    <a:cubicBezTo>
                      <a:pt x="493" y="65"/>
                      <a:pt x="499" y="49"/>
                      <a:pt x="500" y="46"/>
                    </a:cubicBezTo>
                    <a:cubicBezTo>
                      <a:pt x="501" y="43"/>
                      <a:pt x="500" y="40"/>
                      <a:pt x="499" y="38"/>
                    </a:cubicBezTo>
                    <a:cubicBezTo>
                      <a:pt x="498" y="35"/>
                      <a:pt x="496" y="33"/>
                      <a:pt x="493" y="32"/>
                    </a:cubicBezTo>
                    <a:cubicBezTo>
                      <a:pt x="491" y="30"/>
                      <a:pt x="488" y="30"/>
                      <a:pt x="485" y="31"/>
                    </a:cubicBezTo>
                    <a:cubicBezTo>
                      <a:pt x="482" y="32"/>
                      <a:pt x="480" y="33"/>
                      <a:pt x="478" y="36"/>
                    </a:cubicBezTo>
                    <a:cubicBezTo>
                      <a:pt x="476" y="39"/>
                      <a:pt x="468" y="53"/>
                      <a:pt x="460" y="66"/>
                    </a:cubicBezTo>
                    <a:cubicBezTo>
                      <a:pt x="453" y="64"/>
                      <a:pt x="446" y="61"/>
                      <a:pt x="439" y="59"/>
                    </a:cubicBezTo>
                    <a:cubicBezTo>
                      <a:pt x="442" y="44"/>
                      <a:pt x="445" y="27"/>
                      <a:pt x="445" y="24"/>
                    </a:cubicBezTo>
                    <a:cubicBezTo>
                      <a:pt x="446" y="21"/>
                      <a:pt x="445" y="18"/>
                      <a:pt x="443" y="16"/>
                    </a:cubicBezTo>
                    <a:cubicBezTo>
                      <a:pt x="442" y="13"/>
                      <a:pt x="439" y="12"/>
                      <a:pt x="436" y="11"/>
                    </a:cubicBezTo>
                    <a:cubicBezTo>
                      <a:pt x="434" y="10"/>
                      <a:pt x="431" y="10"/>
                      <a:pt x="428" y="12"/>
                    </a:cubicBezTo>
                    <a:cubicBezTo>
                      <a:pt x="425" y="13"/>
                      <a:pt x="423" y="15"/>
                      <a:pt x="422" y="18"/>
                    </a:cubicBezTo>
                    <a:cubicBezTo>
                      <a:pt x="421" y="21"/>
                      <a:pt x="415" y="37"/>
                      <a:pt x="410" y="51"/>
                    </a:cubicBezTo>
                    <a:cubicBezTo>
                      <a:pt x="403" y="49"/>
                      <a:pt x="395" y="48"/>
                      <a:pt x="388" y="47"/>
                    </a:cubicBezTo>
                    <a:cubicBezTo>
                      <a:pt x="388" y="32"/>
                      <a:pt x="388" y="15"/>
                      <a:pt x="388" y="12"/>
                    </a:cubicBezTo>
                    <a:cubicBezTo>
                      <a:pt x="388" y="9"/>
                      <a:pt x="387" y="6"/>
                      <a:pt x="385" y="4"/>
                    </a:cubicBezTo>
                    <a:cubicBezTo>
                      <a:pt x="382" y="2"/>
                      <a:pt x="380" y="0"/>
                      <a:pt x="377" y="0"/>
                    </a:cubicBezTo>
                    <a:cubicBezTo>
                      <a:pt x="374" y="0"/>
                      <a:pt x="371" y="1"/>
                      <a:pt x="369" y="2"/>
                    </a:cubicBezTo>
                    <a:cubicBezTo>
                      <a:pt x="366" y="4"/>
                      <a:pt x="364" y="7"/>
                      <a:pt x="364" y="10"/>
                    </a:cubicBezTo>
                    <a:cubicBezTo>
                      <a:pt x="363" y="13"/>
                      <a:pt x="360" y="30"/>
                      <a:pt x="358" y="45"/>
                    </a:cubicBezTo>
                    <a:cubicBezTo>
                      <a:pt x="350" y="44"/>
                      <a:pt x="343" y="44"/>
                      <a:pt x="336" y="45"/>
                    </a:cubicBezTo>
                    <a:cubicBezTo>
                      <a:pt x="333" y="30"/>
                      <a:pt x="330" y="13"/>
                      <a:pt x="329" y="10"/>
                    </a:cubicBezTo>
                    <a:cubicBezTo>
                      <a:pt x="329" y="7"/>
                      <a:pt x="327" y="4"/>
                      <a:pt x="324" y="2"/>
                    </a:cubicBezTo>
                    <a:cubicBezTo>
                      <a:pt x="322" y="1"/>
                      <a:pt x="319" y="0"/>
                      <a:pt x="316" y="0"/>
                    </a:cubicBezTo>
                    <a:cubicBezTo>
                      <a:pt x="313" y="0"/>
                      <a:pt x="311" y="2"/>
                      <a:pt x="309" y="4"/>
                    </a:cubicBezTo>
                    <a:cubicBezTo>
                      <a:pt x="307" y="6"/>
                      <a:pt x="305" y="9"/>
                      <a:pt x="305" y="12"/>
                    </a:cubicBezTo>
                    <a:cubicBezTo>
                      <a:pt x="305" y="15"/>
                      <a:pt x="305" y="32"/>
                      <a:pt x="305" y="47"/>
                    </a:cubicBezTo>
                    <a:cubicBezTo>
                      <a:pt x="298" y="48"/>
                      <a:pt x="290" y="49"/>
                      <a:pt x="283" y="51"/>
                    </a:cubicBezTo>
                    <a:cubicBezTo>
                      <a:pt x="278" y="37"/>
                      <a:pt x="272" y="21"/>
                      <a:pt x="271" y="18"/>
                    </a:cubicBezTo>
                    <a:cubicBezTo>
                      <a:pt x="270" y="15"/>
                      <a:pt x="268" y="13"/>
                      <a:pt x="265" y="12"/>
                    </a:cubicBezTo>
                    <a:cubicBezTo>
                      <a:pt x="263" y="10"/>
                      <a:pt x="260" y="10"/>
                      <a:pt x="257" y="11"/>
                    </a:cubicBezTo>
                    <a:cubicBezTo>
                      <a:pt x="254" y="12"/>
                      <a:pt x="251" y="13"/>
                      <a:pt x="250" y="16"/>
                    </a:cubicBezTo>
                    <a:cubicBezTo>
                      <a:pt x="248" y="18"/>
                      <a:pt x="247" y="21"/>
                      <a:pt x="248" y="24"/>
                    </a:cubicBezTo>
                    <a:cubicBezTo>
                      <a:pt x="248" y="27"/>
                      <a:pt x="251" y="44"/>
                      <a:pt x="254" y="59"/>
                    </a:cubicBezTo>
                    <a:cubicBezTo>
                      <a:pt x="247" y="61"/>
                      <a:pt x="240" y="64"/>
                      <a:pt x="233" y="66"/>
                    </a:cubicBezTo>
                    <a:cubicBezTo>
                      <a:pt x="225" y="53"/>
                      <a:pt x="217" y="39"/>
                      <a:pt x="215" y="36"/>
                    </a:cubicBezTo>
                    <a:cubicBezTo>
                      <a:pt x="214" y="33"/>
                      <a:pt x="211" y="32"/>
                      <a:pt x="208" y="31"/>
                    </a:cubicBezTo>
                    <a:cubicBezTo>
                      <a:pt x="205" y="30"/>
                      <a:pt x="203" y="30"/>
                      <a:pt x="200" y="32"/>
                    </a:cubicBezTo>
                    <a:cubicBezTo>
                      <a:pt x="197" y="33"/>
                      <a:pt x="195" y="35"/>
                      <a:pt x="194" y="38"/>
                    </a:cubicBezTo>
                    <a:cubicBezTo>
                      <a:pt x="193" y="40"/>
                      <a:pt x="192" y="43"/>
                      <a:pt x="193" y="46"/>
                    </a:cubicBezTo>
                    <a:cubicBezTo>
                      <a:pt x="194" y="49"/>
                      <a:pt x="200" y="65"/>
                      <a:pt x="205" y="79"/>
                    </a:cubicBezTo>
                    <a:cubicBezTo>
                      <a:pt x="199" y="83"/>
                      <a:pt x="192" y="87"/>
                      <a:pt x="186" y="90"/>
                    </a:cubicBezTo>
                    <a:cubicBezTo>
                      <a:pt x="176" y="79"/>
                      <a:pt x="165" y="66"/>
                      <a:pt x="163" y="63"/>
                    </a:cubicBezTo>
                    <a:cubicBezTo>
                      <a:pt x="161" y="61"/>
                      <a:pt x="158" y="60"/>
                      <a:pt x="156" y="60"/>
                    </a:cubicBezTo>
                    <a:cubicBezTo>
                      <a:pt x="153" y="59"/>
                      <a:pt x="150" y="60"/>
                      <a:pt x="147" y="62"/>
                    </a:cubicBezTo>
                    <a:cubicBezTo>
                      <a:pt x="145" y="64"/>
                      <a:pt x="143" y="66"/>
                      <a:pt x="142" y="69"/>
                    </a:cubicBezTo>
                    <a:cubicBezTo>
                      <a:pt x="142" y="72"/>
                      <a:pt x="142" y="75"/>
                      <a:pt x="143" y="77"/>
                    </a:cubicBezTo>
                    <a:cubicBezTo>
                      <a:pt x="145" y="80"/>
                      <a:pt x="153" y="95"/>
                      <a:pt x="161" y="108"/>
                    </a:cubicBezTo>
                    <a:cubicBezTo>
                      <a:pt x="155" y="113"/>
                      <a:pt x="150" y="117"/>
                      <a:pt x="144" y="122"/>
                    </a:cubicBezTo>
                    <a:cubicBezTo>
                      <a:pt x="132" y="113"/>
                      <a:pt x="119" y="102"/>
                      <a:pt x="117" y="100"/>
                    </a:cubicBezTo>
                    <a:cubicBezTo>
                      <a:pt x="114" y="98"/>
                      <a:pt x="112" y="97"/>
                      <a:pt x="109" y="97"/>
                    </a:cubicBezTo>
                    <a:cubicBezTo>
                      <a:pt x="106" y="97"/>
                      <a:pt x="103" y="99"/>
                      <a:pt x="101" y="101"/>
                    </a:cubicBezTo>
                    <a:cubicBezTo>
                      <a:pt x="99" y="103"/>
                      <a:pt x="98" y="106"/>
                      <a:pt x="97" y="109"/>
                    </a:cubicBezTo>
                    <a:cubicBezTo>
                      <a:pt x="97" y="111"/>
                      <a:pt x="98" y="114"/>
                      <a:pt x="100" y="117"/>
                    </a:cubicBezTo>
                    <a:cubicBezTo>
                      <a:pt x="102" y="119"/>
                      <a:pt x="113" y="132"/>
                      <a:pt x="122" y="144"/>
                    </a:cubicBezTo>
                    <a:cubicBezTo>
                      <a:pt x="117" y="150"/>
                      <a:pt x="113" y="155"/>
                      <a:pt x="108" y="161"/>
                    </a:cubicBezTo>
                    <a:cubicBezTo>
                      <a:pt x="95" y="153"/>
                      <a:pt x="80" y="145"/>
                      <a:pt x="77" y="143"/>
                    </a:cubicBezTo>
                    <a:cubicBezTo>
                      <a:pt x="75" y="142"/>
                      <a:pt x="72" y="142"/>
                      <a:pt x="69" y="142"/>
                    </a:cubicBezTo>
                    <a:cubicBezTo>
                      <a:pt x="66" y="143"/>
                      <a:pt x="64" y="145"/>
                      <a:pt x="62" y="147"/>
                    </a:cubicBezTo>
                    <a:cubicBezTo>
                      <a:pt x="60" y="150"/>
                      <a:pt x="60" y="153"/>
                      <a:pt x="60" y="156"/>
                    </a:cubicBezTo>
                    <a:cubicBezTo>
                      <a:pt x="60" y="158"/>
                      <a:pt x="61" y="161"/>
                      <a:pt x="64" y="163"/>
                    </a:cubicBezTo>
                    <a:cubicBezTo>
                      <a:pt x="66" y="165"/>
                      <a:pt x="79" y="176"/>
                      <a:pt x="91" y="186"/>
                    </a:cubicBezTo>
                    <a:cubicBezTo>
                      <a:pt x="87" y="192"/>
                      <a:pt x="83" y="199"/>
                      <a:pt x="80" y="205"/>
                    </a:cubicBezTo>
                    <a:cubicBezTo>
                      <a:pt x="65" y="200"/>
                      <a:pt x="49" y="194"/>
                      <a:pt x="46" y="193"/>
                    </a:cubicBezTo>
                    <a:cubicBezTo>
                      <a:pt x="43" y="192"/>
                      <a:pt x="40" y="193"/>
                      <a:pt x="38" y="194"/>
                    </a:cubicBezTo>
                    <a:cubicBezTo>
                      <a:pt x="35" y="195"/>
                      <a:pt x="33" y="197"/>
                      <a:pt x="32" y="200"/>
                    </a:cubicBezTo>
                    <a:cubicBezTo>
                      <a:pt x="30" y="203"/>
                      <a:pt x="30" y="206"/>
                      <a:pt x="31" y="208"/>
                    </a:cubicBezTo>
                    <a:cubicBezTo>
                      <a:pt x="32" y="211"/>
                      <a:pt x="34" y="214"/>
                      <a:pt x="36" y="215"/>
                    </a:cubicBezTo>
                    <a:cubicBezTo>
                      <a:pt x="39" y="217"/>
                      <a:pt x="54" y="225"/>
                      <a:pt x="67" y="233"/>
                    </a:cubicBezTo>
                    <a:cubicBezTo>
                      <a:pt x="64" y="240"/>
                      <a:pt x="61" y="247"/>
                      <a:pt x="59" y="254"/>
                    </a:cubicBezTo>
                    <a:cubicBezTo>
                      <a:pt x="44" y="251"/>
                      <a:pt x="28" y="248"/>
                      <a:pt x="24" y="248"/>
                    </a:cubicBezTo>
                    <a:cubicBezTo>
                      <a:pt x="21" y="247"/>
                      <a:pt x="18" y="248"/>
                      <a:pt x="16" y="250"/>
                    </a:cubicBezTo>
                    <a:cubicBezTo>
                      <a:pt x="14" y="251"/>
                      <a:pt x="12" y="254"/>
                      <a:pt x="11" y="257"/>
                    </a:cubicBezTo>
                    <a:cubicBezTo>
                      <a:pt x="10" y="260"/>
                      <a:pt x="11" y="263"/>
                      <a:pt x="12" y="265"/>
                    </a:cubicBezTo>
                    <a:cubicBezTo>
                      <a:pt x="13" y="268"/>
                      <a:pt x="15" y="270"/>
                      <a:pt x="18" y="271"/>
                    </a:cubicBezTo>
                    <a:cubicBezTo>
                      <a:pt x="21" y="272"/>
                      <a:pt x="37" y="278"/>
                      <a:pt x="51" y="283"/>
                    </a:cubicBezTo>
                    <a:cubicBezTo>
                      <a:pt x="50" y="291"/>
                      <a:pt x="48" y="298"/>
                      <a:pt x="47" y="305"/>
                    </a:cubicBezTo>
                    <a:cubicBezTo>
                      <a:pt x="32" y="305"/>
                      <a:pt x="15" y="305"/>
                      <a:pt x="12" y="305"/>
                    </a:cubicBezTo>
                    <a:cubicBezTo>
                      <a:pt x="9" y="305"/>
                      <a:pt x="6" y="307"/>
                      <a:pt x="4" y="309"/>
                    </a:cubicBezTo>
                    <a:cubicBezTo>
                      <a:pt x="2" y="311"/>
                      <a:pt x="1" y="313"/>
                      <a:pt x="1" y="317"/>
                    </a:cubicBezTo>
                    <a:cubicBezTo>
                      <a:pt x="0" y="320"/>
                      <a:pt x="1" y="322"/>
                      <a:pt x="3" y="325"/>
                    </a:cubicBezTo>
                    <a:cubicBezTo>
                      <a:pt x="4" y="327"/>
                      <a:pt x="7" y="329"/>
                      <a:pt x="10" y="329"/>
                    </a:cubicBezTo>
                    <a:cubicBezTo>
                      <a:pt x="13" y="330"/>
                      <a:pt x="30" y="333"/>
                      <a:pt x="45" y="336"/>
                    </a:cubicBezTo>
                    <a:cubicBezTo>
                      <a:pt x="44" y="343"/>
                      <a:pt x="44" y="350"/>
                      <a:pt x="45" y="358"/>
                    </a:cubicBezTo>
                    <a:cubicBezTo>
                      <a:pt x="30" y="361"/>
                      <a:pt x="13" y="364"/>
                      <a:pt x="10" y="364"/>
                    </a:cubicBezTo>
                    <a:cubicBezTo>
                      <a:pt x="7" y="365"/>
                      <a:pt x="4" y="367"/>
                      <a:pt x="3" y="369"/>
                    </a:cubicBezTo>
                    <a:cubicBezTo>
                      <a:pt x="1" y="371"/>
                      <a:pt x="0" y="374"/>
                      <a:pt x="1" y="377"/>
                    </a:cubicBezTo>
                    <a:cubicBezTo>
                      <a:pt x="1" y="380"/>
                      <a:pt x="2" y="383"/>
                      <a:pt x="4" y="385"/>
                    </a:cubicBezTo>
                    <a:cubicBezTo>
                      <a:pt x="6" y="387"/>
                      <a:pt x="9" y="388"/>
                      <a:pt x="12" y="388"/>
                    </a:cubicBezTo>
                    <a:cubicBezTo>
                      <a:pt x="15" y="388"/>
                      <a:pt x="32" y="388"/>
                      <a:pt x="47" y="388"/>
                    </a:cubicBezTo>
                    <a:cubicBezTo>
                      <a:pt x="48" y="396"/>
                      <a:pt x="50" y="403"/>
                      <a:pt x="51" y="410"/>
                    </a:cubicBezTo>
                    <a:cubicBezTo>
                      <a:pt x="37" y="415"/>
                      <a:pt x="21" y="421"/>
                      <a:pt x="18" y="423"/>
                    </a:cubicBezTo>
                    <a:cubicBezTo>
                      <a:pt x="15" y="424"/>
                      <a:pt x="13" y="426"/>
                      <a:pt x="12" y="428"/>
                    </a:cubicBezTo>
                    <a:cubicBezTo>
                      <a:pt x="11" y="431"/>
                      <a:pt x="10" y="434"/>
                      <a:pt x="11" y="437"/>
                    </a:cubicBezTo>
                    <a:cubicBezTo>
                      <a:pt x="12" y="440"/>
                      <a:pt x="14" y="442"/>
                      <a:pt x="16" y="444"/>
                    </a:cubicBezTo>
                    <a:cubicBezTo>
                      <a:pt x="18" y="445"/>
                      <a:pt x="21" y="446"/>
                      <a:pt x="24" y="446"/>
                    </a:cubicBezTo>
                    <a:cubicBezTo>
                      <a:pt x="28" y="445"/>
                      <a:pt x="44" y="442"/>
                      <a:pt x="59" y="440"/>
                    </a:cubicBezTo>
                    <a:cubicBezTo>
                      <a:pt x="61" y="447"/>
                      <a:pt x="64" y="454"/>
                      <a:pt x="67" y="461"/>
                    </a:cubicBezTo>
                    <a:cubicBezTo>
                      <a:pt x="54" y="468"/>
                      <a:pt x="39" y="477"/>
                      <a:pt x="36" y="479"/>
                    </a:cubicBezTo>
                    <a:cubicBezTo>
                      <a:pt x="34" y="480"/>
                      <a:pt x="32" y="483"/>
                      <a:pt x="31" y="485"/>
                    </a:cubicBezTo>
                    <a:cubicBezTo>
                      <a:pt x="30" y="488"/>
                      <a:pt x="30" y="491"/>
                      <a:pt x="32" y="494"/>
                    </a:cubicBezTo>
                    <a:cubicBezTo>
                      <a:pt x="33" y="497"/>
                      <a:pt x="35" y="499"/>
                      <a:pt x="38" y="500"/>
                    </a:cubicBezTo>
                    <a:cubicBezTo>
                      <a:pt x="40" y="501"/>
                      <a:pt x="43" y="501"/>
                      <a:pt x="46" y="500"/>
                    </a:cubicBezTo>
                    <a:cubicBezTo>
                      <a:pt x="49" y="499"/>
                      <a:pt x="65" y="494"/>
                      <a:pt x="80" y="488"/>
                    </a:cubicBezTo>
                    <a:cubicBezTo>
                      <a:pt x="83" y="495"/>
                      <a:pt x="87" y="501"/>
                      <a:pt x="91" y="508"/>
                    </a:cubicBezTo>
                    <a:cubicBezTo>
                      <a:pt x="79" y="517"/>
                      <a:pt x="66" y="528"/>
                      <a:pt x="64" y="531"/>
                    </a:cubicBezTo>
                    <a:cubicBezTo>
                      <a:pt x="61" y="533"/>
                      <a:pt x="60" y="535"/>
                      <a:pt x="60" y="538"/>
                    </a:cubicBezTo>
                    <a:cubicBezTo>
                      <a:pt x="60" y="541"/>
                      <a:pt x="60" y="544"/>
                      <a:pt x="62" y="546"/>
                    </a:cubicBezTo>
                    <a:cubicBezTo>
                      <a:pt x="64" y="549"/>
                      <a:pt x="66" y="551"/>
                      <a:pt x="69" y="551"/>
                    </a:cubicBezTo>
                    <a:cubicBezTo>
                      <a:pt x="72" y="552"/>
                      <a:pt x="75" y="552"/>
                      <a:pt x="77" y="550"/>
                    </a:cubicBezTo>
                    <a:cubicBezTo>
                      <a:pt x="80" y="549"/>
                      <a:pt x="95" y="540"/>
                      <a:pt x="108" y="533"/>
                    </a:cubicBezTo>
                    <a:cubicBezTo>
                      <a:pt x="113" y="538"/>
                      <a:pt x="117" y="544"/>
                      <a:pt x="122" y="550"/>
                    </a:cubicBezTo>
                    <a:cubicBezTo>
                      <a:pt x="113" y="561"/>
                      <a:pt x="102" y="574"/>
                      <a:pt x="100" y="577"/>
                    </a:cubicBezTo>
                    <a:cubicBezTo>
                      <a:pt x="98" y="579"/>
                      <a:pt x="97" y="582"/>
                      <a:pt x="97" y="585"/>
                    </a:cubicBezTo>
                    <a:cubicBezTo>
                      <a:pt x="98" y="588"/>
                      <a:pt x="99" y="591"/>
                      <a:pt x="101" y="593"/>
                    </a:cubicBezTo>
                    <a:cubicBezTo>
                      <a:pt x="103" y="595"/>
                      <a:pt x="106" y="596"/>
                      <a:pt x="109" y="596"/>
                    </a:cubicBezTo>
                    <a:cubicBezTo>
                      <a:pt x="112" y="597"/>
                      <a:pt x="114" y="596"/>
                      <a:pt x="117" y="594"/>
                    </a:cubicBezTo>
                    <a:cubicBezTo>
                      <a:pt x="119" y="592"/>
                      <a:pt x="132" y="581"/>
                      <a:pt x="144" y="571"/>
                    </a:cubicBezTo>
                    <a:cubicBezTo>
                      <a:pt x="150" y="576"/>
                      <a:pt x="155" y="581"/>
                      <a:pt x="161" y="586"/>
                    </a:cubicBezTo>
                    <a:cubicBezTo>
                      <a:pt x="153" y="599"/>
                      <a:pt x="145" y="613"/>
                      <a:pt x="143" y="616"/>
                    </a:cubicBezTo>
                    <a:cubicBezTo>
                      <a:pt x="142" y="619"/>
                      <a:pt x="142" y="622"/>
                      <a:pt x="142" y="625"/>
                    </a:cubicBezTo>
                    <a:cubicBezTo>
                      <a:pt x="143" y="628"/>
                      <a:pt x="145" y="630"/>
                      <a:pt x="147" y="632"/>
                    </a:cubicBezTo>
                    <a:cubicBezTo>
                      <a:pt x="150" y="634"/>
                      <a:pt x="153" y="634"/>
                      <a:pt x="156" y="634"/>
                    </a:cubicBezTo>
                    <a:cubicBezTo>
                      <a:pt x="158" y="634"/>
                      <a:pt x="161" y="632"/>
                      <a:pt x="163" y="630"/>
                    </a:cubicBezTo>
                    <a:cubicBezTo>
                      <a:pt x="165" y="628"/>
                      <a:pt x="176" y="615"/>
                      <a:pt x="186" y="603"/>
                    </a:cubicBezTo>
                    <a:cubicBezTo>
                      <a:pt x="192" y="607"/>
                      <a:pt x="199" y="611"/>
                      <a:pt x="205" y="614"/>
                    </a:cubicBezTo>
                    <a:cubicBezTo>
                      <a:pt x="200" y="629"/>
                      <a:pt x="194" y="644"/>
                      <a:pt x="193" y="648"/>
                    </a:cubicBezTo>
                    <a:cubicBezTo>
                      <a:pt x="192" y="650"/>
                      <a:pt x="193" y="654"/>
                      <a:pt x="194" y="656"/>
                    </a:cubicBezTo>
                    <a:cubicBezTo>
                      <a:pt x="195" y="659"/>
                      <a:pt x="197" y="661"/>
                      <a:pt x="200" y="662"/>
                    </a:cubicBezTo>
                    <a:cubicBezTo>
                      <a:pt x="203" y="663"/>
                      <a:pt x="205" y="664"/>
                      <a:pt x="208" y="663"/>
                    </a:cubicBezTo>
                    <a:cubicBezTo>
                      <a:pt x="211" y="662"/>
                      <a:pt x="214" y="660"/>
                      <a:pt x="215" y="658"/>
                    </a:cubicBezTo>
                    <a:cubicBezTo>
                      <a:pt x="217" y="655"/>
                      <a:pt x="225" y="640"/>
                      <a:pt x="233" y="627"/>
                    </a:cubicBezTo>
                    <a:cubicBezTo>
                      <a:pt x="240" y="630"/>
                      <a:pt x="247" y="633"/>
                      <a:pt x="254" y="635"/>
                    </a:cubicBezTo>
                    <a:cubicBezTo>
                      <a:pt x="251" y="650"/>
                      <a:pt x="248" y="666"/>
                      <a:pt x="248" y="670"/>
                    </a:cubicBezTo>
                    <a:cubicBezTo>
                      <a:pt x="247" y="673"/>
                      <a:pt x="248" y="676"/>
                      <a:pt x="250" y="678"/>
                    </a:cubicBezTo>
                    <a:cubicBezTo>
                      <a:pt x="251" y="680"/>
                      <a:pt x="254" y="682"/>
                      <a:pt x="257" y="683"/>
                    </a:cubicBezTo>
                    <a:cubicBezTo>
                      <a:pt x="260" y="684"/>
                      <a:pt x="263" y="683"/>
                      <a:pt x="265" y="682"/>
                    </a:cubicBezTo>
                    <a:cubicBezTo>
                      <a:pt x="268" y="681"/>
                      <a:pt x="270" y="679"/>
                      <a:pt x="271" y="676"/>
                    </a:cubicBezTo>
                    <a:cubicBezTo>
                      <a:pt x="272" y="673"/>
                      <a:pt x="278" y="657"/>
                      <a:pt x="283" y="643"/>
                    </a:cubicBezTo>
                    <a:cubicBezTo>
                      <a:pt x="290" y="644"/>
                      <a:pt x="298" y="645"/>
                      <a:pt x="305" y="646"/>
                    </a:cubicBezTo>
                    <a:cubicBezTo>
                      <a:pt x="305" y="662"/>
                      <a:pt x="305" y="679"/>
                      <a:pt x="305" y="682"/>
                    </a:cubicBezTo>
                    <a:cubicBezTo>
                      <a:pt x="305" y="685"/>
                      <a:pt x="307" y="688"/>
                      <a:pt x="309" y="690"/>
                    </a:cubicBezTo>
                    <a:cubicBezTo>
                      <a:pt x="311" y="692"/>
                      <a:pt x="313" y="693"/>
                      <a:pt x="316" y="693"/>
                    </a:cubicBezTo>
                    <a:cubicBezTo>
                      <a:pt x="319" y="694"/>
                      <a:pt x="322" y="693"/>
                      <a:pt x="324" y="691"/>
                    </a:cubicBezTo>
                    <a:cubicBezTo>
                      <a:pt x="327" y="690"/>
                      <a:pt x="329" y="687"/>
                      <a:pt x="329" y="684"/>
                    </a:cubicBezTo>
                    <a:cubicBezTo>
                      <a:pt x="330" y="681"/>
                      <a:pt x="333" y="664"/>
                      <a:pt x="336" y="649"/>
                    </a:cubicBezTo>
                    <a:cubicBezTo>
                      <a:pt x="343" y="649"/>
                      <a:pt x="350" y="649"/>
                      <a:pt x="358" y="649"/>
                    </a:cubicBezTo>
                    <a:cubicBezTo>
                      <a:pt x="360" y="664"/>
                      <a:pt x="363" y="681"/>
                      <a:pt x="364" y="684"/>
                    </a:cubicBezTo>
                    <a:cubicBezTo>
                      <a:pt x="364" y="687"/>
                      <a:pt x="366" y="690"/>
                      <a:pt x="369" y="691"/>
                    </a:cubicBezTo>
                    <a:cubicBezTo>
                      <a:pt x="371" y="693"/>
                      <a:pt x="374" y="694"/>
                      <a:pt x="377" y="693"/>
                    </a:cubicBezTo>
                    <a:cubicBezTo>
                      <a:pt x="380" y="693"/>
                      <a:pt x="383" y="692"/>
                      <a:pt x="385" y="690"/>
                    </a:cubicBezTo>
                    <a:cubicBezTo>
                      <a:pt x="387" y="688"/>
                      <a:pt x="388" y="685"/>
                      <a:pt x="388" y="682"/>
                    </a:cubicBezTo>
                    <a:cubicBezTo>
                      <a:pt x="388" y="679"/>
                      <a:pt x="388" y="662"/>
                      <a:pt x="388" y="646"/>
                    </a:cubicBezTo>
                    <a:cubicBezTo>
                      <a:pt x="395" y="645"/>
                      <a:pt x="403" y="644"/>
                      <a:pt x="410" y="643"/>
                    </a:cubicBezTo>
                    <a:cubicBezTo>
                      <a:pt x="415" y="657"/>
                      <a:pt x="421" y="673"/>
                      <a:pt x="422" y="676"/>
                    </a:cubicBezTo>
                    <a:cubicBezTo>
                      <a:pt x="423" y="679"/>
                      <a:pt x="425" y="681"/>
                      <a:pt x="428" y="682"/>
                    </a:cubicBezTo>
                    <a:cubicBezTo>
                      <a:pt x="431" y="683"/>
                      <a:pt x="434" y="684"/>
                      <a:pt x="436" y="683"/>
                    </a:cubicBezTo>
                    <a:cubicBezTo>
                      <a:pt x="439" y="682"/>
                      <a:pt x="442" y="680"/>
                      <a:pt x="443" y="678"/>
                    </a:cubicBezTo>
                    <a:cubicBezTo>
                      <a:pt x="445" y="676"/>
                      <a:pt x="446" y="673"/>
                      <a:pt x="445" y="670"/>
                    </a:cubicBezTo>
                    <a:cubicBezTo>
                      <a:pt x="445" y="666"/>
                      <a:pt x="442" y="650"/>
                      <a:pt x="439" y="635"/>
                    </a:cubicBezTo>
                    <a:cubicBezTo>
                      <a:pt x="446" y="633"/>
                      <a:pt x="453" y="630"/>
                      <a:pt x="460" y="627"/>
                    </a:cubicBezTo>
                    <a:cubicBezTo>
                      <a:pt x="468" y="640"/>
                      <a:pt x="476" y="655"/>
                      <a:pt x="478" y="658"/>
                    </a:cubicBezTo>
                    <a:cubicBezTo>
                      <a:pt x="480" y="660"/>
                      <a:pt x="482" y="662"/>
                      <a:pt x="485" y="663"/>
                    </a:cubicBezTo>
                    <a:cubicBezTo>
                      <a:pt x="488" y="664"/>
                      <a:pt x="491" y="663"/>
                      <a:pt x="493" y="662"/>
                    </a:cubicBezTo>
                    <a:cubicBezTo>
                      <a:pt x="496" y="661"/>
                      <a:pt x="498" y="659"/>
                      <a:pt x="499" y="656"/>
                    </a:cubicBezTo>
                    <a:cubicBezTo>
                      <a:pt x="500" y="654"/>
                      <a:pt x="501" y="650"/>
                      <a:pt x="500" y="648"/>
                    </a:cubicBezTo>
                    <a:cubicBezTo>
                      <a:pt x="499" y="644"/>
                      <a:pt x="493" y="629"/>
                      <a:pt x="488" y="614"/>
                    </a:cubicBezTo>
                    <a:cubicBezTo>
                      <a:pt x="494" y="611"/>
                      <a:pt x="501" y="607"/>
                      <a:pt x="507" y="603"/>
                    </a:cubicBezTo>
                    <a:cubicBezTo>
                      <a:pt x="517" y="615"/>
                      <a:pt x="528" y="628"/>
                      <a:pt x="530" y="630"/>
                    </a:cubicBezTo>
                    <a:cubicBezTo>
                      <a:pt x="532" y="632"/>
                      <a:pt x="535" y="634"/>
                      <a:pt x="538" y="634"/>
                    </a:cubicBezTo>
                    <a:cubicBezTo>
                      <a:pt x="540" y="634"/>
                      <a:pt x="543" y="634"/>
                      <a:pt x="546" y="632"/>
                    </a:cubicBezTo>
                    <a:cubicBezTo>
                      <a:pt x="548" y="630"/>
                      <a:pt x="550" y="628"/>
                      <a:pt x="551" y="625"/>
                    </a:cubicBezTo>
                    <a:cubicBezTo>
                      <a:pt x="551" y="622"/>
                      <a:pt x="551" y="619"/>
                      <a:pt x="550" y="616"/>
                    </a:cubicBezTo>
                    <a:cubicBezTo>
                      <a:pt x="548" y="613"/>
                      <a:pt x="540" y="599"/>
                      <a:pt x="532" y="586"/>
                    </a:cubicBezTo>
                    <a:cubicBezTo>
                      <a:pt x="538" y="581"/>
                      <a:pt x="543" y="576"/>
                      <a:pt x="549" y="571"/>
                    </a:cubicBezTo>
                    <a:cubicBezTo>
                      <a:pt x="561" y="581"/>
                      <a:pt x="574" y="592"/>
                      <a:pt x="576" y="594"/>
                    </a:cubicBezTo>
                    <a:close/>
                    <a:moveTo>
                      <a:pt x="192" y="502"/>
                    </a:moveTo>
                    <a:cubicBezTo>
                      <a:pt x="107" y="416"/>
                      <a:pt x="107" y="278"/>
                      <a:pt x="192" y="192"/>
                    </a:cubicBezTo>
                    <a:cubicBezTo>
                      <a:pt x="277" y="107"/>
                      <a:pt x="416" y="107"/>
                      <a:pt x="501" y="192"/>
                    </a:cubicBezTo>
                    <a:cubicBezTo>
                      <a:pt x="586" y="278"/>
                      <a:pt x="586" y="416"/>
                      <a:pt x="501" y="502"/>
                    </a:cubicBezTo>
                    <a:cubicBezTo>
                      <a:pt x="416" y="587"/>
                      <a:pt x="277" y="587"/>
                      <a:pt x="192" y="50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9" name="íSḷîďe"/>
              <p:cNvSpPr/>
              <p:nvPr/>
            </p:nvSpPr>
            <p:spPr bwMode="auto">
              <a:xfrm>
                <a:off x="1068" y="1576"/>
                <a:ext cx="58" cy="36"/>
              </a:xfrm>
              <a:custGeom>
                <a:avLst/>
                <a:gdLst/>
                <a:ahLst/>
                <a:cxnLst>
                  <a:cxn ang="0">
                    <a:pos x="19" y="26"/>
                  </a:cxn>
                  <a:cxn ang="0">
                    <a:pos x="49" y="11"/>
                  </a:cxn>
                  <a:cxn ang="0">
                    <a:pos x="1" y="0"/>
                  </a:cxn>
                  <a:cxn ang="0">
                    <a:pos x="19" y="26"/>
                  </a:cxn>
                </a:cxnLst>
                <a:rect l="0" t="0" r="r" b="b"/>
                <a:pathLst>
                  <a:path w="49" h="30">
                    <a:moveTo>
                      <a:pt x="19" y="26"/>
                    </a:moveTo>
                    <a:cubicBezTo>
                      <a:pt x="32" y="30"/>
                      <a:pt x="45" y="23"/>
                      <a:pt x="49" y="1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2"/>
                      <a:pt x="8" y="23"/>
                      <a:pt x="19" y="26"/>
                    </a:cubicBezTo>
                    <a:close/>
                  </a:path>
                </a:pathLst>
              </a:custGeom>
              <a:solidFill>
                <a:srgbClr val="5E5F5F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0" name="íṩḻíḑé"/>
              <p:cNvSpPr/>
              <p:nvPr/>
            </p:nvSpPr>
            <p:spPr bwMode="auto">
              <a:xfrm>
                <a:off x="1070" y="1547"/>
                <a:ext cx="59" cy="35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48" y="29"/>
                  </a:cxn>
                  <a:cxn ang="0">
                    <a:pos x="30" y="3"/>
                  </a:cxn>
                  <a:cxn ang="0">
                    <a:pos x="0" y="19"/>
                  </a:cxn>
                </a:cxnLst>
                <a:rect l="0" t="0" r="r" b="b"/>
                <a:pathLst>
                  <a:path w="49" h="29">
                    <a:moveTo>
                      <a:pt x="0" y="19"/>
                    </a:moveTo>
                    <a:cubicBezTo>
                      <a:pt x="48" y="29"/>
                      <a:pt x="48" y="29"/>
                      <a:pt x="48" y="29"/>
                    </a:cubicBezTo>
                    <a:cubicBezTo>
                      <a:pt x="49" y="18"/>
                      <a:pt x="42" y="6"/>
                      <a:pt x="30" y="3"/>
                    </a:cubicBezTo>
                    <a:cubicBezTo>
                      <a:pt x="17" y="0"/>
                      <a:pt x="5" y="7"/>
                      <a:pt x="0" y="19"/>
                    </a:cubicBezTo>
                    <a:close/>
                  </a:path>
                </a:pathLst>
              </a:custGeom>
              <a:solidFill>
                <a:srgbClr val="5E5F5F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1" name="îṡļîďè"/>
              <p:cNvSpPr/>
              <p:nvPr/>
            </p:nvSpPr>
            <p:spPr bwMode="auto">
              <a:xfrm>
                <a:off x="2127" y="1152"/>
                <a:ext cx="359" cy="359"/>
              </a:xfrm>
              <a:custGeom>
                <a:avLst/>
                <a:gdLst/>
                <a:ahLst/>
                <a:cxnLst>
                  <a:cxn ang="0">
                    <a:pos x="275" y="195"/>
                  </a:cxn>
                  <a:cxn ang="0">
                    <a:pos x="195" y="25"/>
                  </a:cxn>
                  <a:cxn ang="0">
                    <a:pos x="25" y="105"/>
                  </a:cxn>
                  <a:cxn ang="0">
                    <a:pos x="105" y="275"/>
                  </a:cxn>
                  <a:cxn ang="0">
                    <a:pos x="275" y="195"/>
                  </a:cxn>
                  <a:cxn ang="0">
                    <a:pos x="112" y="255"/>
                  </a:cxn>
                  <a:cxn ang="0">
                    <a:pos x="74" y="231"/>
                  </a:cxn>
                  <a:cxn ang="0">
                    <a:pos x="122" y="191"/>
                  </a:cxn>
                  <a:cxn ang="0">
                    <a:pos x="133" y="197"/>
                  </a:cxn>
                  <a:cxn ang="0">
                    <a:pos x="191" y="178"/>
                  </a:cxn>
                  <a:cxn ang="0">
                    <a:pos x="250" y="199"/>
                  </a:cxn>
                  <a:cxn ang="0">
                    <a:pos x="112" y="255"/>
                  </a:cxn>
                  <a:cxn ang="0">
                    <a:pos x="173" y="159"/>
                  </a:cxn>
                  <a:cxn ang="0">
                    <a:pos x="142" y="173"/>
                  </a:cxn>
                  <a:cxn ang="0">
                    <a:pos x="127" y="142"/>
                  </a:cxn>
                  <a:cxn ang="0">
                    <a:pos x="158" y="127"/>
                  </a:cxn>
                  <a:cxn ang="0">
                    <a:pos x="173" y="159"/>
                  </a:cxn>
                  <a:cxn ang="0">
                    <a:pos x="258" y="175"/>
                  </a:cxn>
                  <a:cxn ang="0">
                    <a:pos x="200" y="153"/>
                  </a:cxn>
                  <a:cxn ang="0">
                    <a:pos x="167" y="103"/>
                  </a:cxn>
                  <a:cxn ang="0">
                    <a:pos x="155" y="101"/>
                  </a:cxn>
                  <a:cxn ang="0">
                    <a:pos x="144" y="39"/>
                  </a:cxn>
                  <a:cxn ang="0">
                    <a:pos x="188" y="45"/>
                  </a:cxn>
                  <a:cxn ang="0">
                    <a:pos x="258" y="175"/>
                  </a:cxn>
                  <a:cxn ang="0">
                    <a:pos x="46" y="113"/>
                  </a:cxn>
                  <a:cxn ang="0">
                    <a:pos x="118" y="44"/>
                  </a:cxn>
                  <a:cxn ang="0">
                    <a:pos x="129" y="105"/>
                  </a:cxn>
                  <a:cxn ang="0">
                    <a:pos x="103" y="133"/>
                  </a:cxn>
                  <a:cxn ang="0">
                    <a:pos x="105" y="171"/>
                  </a:cxn>
                  <a:cxn ang="0">
                    <a:pos x="57" y="211"/>
                  </a:cxn>
                  <a:cxn ang="0">
                    <a:pos x="46" y="113"/>
                  </a:cxn>
                </a:cxnLst>
                <a:rect l="0" t="0" r="r" b="b"/>
                <a:pathLst>
                  <a:path w="300" h="300">
                    <a:moveTo>
                      <a:pt x="275" y="195"/>
                    </a:moveTo>
                    <a:cubicBezTo>
                      <a:pt x="300" y="126"/>
                      <a:pt x="264" y="50"/>
                      <a:pt x="195" y="25"/>
                    </a:cubicBezTo>
                    <a:cubicBezTo>
                      <a:pt x="126" y="0"/>
                      <a:pt x="50" y="36"/>
                      <a:pt x="25" y="105"/>
                    </a:cubicBezTo>
                    <a:cubicBezTo>
                      <a:pt x="0" y="174"/>
                      <a:pt x="36" y="251"/>
                      <a:pt x="105" y="275"/>
                    </a:cubicBezTo>
                    <a:cubicBezTo>
                      <a:pt x="174" y="300"/>
                      <a:pt x="250" y="264"/>
                      <a:pt x="275" y="195"/>
                    </a:cubicBezTo>
                    <a:close/>
                    <a:moveTo>
                      <a:pt x="112" y="255"/>
                    </a:moveTo>
                    <a:cubicBezTo>
                      <a:pt x="98" y="250"/>
                      <a:pt x="85" y="241"/>
                      <a:pt x="74" y="231"/>
                    </a:cubicBezTo>
                    <a:cubicBezTo>
                      <a:pt x="122" y="191"/>
                      <a:pt x="122" y="191"/>
                      <a:pt x="122" y="191"/>
                    </a:cubicBezTo>
                    <a:cubicBezTo>
                      <a:pt x="125" y="193"/>
                      <a:pt x="129" y="195"/>
                      <a:pt x="133" y="197"/>
                    </a:cubicBezTo>
                    <a:cubicBezTo>
                      <a:pt x="155" y="205"/>
                      <a:pt x="179" y="196"/>
                      <a:pt x="191" y="178"/>
                    </a:cubicBezTo>
                    <a:cubicBezTo>
                      <a:pt x="250" y="199"/>
                      <a:pt x="250" y="199"/>
                      <a:pt x="250" y="199"/>
                    </a:cubicBezTo>
                    <a:cubicBezTo>
                      <a:pt x="225" y="249"/>
                      <a:pt x="166" y="274"/>
                      <a:pt x="112" y="255"/>
                    </a:cubicBezTo>
                    <a:close/>
                    <a:moveTo>
                      <a:pt x="173" y="159"/>
                    </a:moveTo>
                    <a:cubicBezTo>
                      <a:pt x="169" y="171"/>
                      <a:pt x="155" y="178"/>
                      <a:pt x="142" y="173"/>
                    </a:cubicBezTo>
                    <a:cubicBezTo>
                      <a:pt x="129" y="169"/>
                      <a:pt x="122" y="155"/>
                      <a:pt x="127" y="142"/>
                    </a:cubicBezTo>
                    <a:cubicBezTo>
                      <a:pt x="131" y="129"/>
                      <a:pt x="145" y="122"/>
                      <a:pt x="158" y="127"/>
                    </a:cubicBezTo>
                    <a:cubicBezTo>
                      <a:pt x="171" y="131"/>
                      <a:pt x="178" y="146"/>
                      <a:pt x="173" y="159"/>
                    </a:cubicBezTo>
                    <a:close/>
                    <a:moveTo>
                      <a:pt x="258" y="175"/>
                    </a:moveTo>
                    <a:cubicBezTo>
                      <a:pt x="200" y="153"/>
                      <a:pt x="200" y="153"/>
                      <a:pt x="200" y="153"/>
                    </a:cubicBezTo>
                    <a:cubicBezTo>
                      <a:pt x="201" y="132"/>
                      <a:pt x="188" y="111"/>
                      <a:pt x="167" y="103"/>
                    </a:cubicBezTo>
                    <a:cubicBezTo>
                      <a:pt x="163" y="102"/>
                      <a:pt x="159" y="101"/>
                      <a:pt x="155" y="101"/>
                    </a:cubicBezTo>
                    <a:cubicBezTo>
                      <a:pt x="144" y="39"/>
                      <a:pt x="144" y="39"/>
                      <a:pt x="144" y="39"/>
                    </a:cubicBezTo>
                    <a:cubicBezTo>
                      <a:pt x="158" y="38"/>
                      <a:pt x="173" y="40"/>
                      <a:pt x="188" y="45"/>
                    </a:cubicBezTo>
                    <a:cubicBezTo>
                      <a:pt x="241" y="65"/>
                      <a:pt x="271" y="121"/>
                      <a:pt x="258" y="175"/>
                    </a:cubicBezTo>
                    <a:close/>
                    <a:moveTo>
                      <a:pt x="46" y="113"/>
                    </a:moveTo>
                    <a:cubicBezTo>
                      <a:pt x="58" y="78"/>
                      <a:pt x="86" y="53"/>
                      <a:pt x="118" y="44"/>
                    </a:cubicBezTo>
                    <a:cubicBezTo>
                      <a:pt x="129" y="105"/>
                      <a:pt x="129" y="105"/>
                      <a:pt x="129" y="105"/>
                    </a:cubicBezTo>
                    <a:cubicBezTo>
                      <a:pt x="117" y="110"/>
                      <a:pt x="108" y="120"/>
                      <a:pt x="103" y="133"/>
                    </a:cubicBezTo>
                    <a:cubicBezTo>
                      <a:pt x="99" y="146"/>
                      <a:pt x="100" y="159"/>
                      <a:pt x="105" y="171"/>
                    </a:cubicBezTo>
                    <a:cubicBezTo>
                      <a:pt x="57" y="211"/>
                      <a:pt x="57" y="211"/>
                      <a:pt x="57" y="211"/>
                    </a:cubicBezTo>
                    <a:cubicBezTo>
                      <a:pt x="39" y="183"/>
                      <a:pt x="33" y="147"/>
                      <a:pt x="46" y="113"/>
                    </a:cubicBezTo>
                    <a:close/>
                  </a:path>
                </a:pathLst>
              </a:custGeom>
              <a:solidFill>
                <a:srgbClr val="DCDBD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2" name="í$ļïḋé"/>
              <p:cNvSpPr/>
              <p:nvPr/>
            </p:nvSpPr>
            <p:spPr bwMode="auto">
              <a:xfrm>
                <a:off x="4055" y="1819"/>
                <a:ext cx="64" cy="52"/>
              </a:xfrm>
              <a:custGeom>
                <a:avLst/>
                <a:gdLst/>
                <a:ahLst/>
                <a:cxnLst>
                  <a:cxn ang="0">
                    <a:pos x="12" y="44"/>
                  </a:cxn>
                  <a:cxn ang="0">
                    <a:pos x="3" y="39"/>
                  </a:cxn>
                  <a:cxn ang="0">
                    <a:pos x="6" y="23"/>
                  </a:cxn>
                  <a:cxn ang="0">
                    <a:pos x="19" y="14"/>
                  </a:cxn>
                  <a:cxn ang="0">
                    <a:pos x="20" y="13"/>
                  </a:cxn>
                  <a:cxn ang="0">
                    <a:pos x="34" y="4"/>
                  </a:cxn>
                  <a:cxn ang="0">
                    <a:pos x="50" y="6"/>
                  </a:cxn>
                  <a:cxn ang="0">
                    <a:pos x="47" y="22"/>
                  </a:cxn>
                  <a:cxn ang="0">
                    <a:pos x="33" y="31"/>
                  </a:cxn>
                  <a:cxn ang="0">
                    <a:pos x="33" y="32"/>
                  </a:cxn>
                  <a:cxn ang="0">
                    <a:pos x="19" y="42"/>
                  </a:cxn>
                  <a:cxn ang="0">
                    <a:pos x="12" y="44"/>
                  </a:cxn>
                </a:cxnLst>
                <a:rect l="0" t="0" r="r" b="b"/>
                <a:pathLst>
                  <a:path w="53" h="44">
                    <a:moveTo>
                      <a:pt x="12" y="44"/>
                    </a:moveTo>
                    <a:cubicBezTo>
                      <a:pt x="9" y="44"/>
                      <a:pt x="5" y="42"/>
                      <a:pt x="3" y="39"/>
                    </a:cubicBezTo>
                    <a:cubicBezTo>
                      <a:pt x="0" y="34"/>
                      <a:pt x="1" y="27"/>
                      <a:pt x="6" y="23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4"/>
                      <a:pt x="20" y="13"/>
                      <a:pt x="20" y="13"/>
                    </a:cubicBezTo>
                    <a:cubicBezTo>
                      <a:pt x="25" y="10"/>
                      <a:pt x="29" y="7"/>
                      <a:pt x="34" y="4"/>
                    </a:cubicBezTo>
                    <a:cubicBezTo>
                      <a:pt x="39" y="0"/>
                      <a:pt x="46" y="1"/>
                      <a:pt x="50" y="6"/>
                    </a:cubicBezTo>
                    <a:cubicBezTo>
                      <a:pt x="53" y="11"/>
                      <a:pt x="52" y="18"/>
                      <a:pt x="47" y="22"/>
                    </a:cubicBezTo>
                    <a:cubicBezTo>
                      <a:pt x="43" y="25"/>
                      <a:pt x="38" y="28"/>
                      <a:pt x="33" y="31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7" y="43"/>
                      <a:pt x="15" y="44"/>
                      <a:pt x="12" y="44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3" name="íṣ1íḍê"/>
              <p:cNvSpPr/>
              <p:nvPr/>
            </p:nvSpPr>
            <p:spPr bwMode="auto">
              <a:xfrm>
                <a:off x="2196" y="945"/>
                <a:ext cx="1857" cy="1965"/>
              </a:xfrm>
              <a:custGeom>
                <a:avLst/>
                <a:gdLst/>
                <a:ahLst/>
                <a:cxnLst>
                  <a:cxn ang="0">
                    <a:pos x="253" y="1627"/>
                  </a:cxn>
                  <a:cxn ang="0">
                    <a:pos x="311" y="1628"/>
                  </a:cxn>
                  <a:cxn ang="0">
                    <a:pos x="148" y="1594"/>
                  </a:cxn>
                  <a:cxn ang="0">
                    <a:pos x="363" y="1579"/>
                  </a:cxn>
                  <a:cxn ang="0">
                    <a:pos x="80" y="1576"/>
                  </a:cxn>
                  <a:cxn ang="0">
                    <a:pos x="387" y="1576"/>
                  </a:cxn>
                  <a:cxn ang="0">
                    <a:pos x="64" y="1554"/>
                  </a:cxn>
                  <a:cxn ang="0">
                    <a:pos x="64" y="1554"/>
                  </a:cxn>
                  <a:cxn ang="0">
                    <a:pos x="459" y="1540"/>
                  </a:cxn>
                  <a:cxn ang="0">
                    <a:pos x="542" y="1482"/>
                  </a:cxn>
                  <a:cxn ang="0">
                    <a:pos x="29" y="1450"/>
                  </a:cxn>
                  <a:cxn ang="0">
                    <a:pos x="584" y="1425"/>
                  </a:cxn>
                  <a:cxn ang="0">
                    <a:pos x="0" y="1396"/>
                  </a:cxn>
                  <a:cxn ang="0">
                    <a:pos x="12" y="1431"/>
                  </a:cxn>
                  <a:cxn ang="0">
                    <a:pos x="625" y="1425"/>
                  </a:cxn>
                  <a:cxn ang="0">
                    <a:pos x="708" y="1367"/>
                  </a:cxn>
                  <a:cxn ang="0">
                    <a:pos x="27" y="1309"/>
                  </a:cxn>
                  <a:cxn ang="0">
                    <a:pos x="751" y="1310"/>
                  </a:cxn>
                  <a:cxn ang="0">
                    <a:pos x="779" y="1290"/>
                  </a:cxn>
                  <a:cxn ang="0">
                    <a:pos x="32" y="1299"/>
                  </a:cxn>
                  <a:cxn ang="0">
                    <a:pos x="841" y="1272"/>
                  </a:cxn>
                  <a:cxn ang="0">
                    <a:pos x="841" y="1272"/>
                  </a:cxn>
                  <a:cxn ang="0">
                    <a:pos x="80" y="1235"/>
                  </a:cxn>
                  <a:cxn ang="0">
                    <a:pos x="930" y="1213"/>
                  </a:cxn>
                  <a:cxn ang="0">
                    <a:pos x="989" y="1158"/>
                  </a:cxn>
                  <a:cxn ang="0">
                    <a:pos x="109" y="1135"/>
                  </a:cxn>
                  <a:cxn ang="0">
                    <a:pos x="1001" y="1136"/>
                  </a:cxn>
                  <a:cxn ang="0">
                    <a:pos x="129" y="1120"/>
                  </a:cxn>
                  <a:cxn ang="0">
                    <a:pos x="1063" y="1118"/>
                  </a:cxn>
                  <a:cxn ang="0">
                    <a:pos x="1063" y="1118"/>
                  </a:cxn>
                  <a:cxn ang="0">
                    <a:pos x="1125" y="1078"/>
                  </a:cxn>
                  <a:cxn ang="0">
                    <a:pos x="194" y="1027"/>
                  </a:cxn>
                  <a:cxn ang="0">
                    <a:pos x="1211" y="1004"/>
                  </a:cxn>
                  <a:cxn ang="0">
                    <a:pos x="206" y="956"/>
                  </a:cxn>
                  <a:cxn ang="0">
                    <a:pos x="1223" y="982"/>
                  </a:cxn>
                  <a:cxn ang="0">
                    <a:pos x="1276" y="959"/>
                  </a:cxn>
                  <a:cxn ang="0">
                    <a:pos x="232" y="944"/>
                  </a:cxn>
                  <a:cxn ang="0">
                    <a:pos x="232" y="944"/>
                  </a:cxn>
                  <a:cxn ang="0">
                    <a:pos x="1347" y="924"/>
                  </a:cxn>
                  <a:cxn ang="0">
                    <a:pos x="1430" y="866"/>
                  </a:cxn>
                  <a:cxn ang="0">
                    <a:pos x="287" y="833"/>
                  </a:cxn>
                  <a:cxn ang="0">
                    <a:pos x="1473" y="809"/>
                  </a:cxn>
                  <a:cxn ang="0">
                    <a:pos x="288" y="808"/>
                  </a:cxn>
                  <a:cxn ang="0">
                    <a:pos x="1498" y="805"/>
                  </a:cxn>
                  <a:cxn ang="0">
                    <a:pos x="330" y="766"/>
                  </a:cxn>
                  <a:cxn ang="0">
                    <a:pos x="330" y="766"/>
                  </a:cxn>
                  <a:cxn ang="0">
                    <a:pos x="373" y="700"/>
                  </a:cxn>
                  <a:cxn ang="0">
                    <a:pos x="421" y="611"/>
                  </a:cxn>
                  <a:cxn ang="0">
                    <a:pos x="450" y="537"/>
                  </a:cxn>
                  <a:cxn ang="0">
                    <a:pos x="467" y="482"/>
                  </a:cxn>
                  <a:cxn ang="0">
                    <a:pos x="483" y="452"/>
                  </a:cxn>
                  <a:cxn ang="0">
                    <a:pos x="520" y="408"/>
                  </a:cxn>
                  <a:cxn ang="0">
                    <a:pos x="558" y="350"/>
                  </a:cxn>
                  <a:cxn ang="0">
                    <a:pos x="558" y="350"/>
                  </a:cxn>
                  <a:cxn ang="0">
                    <a:pos x="601" y="285"/>
                  </a:cxn>
                  <a:cxn ang="0">
                    <a:pos x="650" y="196"/>
                  </a:cxn>
                  <a:cxn ang="0">
                    <a:pos x="678" y="121"/>
                  </a:cxn>
                  <a:cxn ang="0">
                    <a:pos x="695" y="66"/>
                  </a:cxn>
                  <a:cxn ang="0">
                    <a:pos x="711" y="37"/>
                  </a:cxn>
                </a:cxnLst>
                <a:rect l="0" t="0" r="r" b="b"/>
                <a:pathLst>
                  <a:path w="1548" h="1638">
                    <a:moveTo>
                      <a:pt x="241" y="1638"/>
                    </a:moveTo>
                    <a:cubicBezTo>
                      <a:pt x="241" y="1638"/>
                      <a:pt x="241" y="1638"/>
                      <a:pt x="241" y="1638"/>
                    </a:cubicBezTo>
                    <a:cubicBezTo>
                      <a:pt x="229" y="1638"/>
                      <a:pt x="217" y="1637"/>
                      <a:pt x="206" y="1635"/>
                    </a:cubicBezTo>
                    <a:cubicBezTo>
                      <a:pt x="200" y="1634"/>
                      <a:pt x="195" y="1629"/>
                      <a:pt x="196" y="1623"/>
                    </a:cubicBezTo>
                    <a:cubicBezTo>
                      <a:pt x="197" y="1616"/>
                      <a:pt x="203" y="1612"/>
                      <a:pt x="209" y="1613"/>
                    </a:cubicBezTo>
                    <a:cubicBezTo>
                      <a:pt x="220" y="1615"/>
                      <a:pt x="230" y="1615"/>
                      <a:pt x="241" y="1615"/>
                    </a:cubicBezTo>
                    <a:cubicBezTo>
                      <a:pt x="247" y="1615"/>
                      <a:pt x="253" y="1621"/>
                      <a:pt x="253" y="1627"/>
                    </a:cubicBezTo>
                    <a:cubicBezTo>
                      <a:pt x="252" y="1633"/>
                      <a:pt x="247" y="1638"/>
                      <a:pt x="241" y="1638"/>
                    </a:cubicBezTo>
                    <a:close/>
                    <a:moveTo>
                      <a:pt x="275" y="1636"/>
                    </a:moveTo>
                    <a:cubicBezTo>
                      <a:pt x="269" y="1636"/>
                      <a:pt x="264" y="1632"/>
                      <a:pt x="264" y="1626"/>
                    </a:cubicBezTo>
                    <a:cubicBezTo>
                      <a:pt x="263" y="1620"/>
                      <a:pt x="267" y="1614"/>
                      <a:pt x="273" y="1613"/>
                    </a:cubicBezTo>
                    <a:cubicBezTo>
                      <a:pt x="284" y="1612"/>
                      <a:pt x="294" y="1609"/>
                      <a:pt x="305" y="1606"/>
                    </a:cubicBezTo>
                    <a:cubicBezTo>
                      <a:pt x="311" y="1604"/>
                      <a:pt x="317" y="1608"/>
                      <a:pt x="319" y="1614"/>
                    </a:cubicBezTo>
                    <a:cubicBezTo>
                      <a:pt x="320" y="1620"/>
                      <a:pt x="317" y="1626"/>
                      <a:pt x="311" y="1628"/>
                    </a:cubicBezTo>
                    <a:cubicBezTo>
                      <a:pt x="300" y="1631"/>
                      <a:pt x="288" y="1634"/>
                      <a:pt x="276" y="1636"/>
                    </a:cubicBezTo>
                    <a:cubicBezTo>
                      <a:pt x="276" y="1636"/>
                      <a:pt x="275" y="1636"/>
                      <a:pt x="275" y="1636"/>
                    </a:cubicBezTo>
                    <a:close/>
                    <a:moveTo>
                      <a:pt x="175" y="1628"/>
                    </a:moveTo>
                    <a:cubicBezTo>
                      <a:pt x="174" y="1628"/>
                      <a:pt x="172" y="1628"/>
                      <a:pt x="171" y="1628"/>
                    </a:cubicBezTo>
                    <a:cubicBezTo>
                      <a:pt x="160" y="1624"/>
                      <a:pt x="149" y="1620"/>
                      <a:pt x="138" y="1615"/>
                    </a:cubicBezTo>
                    <a:cubicBezTo>
                      <a:pt x="133" y="1612"/>
                      <a:pt x="130" y="1605"/>
                      <a:pt x="133" y="1600"/>
                    </a:cubicBezTo>
                    <a:cubicBezTo>
                      <a:pt x="136" y="1594"/>
                      <a:pt x="142" y="1592"/>
                      <a:pt x="148" y="1594"/>
                    </a:cubicBezTo>
                    <a:cubicBezTo>
                      <a:pt x="158" y="1599"/>
                      <a:pt x="168" y="1603"/>
                      <a:pt x="178" y="1606"/>
                    </a:cubicBezTo>
                    <a:cubicBezTo>
                      <a:pt x="184" y="1608"/>
                      <a:pt x="187" y="1614"/>
                      <a:pt x="185" y="1620"/>
                    </a:cubicBezTo>
                    <a:cubicBezTo>
                      <a:pt x="184" y="1625"/>
                      <a:pt x="179" y="1628"/>
                      <a:pt x="175" y="1628"/>
                    </a:cubicBezTo>
                    <a:close/>
                    <a:moveTo>
                      <a:pt x="339" y="1616"/>
                    </a:moveTo>
                    <a:cubicBezTo>
                      <a:pt x="335" y="1616"/>
                      <a:pt x="331" y="1614"/>
                      <a:pt x="329" y="1610"/>
                    </a:cubicBezTo>
                    <a:cubicBezTo>
                      <a:pt x="326" y="1604"/>
                      <a:pt x="329" y="1597"/>
                      <a:pt x="335" y="1595"/>
                    </a:cubicBezTo>
                    <a:cubicBezTo>
                      <a:pt x="344" y="1590"/>
                      <a:pt x="354" y="1585"/>
                      <a:pt x="363" y="1579"/>
                    </a:cubicBezTo>
                    <a:cubicBezTo>
                      <a:pt x="368" y="1576"/>
                      <a:pt x="375" y="1577"/>
                      <a:pt x="378" y="1582"/>
                    </a:cubicBezTo>
                    <a:cubicBezTo>
                      <a:pt x="382" y="1588"/>
                      <a:pt x="380" y="1595"/>
                      <a:pt x="375" y="1598"/>
                    </a:cubicBezTo>
                    <a:cubicBezTo>
                      <a:pt x="365" y="1605"/>
                      <a:pt x="355" y="1610"/>
                      <a:pt x="344" y="1615"/>
                    </a:cubicBezTo>
                    <a:cubicBezTo>
                      <a:pt x="343" y="1616"/>
                      <a:pt x="341" y="1616"/>
                      <a:pt x="339" y="1616"/>
                    </a:cubicBezTo>
                    <a:close/>
                    <a:moveTo>
                      <a:pt x="114" y="1599"/>
                    </a:moveTo>
                    <a:cubicBezTo>
                      <a:pt x="112" y="1599"/>
                      <a:pt x="109" y="1599"/>
                      <a:pt x="107" y="1597"/>
                    </a:cubicBezTo>
                    <a:cubicBezTo>
                      <a:pt x="98" y="1591"/>
                      <a:pt x="88" y="1583"/>
                      <a:pt x="80" y="1576"/>
                    </a:cubicBezTo>
                    <a:cubicBezTo>
                      <a:pt x="75" y="1571"/>
                      <a:pt x="75" y="1564"/>
                      <a:pt x="79" y="1560"/>
                    </a:cubicBezTo>
                    <a:cubicBezTo>
                      <a:pt x="83" y="1555"/>
                      <a:pt x="90" y="1555"/>
                      <a:pt x="95" y="1559"/>
                    </a:cubicBezTo>
                    <a:cubicBezTo>
                      <a:pt x="103" y="1566"/>
                      <a:pt x="111" y="1573"/>
                      <a:pt x="120" y="1578"/>
                    </a:cubicBezTo>
                    <a:cubicBezTo>
                      <a:pt x="125" y="1582"/>
                      <a:pt x="127" y="1589"/>
                      <a:pt x="123" y="1594"/>
                    </a:cubicBezTo>
                    <a:cubicBezTo>
                      <a:pt x="121" y="1597"/>
                      <a:pt x="117" y="1599"/>
                      <a:pt x="114" y="1599"/>
                    </a:cubicBezTo>
                    <a:close/>
                    <a:moveTo>
                      <a:pt x="397" y="1581"/>
                    </a:moveTo>
                    <a:cubicBezTo>
                      <a:pt x="393" y="1581"/>
                      <a:pt x="389" y="1579"/>
                      <a:pt x="387" y="1576"/>
                    </a:cubicBezTo>
                    <a:cubicBezTo>
                      <a:pt x="384" y="1571"/>
                      <a:pt x="385" y="1564"/>
                      <a:pt x="390" y="1560"/>
                    </a:cubicBezTo>
                    <a:cubicBezTo>
                      <a:pt x="418" y="1541"/>
                      <a:pt x="418" y="1541"/>
                      <a:pt x="418" y="1541"/>
                    </a:cubicBezTo>
                    <a:cubicBezTo>
                      <a:pt x="423" y="1537"/>
                      <a:pt x="430" y="1539"/>
                      <a:pt x="434" y="1544"/>
                    </a:cubicBezTo>
                    <a:cubicBezTo>
                      <a:pt x="437" y="1549"/>
                      <a:pt x="436" y="1556"/>
                      <a:pt x="431" y="1559"/>
                    </a:cubicBezTo>
                    <a:cubicBezTo>
                      <a:pt x="403" y="1579"/>
                      <a:pt x="403" y="1579"/>
                      <a:pt x="403" y="1579"/>
                    </a:cubicBezTo>
                    <a:cubicBezTo>
                      <a:pt x="401" y="1580"/>
                      <a:pt x="399" y="1581"/>
                      <a:pt x="397" y="1581"/>
                    </a:cubicBezTo>
                    <a:close/>
                    <a:moveTo>
                      <a:pt x="64" y="1554"/>
                    </a:moveTo>
                    <a:cubicBezTo>
                      <a:pt x="61" y="1554"/>
                      <a:pt x="57" y="1553"/>
                      <a:pt x="55" y="1550"/>
                    </a:cubicBezTo>
                    <a:cubicBezTo>
                      <a:pt x="48" y="1541"/>
                      <a:pt x="41" y="1531"/>
                      <a:pt x="35" y="1521"/>
                    </a:cubicBezTo>
                    <a:cubicBezTo>
                      <a:pt x="31" y="1516"/>
                      <a:pt x="33" y="1509"/>
                      <a:pt x="38" y="1506"/>
                    </a:cubicBezTo>
                    <a:cubicBezTo>
                      <a:pt x="44" y="1502"/>
                      <a:pt x="51" y="1504"/>
                      <a:pt x="54" y="1509"/>
                    </a:cubicBezTo>
                    <a:cubicBezTo>
                      <a:pt x="60" y="1518"/>
                      <a:pt x="66" y="1527"/>
                      <a:pt x="73" y="1536"/>
                    </a:cubicBezTo>
                    <a:cubicBezTo>
                      <a:pt x="77" y="1540"/>
                      <a:pt x="76" y="1547"/>
                      <a:pt x="71" y="1551"/>
                    </a:cubicBezTo>
                    <a:cubicBezTo>
                      <a:pt x="69" y="1553"/>
                      <a:pt x="66" y="1554"/>
                      <a:pt x="64" y="1554"/>
                    </a:cubicBezTo>
                    <a:close/>
                    <a:moveTo>
                      <a:pt x="452" y="1542"/>
                    </a:moveTo>
                    <a:cubicBezTo>
                      <a:pt x="449" y="1542"/>
                      <a:pt x="445" y="1540"/>
                      <a:pt x="443" y="1537"/>
                    </a:cubicBezTo>
                    <a:cubicBezTo>
                      <a:pt x="439" y="1532"/>
                      <a:pt x="440" y="1525"/>
                      <a:pt x="446" y="1522"/>
                    </a:cubicBezTo>
                    <a:cubicBezTo>
                      <a:pt x="473" y="1502"/>
                      <a:pt x="473" y="1502"/>
                      <a:pt x="473" y="1502"/>
                    </a:cubicBezTo>
                    <a:cubicBezTo>
                      <a:pt x="479" y="1499"/>
                      <a:pt x="486" y="1500"/>
                      <a:pt x="489" y="1505"/>
                    </a:cubicBezTo>
                    <a:cubicBezTo>
                      <a:pt x="493" y="1510"/>
                      <a:pt x="491" y="1517"/>
                      <a:pt x="486" y="1521"/>
                    </a:cubicBezTo>
                    <a:cubicBezTo>
                      <a:pt x="459" y="1540"/>
                      <a:pt x="459" y="1540"/>
                      <a:pt x="459" y="1540"/>
                    </a:cubicBezTo>
                    <a:cubicBezTo>
                      <a:pt x="457" y="1542"/>
                      <a:pt x="454" y="1542"/>
                      <a:pt x="452" y="1542"/>
                    </a:cubicBezTo>
                    <a:close/>
                    <a:moveTo>
                      <a:pt x="508" y="1504"/>
                    </a:moveTo>
                    <a:cubicBezTo>
                      <a:pt x="504" y="1504"/>
                      <a:pt x="501" y="1502"/>
                      <a:pt x="498" y="1499"/>
                    </a:cubicBezTo>
                    <a:cubicBezTo>
                      <a:pt x="495" y="1494"/>
                      <a:pt x="496" y="1487"/>
                      <a:pt x="501" y="1483"/>
                    </a:cubicBezTo>
                    <a:cubicBezTo>
                      <a:pt x="529" y="1464"/>
                      <a:pt x="529" y="1464"/>
                      <a:pt x="529" y="1464"/>
                    </a:cubicBezTo>
                    <a:cubicBezTo>
                      <a:pt x="534" y="1460"/>
                      <a:pt x="541" y="1461"/>
                      <a:pt x="545" y="1467"/>
                    </a:cubicBezTo>
                    <a:cubicBezTo>
                      <a:pt x="548" y="1472"/>
                      <a:pt x="547" y="1479"/>
                      <a:pt x="542" y="1482"/>
                    </a:cubicBezTo>
                    <a:cubicBezTo>
                      <a:pt x="514" y="1502"/>
                      <a:pt x="514" y="1502"/>
                      <a:pt x="514" y="1502"/>
                    </a:cubicBezTo>
                    <a:cubicBezTo>
                      <a:pt x="512" y="1503"/>
                      <a:pt x="510" y="1504"/>
                      <a:pt x="508" y="1504"/>
                    </a:cubicBezTo>
                    <a:close/>
                    <a:moveTo>
                      <a:pt x="29" y="1497"/>
                    </a:moveTo>
                    <a:cubicBezTo>
                      <a:pt x="25" y="1497"/>
                      <a:pt x="20" y="1494"/>
                      <a:pt x="19" y="1490"/>
                    </a:cubicBezTo>
                    <a:cubicBezTo>
                      <a:pt x="14" y="1479"/>
                      <a:pt x="10" y="1467"/>
                      <a:pt x="7" y="1456"/>
                    </a:cubicBezTo>
                    <a:cubicBezTo>
                      <a:pt x="6" y="1450"/>
                      <a:pt x="9" y="1444"/>
                      <a:pt x="15" y="1442"/>
                    </a:cubicBezTo>
                    <a:cubicBezTo>
                      <a:pt x="21" y="1441"/>
                      <a:pt x="28" y="1444"/>
                      <a:pt x="29" y="1450"/>
                    </a:cubicBezTo>
                    <a:cubicBezTo>
                      <a:pt x="32" y="1461"/>
                      <a:pt x="35" y="1471"/>
                      <a:pt x="39" y="1481"/>
                    </a:cubicBezTo>
                    <a:cubicBezTo>
                      <a:pt x="42" y="1487"/>
                      <a:pt x="39" y="1493"/>
                      <a:pt x="33" y="1496"/>
                    </a:cubicBezTo>
                    <a:cubicBezTo>
                      <a:pt x="32" y="1496"/>
                      <a:pt x="30" y="1497"/>
                      <a:pt x="29" y="1497"/>
                    </a:cubicBezTo>
                    <a:close/>
                    <a:moveTo>
                      <a:pt x="563" y="1465"/>
                    </a:moveTo>
                    <a:cubicBezTo>
                      <a:pt x="560" y="1465"/>
                      <a:pt x="556" y="1463"/>
                      <a:pt x="554" y="1460"/>
                    </a:cubicBezTo>
                    <a:cubicBezTo>
                      <a:pt x="550" y="1455"/>
                      <a:pt x="552" y="1448"/>
                      <a:pt x="557" y="1444"/>
                    </a:cubicBezTo>
                    <a:cubicBezTo>
                      <a:pt x="584" y="1425"/>
                      <a:pt x="584" y="1425"/>
                      <a:pt x="584" y="1425"/>
                    </a:cubicBezTo>
                    <a:cubicBezTo>
                      <a:pt x="590" y="1422"/>
                      <a:pt x="597" y="1423"/>
                      <a:pt x="600" y="1428"/>
                    </a:cubicBezTo>
                    <a:cubicBezTo>
                      <a:pt x="604" y="1433"/>
                      <a:pt x="603" y="1440"/>
                      <a:pt x="597" y="1444"/>
                    </a:cubicBezTo>
                    <a:cubicBezTo>
                      <a:pt x="570" y="1463"/>
                      <a:pt x="570" y="1463"/>
                      <a:pt x="570" y="1463"/>
                    </a:cubicBezTo>
                    <a:cubicBezTo>
                      <a:pt x="568" y="1464"/>
                      <a:pt x="565" y="1465"/>
                      <a:pt x="563" y="1465"/>
                    </a:cubicBezTo>
                    <a:close/>
                    <a:moveTo>
                      <a:pt x="12" y="1431"/>
                    </a:moveTo>
                    <a:cubicBezTo>
                      <a:pt x="7" y="1431"/>
                      <a:pt x="2" y="1427"/>
                      <a:pt x="1" y="1421"/>
                    </a:cubicBezTo>
                    <a:cubicBezTo>
                      <a:pt x="0" y="1413"/>
                      <a:pt x="0" y="1404"/>
                      <a:pt x="0" y="1396"/>
                    </a:cubicBezTo>
                    <a:cubicBezTo>
                      <a:pt x="0" y="1392"/>
                      <a:pt x="0" y="1389"/>
                      <a:pt x="0" y="1386"/>
                    </a:cubicBezTo>
                    <a:cubicBezTo>
                      <a:pt x="0" y="1380"/>
                      <a:pt x="5" y="1375"/>
                      <a:pt x="12" y="1375"/>
                    </a:cubicBezTo>
                    <a:cubicBezTo>
                      <a:pt x="18" y="1375"/>
                      <a:pt x="23" y="1380"/>
                      <a:pt x="23" y="1387"/>
                    </a:cubicBezTo>
                    <a:cubicBezTo>
                      <a:pt x="22" y="1390"/>
                      <a:pt x="22" y="1393"/>
                      <a:pt x="22" y="1396"/>
                    </a:cubicBezTo>
                    <a:cubicBezTo>
                      <a:pt x="22" y="1403"/>
                      <a:pt x="23" y="1411"/>
                      <a:pt x="24" y="1419"/>
                    </a:cubicBezTo>
                    <a:cubicBezTo>
                      <a:pt x="24" y="1425"/>
                      <a:pt x="20" y="1431"/>
                      <a:pt x="13" y="1431"/>
                    </a:cubicBezTo>
                    <a:cubicBezTo>
                      <a:pt x="13" y="1431"/>
                      <a:pt x="13" y="1431"/>
                      <a:pt x="12" y="1431"/>
                    </a:cubicBezTo>
                    <a:close/>
                    <a:moveTo>
                      <a:pt x="619" y="1427"/>
                    </a:moveTo>
                    <a:cubicBezTo>
                      <a:pt x="615" y="1427"/>
                      <a:pt x="612" y="1425"/>
                      <a:pt x="609" y="1422"/>
                    </a:cubicBezTo>
                    <a:cubicBezTo>
                      <a:pt x="606" y="1417"/>
                      <a:pt x="607" y="1410"/>
                      <a:pt x="612" y="1406"/>
                    </a:cubicBezTo>
                    <a:cubicBezTo>
                      <a:pt x="640" y="1387"/>
                      <a:pt x="640" y="1387"/>
                      <a:pt x="640" y="1387"/>
                    </a:cubicBezTo>
                    <a:cubicBezTo>
                      <a:pt x="645" y="1383"/>
                      <a:pt x="652" y="1384"/>
                      <a:pt x="656" y="1390"/>
                    </a:cubicBezTo>
                    <a:cubicBezTo>
                      <a:pt x="659" y="1395"/>
                      <a:pt x="658" y="1402"/>
                      <a:pt x="653" y="1405"/>
                    </a:cubicBezTo>
                    <a:cubicBezTo>
                      <a:pt x="625" y="1425"/>
                      <a:pt x="625" y="1425"/>
                      <a:pt x="625" y="1425"/>
                    </a:cubicBezTo>
                    <a:cubicBezTo>
                      <a:pt x="623" y="1426"/>
                      <a:pt x="621" y="1427"/>
                      <a:pt x="619" y="1427"/>
                    </a:cubicBezTo>
                    <a:close/>
                    <a:moveTo>
                      <a:pt x="674" y="1388"/>
                    </a:moveTo>
                    <a:cubicBezTo>
                      <a:pt x="671" y="1388"/>
                      <a:pt x="667" y="1386"/>
                      <a:pt x="665" y="1383"/>
                    </a:cubicBezTo>
                    <a:cubicBezTo>
                      <a:pt x="661" y="1378"/>
                      <a:pt x="663" y="1371"/>
                      <a:pt x="668" y="1367"/>
                    </a:cubicBezTo>
                    <a:cubicBezTo>
                      <a:pt x="695" y="1348"/>
                      <a:pt x="695" y="1348"/>
                      <a:pt x="695" y="1348"/>
                    </a:cubicBezTo>
                    <a:cubicBezTo>
                      <a:pt x="701" y="1345"/>
                      <a:pt x="708" y="1346"/>
                      <a:pt x="711" y="1351"/>
                    </a:cubicBezTo>
                    <a:cubicBezTo>
                      <a:pt x="715" y="1356"/>
                      <a:pt x="714" y="1363"/>
                      <a:pt x="708" y="1367"/>
                    </a:cubicBezTo>
                    <a:cubicBezTo>
                      <a:pt x="681" y="1386"/>
                      <a:pt x="681" y="1386"/>
                      <a:pt x="681" y="1386"/>
                    </a:cubicBezTo>
                    <a:cubicBezTo>
                      <a:pt x="679" y="1387"/>
                      <a:pt x="676" y="1388"/>
                      <a:pt x="674" y="1388"/>
                    </a:cubicBezTo>
                    <a:close/>
                    <a:moveTo>
                      <a:pt x="15" y="1364"/>
                    </a:moveTo>
                    <a:cubicBezTo>
                      <a:pt x="14" y="1364"/>
                      <a:pt x="14" y="1364"/>
                      <a:pt x="13" y="1364"/>
                    </a:cubicBezTo>
                    <a:cubicBezTo>
                      <a:pt x="7" y="1363"/>
                      <a:pt x="3" y="1357"/>
                      <a:pt x="4" y="1351"/>
                    </a:cubicBezTo>
                    <a:cubicBezTo>
                      <a:pt x="6" y="1339"/>
                      <a:pt x="9" y="1327"/>
                      <a:pt x="13" y="1316"/>
                    </a:cubicBezTo>
                    <a:cubicBezTo>
                      <a:pt x="15" y="1310"/>
                      <a:pt x="21" y="1307"/>
                      <a:pt x="27" y="1309"/>
                    </a:cubicBezTo>
                    <a:cubicBezTo>
                      <a:pt x="33" y="1311"/>
                      <a:pt x="36" y="1318"/>
                      <a:pt x="34" y="1324"/>
                    </a:cubicBezTo>
                    <a:cubicBezTo>
                      <a:pt x="31" y="1334"/>
                      <a:pt x="28" y="1344"/>
                      <a:pt x="26" y="1355"/>
                    </a:cubicBezTo>
                    <a:cubicBezTo>
                      <a:pt x="25" y="1360"/>
                      <a:pt x="20" y="1364"/>
                      <a:pt x="15" y="1364"/>
                    </a:cubicBezTo>
                    <a:close/>
                    <a:moveTo>
                      <a:pt x="730" y="1350"/>
                    </a:moveTo>
                    <a:cubicBezTo>
                      <a:pt x="726" y="1350"/>
                      <a:pt x="723" y="1348"/>
                      <a:pt x="720" y="1345"/>
                    </a:cubicBezTo>
                    <a:cubicBezTo>
                      <a:pt x="717" y="1340"/>
                      <a:pt x="718" y="1332"/>
                      <a:pt x="723" y="1329"/>
                    </a:cubicBezTo>
                    <a:cubicBezTo>
                      <a:pt x="751" y="1310"/>
                      <a:pt x="751" y="1310"/>
                      <a:pt x="751" y="1310"/>
                    </a:cubicBezTo>
                    <a:cubicBezTo>
                      <a:pt x="756" y="1306"/>
                      <a:pt x="763" y="1307"/>
                      <a:pt x="767" y="1312"/>
                    </a:cubicBezTo>
                    <a:cubicBezTo>
                      <a:pt x="770" y="1318"/>
                      <a:pt x="769" y="1325"/>
                      <a:pt x="764" y="1328"/>
                    </a:cubicBezTo>
                    <a:cubicBezTo>
                      <a:pt x="736" y="1348"/>
                      <a:pt x="736" y="1348"/>
                      <a:pt x="736" y="1348"/>
                    </a:cubicBezTo>
                    <a:cubicBezTo>
                      <a:pt x="734" y="1349"/>
                      <a:pt x="732" y="1350"/>
                      <a:pt x="730" y="1350"/>
                    </a:cubicBezTo>
                    <a:close/>
                    <a:moveTo>
                      <a:pt x="785" y="1311"/>
                    </a:moveTo>
                    <a:cubicBezTo>
                      <a:pt x="782" y="1311"/>
                      <a:pt x="778" y="1309"/>
                      <a:pt x="776" y="1306"/>
                    </a:cubicBezTo>
                    <a:cubicBezTo>
                      <a:pt x="772" y="1301"/>
                      <a:pt x="774" y="1294"/>
                      <a:pt x="779" y="1290"/>
                    </a:cubicBezTo>
                    <a:cubicBezTo>
                      <a:pt x="807" y="1271"/>
                      <a:pt x="807" y="1271"/>
                      <a:pt x="807" y="1271"/>
                    </a:cubicBezTo>
                    <a:cubicBezTo>
                      <a:pt x="812" y="1268"/>
                      <a:pt x="819" y="1269"/>
                      <a:pt x="822" y="1274"/>
                    </a:cubicBezTo>
                    <a:cubicBezTo>
                      <a:pt x="826" y="1279"/>
                      <a:pt x="825" y="1286"/>
                      <a:pt x="819" y="1290"/>
                    </a:cubicBezTo>
                    <a:cubicBezTo>
                      <a:pt x="792" y="1309"/>
                      <a:pt x="792" y="1309"/>
                      <a:pt x="792" y="1309"/>
                    </a:cubicBezTo>
                    <a:cubicBezTo>
                      <a:pt x="790" y="1310"/>
                      <a:pt x="787" y="1311"/>
                      <a:pt x="785" y="1311"/>
                    </a:cubicBezTo>
                    <a:close/>
                    <a:moveTo>
                      <a:pt x="37" y="1300"/>
                    </a:moveTo>
                    <a:cubicBezTo>
                      <a:pt x="35" y="1300"/>
                      <a:pt x="33" y="1300"/>
                      <a:pt x="32" y="1299"/>
                    </a:cubicBezTo>
                    <a:cubicBezTo>
                      <a:pt x="26" y="1296"/>
                      <a:pt x="24" y="1289"/>
                      <a:pt x="27" y="1284"/>
                    </a:cubicBezTo>
                    <a:cubicBezTo>
                      <a:pt x="28" y="1281"/>
                      <a:pt x="34" y="1271"/>
                      <a:pt x="43" y="1254"/>
                    </a:cubicBezTo>
                    <a:cubicBezTo>
                      <a:pt x="46" y="1248"/>
                      <a:pt x="53" y="1246"/>
                      <a:pt x="59" y="1249"/>
                    </a:cubicBezTo>
                    <a:cubicBezTo>
                      <a:pt x="64" y="1252"/>
                      <a:pt x="66" y="1259"/>
                      <a:pt x="63" y="1264"/>
                    </a:cubicBezTo>
                    <a:cubicBezTo>
                      <a:pt x="54" y="1281"/>
                      <a:pt x="48" y="1292"/>
                      <a:pt x="47" y="1294"/>
                    </a:cubicBezTo>
                    <a:cubicBezTo>
                      <a:pt x="45" y="1298"/>
                      <a:pt x="41" y="1300"/>
                      <a:pt x="37" y="1300"/>
                    </a:cubicBezTo>
                    <a:close/>
                    <a:moveTo>
                      <a:pt x="841" y="1272"/>
                    </a:moveTo>
                    <a:cubicBezTo>
                      <a:pt x="837" y="1272"/>
                      <a:pt x="834" y="1271"/>
                      <a:pt x="831" y="1268"/>
                    </a:cubicBezTo>
                    <a:cubicBezTo>
                      <a:pt x="828" y="1262"/>
                      <a:pt x="829" y="1255"/>
                      <a:pt x="834" y="1252"/>
                    </a:cubicBezTo>
                    <a:cubicBezTo>
                      <a:pt x="862" y="1233"/>
                      <a:pt x="862" y="1233"/>
                      <a:pt x="862" y="1233"/>
                    </a:cubicBezTo>
                    <a:cubicBezTo>
                      <a:pt x="867" y="1229"/>
                      <a:pt x="874" y="1230"/>
                      <a:pt x="878" y="1235"/>
                    </a:cubicBezTo>
                    <a:cubicBezTo>
                      <a:pt x="881" y="1241"/>
                      <a:pt x="880" y="1248"/>
                      <a:pt x="875" y="1251"/>
                    </a:cubicBezTo>
                    <a:cubicBezTo>
                      <a:pt x="847" y="1270"/>
                      <a:pt x="847" y="1270"/>
                      <a:pt x="847" y="1270"/>
                    </a:cubicBezTo>
                    <a:cubicBezTo>
                      <a:pt x="845" y="1272"/>
                      <a:pt x="843" y="1272"/>
                      <a:pt x="841" y="1272"/>
                    </a:cubicBezTo>
                    <a:close/>
                    <a:moveTo>
                      <a:pt x="70" y="1241"/>
                    </a:moveTo>
                    <a:cubicBezTo>
                      <a:pt x="68" y="1241"/>
                      <a:pt x="66" y="1240"/>
                      <a:pt x="64" y="1239"/>
                    </a:cubicBezTo>
                    <a:cubicBezTo>
                      <a:pt x="59" y="1236"/>
                      <a:pt x="57" y="1229"/>
                      <a:pt x="60" y="1224"/>
                    </a:cubicBezTo>
                    <a:cubicBezTo>
                      <a:pt x="76" y="1194"/>
                      <a:pt x="76" y="1194"/>
                      <a:pt x="76" y="1194"/>
                    </a:cubicBezTo>
                    <a:cubicBezTo>
                      <a:pt x="79" y="1189"/>
                      <a:pt x="86" y="1187"/>
                      <a:pt x="91" y="1190"/>
                    </a:cubicBezTo>
                    <a:cubicBezTo>
                      <a:pt x="97" y="1193"/>
                      <a:pt x="99" y="1199"/>
                      <a:pt x="96" y="1205"/>
                    </a:cubicBezTo>
                    <a:cubicBezTo>
                      <a:pt x="80" y="1235"/>
                      <a:pt x="80" y="1235"/>
                      <a:pt x="80" y="1235"/>
                    </a:cubicBezTo>
                    <a:cubicBezTo>
                      <a:pt x="77" y="1238"/>
                      <a:pt x="74" y="1241"/>
                      <a:pt x="70" y="1241"/>
                    </a:cubicBezTo>
                    <a:close/>
                    <a:moveTo>
                      <a:pt x="896" y="1234"/>
                    </a:moveTo>
                    <a:cubicBezTo>
                      <a:pt x="893" y="1234"/>
                      <a:pt x="889" y="1232"/>
                      <a:pt x="887" y="1229"/>
                    </a:cubicBezTo>
                    <a:cubicBezTo>
                      <a:pt x="883" y="1224"/>
                      <a:pt x="885" y="1217"/>
                      <a:pt x="890" y="1213"/>
                    </a:cubicBezTo>
                    <a:cubicBezTo>
                      <a:pt x="918" y="1194"/>
                      <a:pt x="918" y="1194"/>
                      <a:pt x="918" y="1194"/>
                    </a:cubicBezTo>
                    <a:cubicBezTo>
                      <a:pt x="923" y="1190"/>
                      <a:pt x="930" y="1192"/>
                      <a:pt x="933" y="1197"/>
                    </a:cubicBezTo>
                    <a:cubicBezTo>
                      <a:pt x="937" y="1202"/>
                      <a:pt x="936" y="1209"/>
                      <a:pt x="930" y="1213"/>
                    </a:cubicBezTo>
                    <a:cubicBezTo>
                      <a:pt x="903" y="1232"/>
                      <a:pt x="903" y="1232"/>
                      <a:pt x="903" y="1232"/>
                    </a:cubicBezTo>
                    <a:cubicBezTo>
                      <a:pt x="901" y="1233"/>
                      <a:pt x="898" y="1234"/>
                      <a:pt x="896" y="1234"/>
                    </a:cubicBezTo>
                    <a:close/>
                    <a:moveTo>
                      <a:pt x="952" y="1195"/>
                    </a:moveTo>
                    <a:cubicBezTo>
                      <a:pt x="948" y="1195"/>
                      <a:pt x="945" y="1194"/>
                      <a:pt x="942" y="1191"/>
                    </a:cubicBezTo>
                    <a:cubicBezTo>
                      <a:pt x="939" y="1185"/>
                      <a:pt x="940" y="1178"/>
                      <a:pt x="945" y="1175"/>
                    </a:cubicBezTo>
                    <a:cubicBezTo>
                      <a:pt x="973" y="1156"/>
                      <a:pt x="973" y="1156"/>
                      <a:pt x="973" y="1156"/>
                    </a:cubicBezTo>
                    <a:cubicBezTo>
                      <a:pt x="978" y="1152"/>
                      <a:pt x="985" y="1153"/>
                      <a:pt x="989" y="1158"/>
                    </a:cubicBezTo>
                    <a:cubicBezTo>
                      <a:pt x="992" y="1164"/>
                      <a:pt x="991" y="1171"/>
                      <a:pt x="986" y="1174"/>
                    </a:cubicBezTo>
                    <a:cubicBezTo>
                      <a:pt x="958" y="1193"/>
                      <a:pt x="958" y="1193"/>
                      <a:pt x="958" y="1193"/>
                    </a:cubicBezTo>
                    <a:cubicBezTo>
                      <a:pt x="956" y="1195"/>
                      <a:pt x="954" y="1195"/>
                      <a:pt x="952" y="1195"/>
                    </a:cubicBezTo>
                    <a:close/>
                    <a:moveTo>
                      <a:pt x="102" y="1181"/>
                    </a:moveTo>
                    <a:cubicBezTo>
                      <a:pt x="100" y="1181"/>
                      <a:pt x="98" y="1181"/>
                      <a:pt x="97" y="1180"/>
                    </a:cubicBezTo>
                    <a:cubicBezTo>
                      <a:pt x="91" y="1177"/>
                      <a:pt x="89" y="1170"/>
                      <a:pt x="92" y="1164"/>
                    </a:cubicBezTo>
                    <a:cubicBezTo>
                      <a:pt x="109" y="1135"/>
                      <a:pt x="109" y="1135"/>
                      <a:pt x="109" y="1135"/>
                    </a:cubicBezTo>
                    <a:cubicBezTo>
                      <a:pt x="112" y="1129"/>
                      <a:pt x="118" y="1127"/>
                      <a:pt x="124" y="1130"/>
                    </a:cubicBezTo>
                    <a:cubicBezTo>
                      <a:pt x="129" y="1133"/>
                      <a:pt x="131" y="1140"/>
                      <a:pt x="128" y="1145"/>
                    </a:cubicBezTo>
                    <a:cubicBezTo>
                      <a:pt x="112" y="1175"/>
                      <a:pt x="112" y="1175"/>
                      <a:pt x="112" y="1175"/>
                    </a:cubicBezTo>
                    <a:cubicBezTo>
                      <a:pt x="110" y="1179"/>
                      <a:pt x="106" y="1181"/>
                      <a:pt x="102" y="1181"/>
                    </a:cubicBezTo>
                    <a:close/>
                    <a:moveTo>
                      <a:pt x="1007" y="1157"/>
                    </a:moveTo>
                    <a:cubicBezTo>
                      <a:pt x="1004" y="1157"/>
                      <a:pt x="1000" y="1155"/>
                      <a:pt x="998" y="1152"/>
                    </a:cubicBezTo>
                    <a:cubicBezTo>
                      <a:pt x="994" y="1147"/>
                      <a:pt x="996" y="1140"/>
                      <a:pt x="1001" y="1136"/>
                    </a:cubicBezTo>
                    <a:cubicBezTo>
                      <a:pt x="1029" y="1117"/>
                      <a:pt x="1029" y="1117"/>
                      <a:pt x="1029" y="1117"/>
                    </a:cubicBezTo>
                    <a:cubicBezTo>
                      <a:pt x="1034" y="1113"/>
                      <a:pt x="1041" y="1115"/>
                      <a:pt x="1044" y="1120"/>
                    </a:cubicBezTo>
                    <a:cubicBezTo>
                      <a:pt x="1048" y="1125"/>
                      <a:pt x="1047" y="1132"/>
                      <a:pt x="1042" y="1136"/>
                    </a:cubicBezTo>
                    <a:cubicBezTo>
                      <a:pt x="1014" y="1155"/>
                      <a:pt x="1014" y="1155"/>
                      <a:pt x="1014" y="1155"/>
                    </a:cubicBezTo>
                    <a:cubicBezTo>
                      <a:pt x="1012" y="1156"/>
                      <a:pt x="1010" y="1157"/>
                      <a:pt x="1007" y="1157"/>
                    </a:cubicBezTo>
                    <a:close/>
                    <a:moveTo>
                      <a:pt x="135" y="1122"/>
                    </a:moveTo>
                    <a:cubicBezTo>
                      <a:pt x="133" y="1122"/>
                      <a:pt x="131" y="1121"/>
                      <a:pt x="129" y="1120"/>
                    </a:cubicBezTo>
                    <a:cubicBezTo>
                      <a:pt x="124" y="1117"/>
                      <a:pt x="122" y="1110"/>
                      <a:pt x="125" y="1105"/>
                    </a:cubicBezTo>
                    <a:cubicBezTo>
                      <a:pt x="141" y="1075"/>
                      <a:pt x="141" y="1075"/>
                      <a:pt x="141" y="1075"/>
                    </a:cubicBezTo>
                    <a:cubicBezTo>
                      <a:pt x="144" y="1070"/>
                      <a:pt x="151" y="1068"/>
                      <a:pt x="157" y="1071"/>
                    </a:cubicBezTo>
                    <a:cubicBezTo>
                      <a:pt x="162" y="1074"/>
                      <a:pt x="164" y="1081"/>
                      <a:pt x="161" y="1086"/>
                    </a:cubicBezTo>
                    <a:cubicBezTo>
                      <a:pt x="145" y="1116"/>
                      <a:pt x="145" y="1116"/>
                      <a:pt x="145" y="1116"/>
                    </a:cubicBezTo>
                    <a:cubicBezTo>
                      <a:pt x="143" y="1120"/>
                      <a:pt x="139" y="1122"/>
                      <a:pt x="135" y="1122"/>
                    </a:cubicBezTo>
                    <a:close/>
                    <a:moveTo>
                      <a:pt x="1063" y="1118"/>
                    </a:moveTo>
                    <a:cubicBezTo>
                      <a:pt x="1059" y="1118"/>
                      <a:pt x="1056" y="1117"/>
                      <a:pt x="1053" y="1114"/>
                    </a:cubicBezTo>
                    <a:cubicBezTo>
                      <a:pt x="1050" y="1108"/>
                      <a:pt x="1051" y="1101"/>
                      <a:pt x="1056" y="1098"/>
                    </a:cubicBezTo>
                    <a:cubicBezTo>
                      <a:pt x="1084" y="1078"/>
                      <a:pt x="1084" y="1078"/>
                      <a:pt x="1084" y="1078"/>
                    </a:cubicBezTo>
                    <a:cubicBezTo>
                      <a:pt x="1089" y="1075"/>
                      <a:pt x="1096" y="1076"/>
                      <a:pt x="1100" y="1081"/>
                    </a:cubicBezTo>
                    <a:cubicBezTo>
                      <a:pt x="1103" y="1086"/>
                      <a:pt x="1102" y="1094"/>
                      <a:pt x="1097" y="1097"/>
                    </a:cubicBezTo>
                    <a:cubicBezTo>
                      <a:pt x="1069" y="1116"/>
                      <a:pt x="1069" y="1116"/>
                      <a:pt x="1069" y="1116"/>
                    </a:cubicBezTo>
                    <a:cubicBezTo>
                      <a:pt x="1067" y="1118"/>
                      <a:pt x="1065" y="1118"/>
                      <a:pt x="1063" y="1118"/>
                    </a:cubicBezTo>
                    <a:close/>
                    <a:moveTo>
                      <a:pt x="1118" y="1080"/>
                    </a:moveTo>
                    <a:cubicBezTo>
                      <a:pt x="1115" y="1080"/>
                      <a:pt x="1111" y="1078"/>
                      <a:pt x="1109" y="1075"/>
                    </a:cubicBezTo>
                    <a:cubicBezTo>
                      <a:pt x="1105" y="1070"/>
                      <a:pt x="1107" y="1063"/>
                      <a:pt x="1112" y="1059"/>
                    </a:cubicBezTo>
                    <a:cubicBezTo>
                      <a:pt x="1140" y="1040"/>
                      <a:pt x="1140" y="1040"/>
                      <a:pt x="1140" y="1040"/>
                    </a:cubicBezTo>
                    <a:cubicBezTo>
                      <a:pt x="1145" y="1036"/>
                      <a:pt x="1152" y="1038"/>
                      <a:pt x="1155" y="1043"/>
                    </a:cubicBezTo>
                    <a:cubicBezTo>
                      <a:pt x="1159" y="1048"/>
                      <a:pt x="1158" y="1055"/>
                      <a:pt x="1153" y="1059"/>
                    </a:cubicBezTo>
                    <a:cubicBezTo>
                      <a:pt x="1125" y="1078"/>
                      <a:pt x="1125" y="1078"/>
                      <a:pt x="1125" y="1078"/>
                    </a:cubicBezTo>
                    <a:cubicBezTo>
                      <a:pt x="1123" y="1079"/>
                      <a:pt x="1121" y="1080"/>
                      <a:pt x="1118" y="1080"/>
                    </a:cubicBezTo>
                    <a:close/>
                    <a:moveTo>
                      <a:pt x="167" y="1062"/>
                    </a:moveTo>
                    <a:cubicBezTo>
                      <a:pt x="165" y="1062"/>
                      <a:pt x="164" y="1062"/>
                      <a:pt x="162" y="1061"/>
                    </a:cubicBezTo>
                    <a:cubicBezTo>
                      <a:pt x="156" y="1058"/>
                      <a:pt x="154" y="1051"/>
                      <a:pt x="157" y="1045"/>
                    </a:cubicBezTo>
                    <a:cubicBezTo>
                      <a:pt x="174" y="1016"/>
                      <a:pt x="174" y="1016"/>
                      <a:pt x="174" y="1016"/>
                    </a:cubicBezTo>
                    <a:cubicBezTo>
                      <a:pt x="177" y="1010"/>
                      <a:pt x="184" y="1008"/>
                      <a:pt x="189" y="1011"/>
                    </a:cubicBezTo>
                    <a:cubicBezTo>
                      <a:pt x="195" y="1014"/>
                      <a:pt x="197" y="1021"/>
                      <a:pt x="194" y="1027"/>
                    </a:cubicBezTo>
                    <a:cubicBezTo>
                      <a:pt x="177" y="1056"/>
                      <a:pt x="177" y="1056"/>
                      <a:pt x="177" y="1056"/>
                    </a:cubicBezTo>
                    <a:cubicBezTo>
                      <a:pt x="175" y="1060"/>
                      <a:pt x="171" y="1062"/>
                      <a:pt x="167" y="1062"/>
                    </a:cubicBezTo>
                    <a:close/>
                    <a:moveTo>
                      <a:pt x="1174" y="1041"/>
                    </a:moveTo>
                    <a:cubicBezTo>
                      <a:pt x="1170" y="1041"/>
                      <a:pt x="1167" y="1040"/>
                      <a:pt x="1165" y="1036"/>
                    </a:cubicBezTo>
                    <a:cubicBezTo>
                      <a:pt x="1161" y="1031"/>
                      <a:pt x="1162" y="1024"/>
                      <a:pt x="1167" y="1021"/>
                    </a:cubicBezTo>
                    <a:cubicBezTo>
                      <a:pt x="1195" y="1001"/>
                      <a:pt x="1195" y="1001"/>
                      <a:pt x="1195" y="1001"/>
                    </a:cubicBezTo>
                    <a:cubicBezTo>
                      <a:pt x="1200" y="998"/>
                      <a:pt x="1207" y="999"/>
                      <a:pt x="1211" y="1004"/>
                    </a:cubicBezTo>
                    <a:cubicBezTo>
                      <a:pt x="1214" y="1009"/>
                      <a:pt x="1213" y="1016"/>
                      <a:pt x="1208" y="1020"/>
                    </a:cubicBezTo>
                    <a:cubicBezTo>
                      <a:pt x="1180" y="1039"/>
                      <a:pt x="1180" y="1039"/>
                      <a:pt x="1180" y="1039"/>
                    </a:cubicBezTo>
                    <a:cubicBezTo>
                      <a:pt x="1178" y="1041"/>
                      <a:pt x="1176" y="1041"/>
                      <a:pt x="1174" y="1041"/>
                    </a:cubicBezTo>
                    <a:close/>
                    <a:moveTo>
                      <a:pt x="200" y="1003"/>
                    </a:moveTo>
                    <a:cubicBezTo>
                      <a:pt x="198" y="1003"/>
                      <a:pt x="196" y="1002"/>
                      <a:pt x="194" y="1001"/>
                    </a:cubicBezTo>
                    <a:cubicBezTo>
                      <a:pt x="189" y="998"/>
                      <a:pt x="187" y="992"/>
                      <a:pt x="190" y="986"/>
                    </a:cubicBezTo>
                    <a:cubicBezTo>
                      <a:pt x="206" y="956"/>
                      <a:pt x="206" y="956"/>
                      <a:pt x="206" y="956"/>
                    </a:cubicBezTo>
                    <a:cubicBezTo>
                      <a:pt x="209" y="951"/>
                      <a:pt x="216" y="949"/>
                      <a:pt x="222" y="952"/>
                    </a:cubicBezTo>
                    <a:cubicBezTo>
                      <a:pt x="227" y="955"/>
                      <a:pt x="229" y="962"/>
                      <a:pt x="226" y="967"/>
                    </a:cubicBezTo>
                    <a:cubicBezTo>
                      <a:pt x="210" y="997"/>
                      <a:pt x="210" y="997"/>
                      <a:pt x="210" y="997"/>
                    </a:cubicBezTo>
                    <a:cubicBezTo>
                      <a:pt x="208" y="1001"/>
                      <a:pt x="204" y="1003"/>
                      <a:pt x="200" y="1003"/>
                    </a:cubicBezTo>
                    <a:close/>
                    <a:moveTo>
                      <a:pt x="1229" y="1003"/>
                    </a:moveTo>
                    <a:cubicBezTo>
                      <a:pt x="1226" y="1003"/>
                      <a:pt x="1222" y="1001"/>
                      <a:pt x="1220" y="998"/>
                    </a:cubicBezTo>
                    <a:cubicBezTo>
                      <a:pt x="1216" y="993"/>
                      <a:pt x="1218" y="986"/>
                      <a:pt x="1223" y="982"/>
                    </a:cubicBezTo>
                    <a:cubicBezTo>
                      <a:pt x="1251" y="963"/>
                      <a:pt x="1251" y="963"/>
                      <a:pt x="1251" y="963"/>
                    </a:cubicBezTo>
                    <a:cubicBezTo>
                      <a:pt x="1256" y="959"/>
                      <a:pt x="1263" y="961"/>
                      <a:pt x="1266" y="966"/>
                    </a:cubicBezTo>
                    <a:cubicBezTo>
                      <a:pt x="1270" y="971"/>
                      <a:pt x="1269" y="978"/>
                      <a:pt x="1264" y="982"/>
                    </a:cubicBezTo>
                    <a:cubicBezTo>
                      <a:pt x="1236" y="1001"/>
                      <a:pt x="1236" y="1001"/>
                      <a:pt x="1236" y="1001"/>
                    </a:cubicBezTo>
                    <a:cubicBezTo>
                      <a:pt x="1234" y="1002"/>
                      <a:pt x="1232" y="1003"/>
                      <a:pt x="1229" y="1003"/>
                    </a:cubicBezTo>
                    <a:close/>
                    <a:moveTo>
                      <a:pt x="1285" y="964"/>
                    </a:moveTo>
                    <a:cubicBezTo>
                      <a:pt x="1281" y="964"/>
                      <a:pt x="1278" y="963"/>
                      <a:pt x="1276" y="959"/>
                    </a:cubicBezTo>
                    <a:cubicBezTo>
                      <a:pt x="1272" y="954"/>
                      <a:pt x="1273" y="947"/>
                      <a:pt x="1278" y="944"/>
                    </a:cubicBezTo>
                    <a:cubicBezTo>
                      <a:pt x="1306" y="924"/>
                      <a:pt x="1306" y="924"/>
                      <a:pt x="1306" y="924"/>
                    </a:cubicBezTo>
                    <a:cubicBezTo>
                      <a:pt x="1311" y="921"/>
                      <a:pt x="1318" y="922"/>
                      <a:pt x="1322" y="927"/>
                    </a:cubicBezTo>
                    <a:cubicBezTo>
                      <a:pt x="1326" y="932"/>
                      <a:pt x="1324" y="939"/>
                      <a:pt x="1319" y="943"/>
                    </a:cubicBezTo>
                    <a:cubicBezTo>
                      <a:pt x="1291" y="962"/>
                      <a:pt x="1291" y="962"/>
                      <a:pt x="1291" y="962"/>
                    </a:cubicBezTo>
                    <a:cubicBezTo>
                      <a:pt x="1289" y="964"/>
                      <a:pt x="1287" y="964"/>
                      <a:pt x="1285" y="964"/>
                    </a:cubicBezTo>
                    <a:close/>
                    <a:moveTo>
                      <a:pt x="232" y="944"/>
                    </a:moveTo>
                    <a:cubicBezTo>
                      <a:pt x="231" y="944"/>
                      <a:pt x="229" y="943"/>
                      <a:pt x="227" y="942"/>
                    </a:cubicBezTo>
                    <a:cubicBezTo>
                      <a:pt x="222" y="939"/>
                      <a:pt x="220" y="932"/>
                      <a:pt x="223" y="927"/>
                    </a:cubicBezTo>
                    <a:cubicBezTo>
                      <a:pt x="239" y="897"/>
                      <a:pt x="239" y="897"/>
                      <a:pt x="239" y="897"/>
                    </a:cubicBezTo>
                    <a:cubicBezTo>
                      <a:pt x="242" y="892"/>
                      <a:pt x="249" y="890"/>
                      <a:pt x="254" y="893"/>
                    </a:cubicBezTo>
                    <a:cubicBezTo>
                      <a:pt x="260" y="896"/>
                      <a:pt x="262" y="902"/>
                      <a:pt x="259" y="908"/>
                    </a:cubicBezTo>
                    <a:cubicBezTo>
                      <a:pt x="242" y="938"/>
                      <a:pt x="242" y="938"/>
                      <a:pt x="242" y="938"/>
                    </a:cubicBezTo>
                    <a:cubicBezTo>
                      <a:pt x="240" y="941"/>
                      <a:pt x="236" y="944"/>
                      <a:pt x="232" y="944"/>
                    </a:cubicBezTo>
                    <a:close/>
                    <a:moveTo>
                      <a:pt x="1340" y="926"/>
                    </a:moveTo>
                    <a:cubicBezTo>
                      <a:pt x="1337" y="926"/>
                      <a:pt x="1333" y="924"/>
                      <a:pt x="1331" y="921"/>
                    </a:cubicBezTo>
                    <a:cubicBezTo>
                      <a:pt x="1328" y="916"/>
                      <a:pt x="1329" y="909"/>
                      <a:pt x="1334" y="905"/>
                    </a:cubicBezTo>
                    <a:cubicBezTo>
                      <a:pt x="1362" y="886"/>
                      <a:pt x="1362" y="886"/>
                      <a:pt x="1362" y="886"/>
                    </a:cubicBezTo>
                    <a:cubicBezTo>
                      <a:pt x="1367" y="882"/>
                      <a:pt x="1374" y="884"/>
                      <a:pt x="1377" y="889"/>
                    </a:cubicBezTo>
                    <a:cubicBezTo>
                      <a:pt x="1381" y="894"/>
                      <a:pt x="1380" y="901"/>
                      <a:pt x="1375" y="904"/>
                    </a:cubicBezTo>
                    <a:cubicBezTo>
                      <a:pt x="1347" y="924"/>
                      <a:pt x="1347" y="924"/>
                      <a:pt x="1347" y="924"/>
                    </a:cubicBezTo>
                    <a:cubicBezTo>
                      <a:pt x="1345" y="925"/>
                      <a:pt x="1343" y="926"/>
                      <a:pt x="1340" y="926"/>
                    </a:cubicBezTo>
                    <a:close/>
                    <a:moveTo>
                      <a:pt x="1396" y="887"/>
                    </a:moveTo>
                    <a:cubicBezTo>
                      <a:pt x="1392" y="887"/>
                      <a:pt x="1389" y="886"/>
                      <a:pt x="1387" y="882"/>
                    </a:cubicBezTo>
                    <a:cubicBezTo>
                      <a:pt x="1383" y="877"/>
                      <a:pt x="1384" y="870"/>
                      <a:pt x="1389" y="867"/>
                    </a:cubicBezTo>
                    <a:cubicBezTo>
                      <a:pt x="1417" y="847"/>
                      <a:pt x="1417" y="847"/>
                      <a:pt x="1417" y="847"/>
                    </a:cubicBezTo>
                    <a:cubicBezTo>
                      <a:pt x="1422" y="844"/>
                      <a:pt x="1429" y="845"/>
                      <a:pt x="1433" y="850"/>
                    </a:cubicBezTo>
                    <a:cubicBezTo>
                      <a:pt x="1437" y="855"/>
                      <a:pt x="1435" y="862"/>
                      <a:pt x="1430" y="866"/>
                    </a:cubicBezTo>
                    <a:cubicBezTo>
                      <a:pt x="1402" y="885"/>
                      <a:pt x="1402" y="885"/>
                      <a:pt x="1402" y="885"/>
                    </a:cubicBezTo>
                    <a:cubicBezTo>
                      <a:pt x="1400" y="887"/>
                      <a:pt x="1398" y="887"/>
                      <a:pt x="1396" y="887"/>
                    </a:cubicBezTo>
                    <a:close/>
                    <a:moveTo>
                      <a:pt x="265" y="884"/>
                    </a:moveTo>
                    <a:cubicBezTo>
                      <a:pt x="263" y="884"/>
                      <a:pt x="261" y="884"/>
                      <a:pt x="260" y="883"/>
                    </a:cubicBezTo>
                    <a:cubicBezTo>
                      <a:pt x="254" y="880"/>
                      <a:pt x="252" y="873"/>
                      <a:pt x="255" y="867"/>
                    </a:cubicBezTo>
                    <a:cubicBezTo>
                      <a:pt x="271" y="838"/>
                      <a:pt x="271" y="838"/>
                      <a:pt x="271" y="838"/>
                    </a:cubicBezTo>
                    <a:cubicBezTo>
                      <a:pt x="274" y="832"/>
                      <a:pt x="281" y="830"/>
                      <a:pt x="287" y="833"/>
                    </a:cubicBezTo>
                    <a:cubicBezTo>
                      <a:pt x="292" y="836"/>
                      <a:pt x="294" y="843"/>
                      <a:pt x="291" y="849"/>
                    </a:cubicBezTo>
                    <a:cubicBezTo>
                      <a:pt x="275" y="878"/>
                      <a:pt x="275" y="878"/>
                      <a:pt x="275" y="878"/>
                    </a:cubicBezTo>
                    <a:cubicBezTo>
                      <a:pt x="273" y="882"/>
                      <a:pt x="269" y="884"/>
                      <a:pt x="265" y="884"/>
                    </a:cubicBezTo>
                    <a:close/>
                    <a:moveTo>
                      <a:pt x="1451" y="849"/>
                    </a:moveTo>
                    <a:cubicBezTo>
                      <a:pt x="1448" y="849"/>
                      <a:pt x="1444" y="847"/>
                      <a:pt x="1442" y="844"/>
                    </a:cubicBezTo>
                    <a:cubicBezTo>
                      <a:pt x="1439" y="839"/>
                      <a:pt x="1440" y="832"/>
                      <a:pt x="1445" y="828"/>
                    </a:cubicBezTo>
                    <a:cubicBezTo>
                      <a:pt x="1473" y="809"/>
                      <a:pt x="1473" y="809"/>
                      <a:pt x="1473" y="809"/>
                    </a:cubicBezTo>
                    <a:cubicBezTo>
                      <a:pt x="1478" y="805"/>
                      <a:pt x="1485" y="806"/>
                      <a:pt x="1489" y="812"/>
                    </a:cubicBezTo>
                    <a:cubicBezTo>
                      <a:pt x="1492" y="817"/>
                      <a:pt x="1491" y="824"/>
                      <a:pt x="1486" y="827"/>
                    </a:cubicBezTo>
                    <a:cubicBezTo>
                      <a:pt x="1458" y="847"/>
                      <a:pt x="1458" y="847"/>
                      <a:pt x="1458" y="847"/>
                    </a:cubicBezTo>
                    <a:cubicBezTo>
                      <a:pt x="1456" y="848"/>
                      <a:pt x="1454" y="849"/>
                      <a:pt x="1451" y="849"/>
                    </a:cubicBezTo>
                    <a:close/>
                    <a:moveTo>
                      <a:pt x="298" y="825"/>
                    </a:moveTo>
                    <a:cubicBezTo>
                      <a:pt x="296" y="825"/>
                      <a:pt x="294" y="824"/>
                      <a:pt x="292" y="823"/>
                    </a:cubicBezTo>
                    <a:cubicBezTo>
                      <a:pt x="287" y="820"/>
                      <a:pt x="285" y="814"/>
                      <a:pt x="288" y="808"/>
                    </a:cubicBezTo>
                    <a:cubicBezTo>
                      <a:pt x="304" y="778"/>
                      <a:pt x="304" y="778"/>
                      <a:pt x="304" y="778"/>
                    </a:cubicBezTo>
                    <a:cubicBezTo>
                      <a:pt x="307" y="773"/>
                      <a:pt x="314" y="771"/>
                      <a:pt x="319" y="774"/>
                    </a:cubicBezTo>
                    <a:cubicBezTo>
                      <a:pt x="325" y="777"/>
                      <a:pt x="327" y="784"/>
                      <a:pt x="324" y="789"/>
                    </a:cubicBezTo>
                    <a:cubicBezTo>
                      <a:pt x="308" y="819"/>
                      <a:pt x="308" y="819"/>
                      <a:pt x="308" y="819"/>
                    </a:cubicBezTo>
                    <a:cubicBezTo>
                      <a:pt x="305" y="823"/>
                      <a:pt x="302" y="825"/>
                      <a:pt x="298" y="825"/>
                    </a:cubicBezTo>
                    <a:close/>
                    <a:moveTo>
                      <a:pt x="1507" y="810"/>
                    </a:moveTo>
                    <a:cubicBezTo>
                      <a:pt x="1503" y="810"/>
                      <a:pt x="1500" y="808"/>
                      <a:pt x="1498" y="805"/>
                    </a:cubicBezTo>
                    <a:cubicBezTo>
                      <a:pt x="1494" y="800"/>
                      <a:pt x="1495" y="793"/>
                      <a:pt x="1500" y="790"/>
                    </a:cubicBezTo>
                    <a:cubicBezTo>
                      <a:pt x="1528" y="770"/>
                      <a:pt x="1528" y="770"/>
                      <a:pt x="1528" y="770"/>
                    </a:cubicBezTo>
                    <a:cubicBezTo>
                      <a:pt x="1533" y="767"/>
                      <a:pt x="1540" y="768"/>
                      <a:pt x="1544" y="773"/>
                    </a:cubicBezTo>
                    <a:cubicBezTo>
                      <a:pt x="1548" y="778"/>
                      <a:pt x="1546" y="785"/>
                      <a:pt x="1541" y="789"/>
                    </a:cubicBezTo>
                    <a:cubicBezTo>
                      <a:pt x="1513" y="808"/>
                      <a:pt x="1513" y="808"/>
                      <a:pt x="1513" y="808"/>
                    </a:cubicBezTo>
                    <a:cubicBezTo>
                      <a:pt x="1511" y="810"/>
                      <a:pt x="1509" y="810"/>
                      <a:pt x="1507" y="810"/>
                    </a:cubicBezTo>
                    <a:close/>
                    <a:moveTo>
                      <a:pt x="330" y="766"/>
                    </a:moveTo>
                    <a:cubicBezTo>
                      <a:pt x="328" y="766"/>
                      <a:pt x="326" y="765"/>
                      <a:pt x="325" y="764"/>
                    </a:cubicBezTo>
                    <a:cubicBezTo>
                      <a:pt x="319" y="761"/>
                      <a:pt x="317" y="754"/>
                      <a:pt x="320" y="749"/>
                    </a:cubicBezTo>
                    <a:cubicBezTo>
                      <a:pt x="336" y="719"/>
                      <a:pt x="336" y="719"/>
                      <a:pt x="336" y="719"/>
                    </a:cubicBezTo>
                    <a:cubicBezTo>
                      <a:pt x="339" y="714"/>
                      <a:pt x="346" y="712"/>
                      <a:pt x="352" y="715"/>
                    </a:cubicBezTo>
                    <a:cubicBezTo>
                      <a:pt x="357" y="718"/>
                      <a:pt x="359" y="724"/>
                      <a:pt x="356" y="730"/>
                    </a:cubicBezTo>
                    <a:cubicBezTo>
                      <a:pt x="340" y="760"/>
                      <a:pt x="340" y="760"/>
                      <a:pt x="340" y="760"/>
                    </a:cubicBezTo>
                    <a:cubicBezTo>
                      <a:pt x="338" y="763"/>
                      <a:pt x="334" y="766"/>
                      <a:pt x="330" y="766"/>
                    </a:cubicBezTo>
                    <a:close/>
                    <a:moveTo>
                      <a:pt x="363" y="706"/>
                    </a:moveTo>
                    <a:cubicBezTo>
                      <a:pt x="361" y="706"/>
                      <a:pt x="359" y="706"/>
                      <a:pt x="357" y="705"/>
                    </a:cubicBezTo>
                    <a:cubicBezTo>
                      <a:pt x="352" y="702"/>
                      <a:pt x="350" y="695"/>
                      <a:pt x="353" y="690"/>
                    </a:cubicBezTo>
                    <a:cubicBezTo>
                      <a:pt x="369" y="660"/>
                      <a:pt x="369" y="660"/>
                      <a:pt x="369" y="660"/>
                    </a:cubicBezTo>
                    <a:cubicBezTo>
                      <a:pt x="372" y="654"/>
                      <a:pt x="379" y="652"/>
                      <a:pt x="384" y="655"/>
                    </a:cubicBezTo>
                    <a:cubicBezTo>
                      <a:pt x="390" y="658"/>
                      <a:pt x="392" y="665"/>
                      <a:pt x="389" y="671"/>
                    </a:cubicBezTo>
                    <a:cubicBezTo>
                      <a:pt x="373" y="700"/>
                      <a:pt x="373" y="700"/>
                      <a:pt x="373" y="700"/>
                    </a:cubicBezTo>
                    <a:cubicBezTo>
                      <a:pt x="371" y="704"/>
                      <a:pt x="367" y="706"/>
                      <a:pt x="363" y="706"/>
                    </a:cubicBezTo>
                    <a:close/>
                    <a:moveTo>
                      <a:pt x="395" y="647"/>
                    </a:moveTo>
                    <a:cubicBezTo>
                      <a:pt x="393" y="647"/>
                      <a:pt x="391" y="646"/>
                      <a:pt x="390" y="646"/>
                    </a:cubicBezTo>
                    <a:cubicBezTo>
                      <a:pt x="384" y="643"/>
                      <a:pt x="382" y="636"/>
                      <a:pt x="385" y="630"/>
                    </a:cubicBezTo>
                    <a:cubicBezTo>
                      <a:pt x="402" y="600"/>
                      <a:pt x="402" y="600"/>
                      <a:pt x="402" y="600"/>
                    </a:cubicBezTo>
                    <a:cubicBezTo>
                      <a:pt x="405" y="595"/>
                      <a:pt x="411" y="593"/>
                      <a:pt x="417" y="596"/>
                    </a:cubicBezTo>
                    <a:cubicBezTo>
                      <a:pt x="422" y="599"/>
                      <a:pt x="424" y="606"/>
                      <a:pt x="421" y="611"/>
                    </a:cubicBezTo>
                    <a:cubicBezTo>
                      <a:pt x="405" y="641"/>
                      <a:pt x="405" y="641"/>
                      <a:pt x="405" y="641"/>
                    </a:cubicBezTo>
                    <a:cubicBezTo>
                      <a:pt x="403" y="645"/>
                      <a:pt x="399" y="647"/>
                      <a:pt x="395" y="647"/>
                    </a:cubicBezTo>
                    <a:close/>
                    <a:moveTo>
                      <a:pt x="428" y="588"/>
                    </a:moveTo>
                    <a:cubicBezTo>
                      <a:pt x="426" y="588"/>
                      <a:pt x="424" y="587"/>
                      <a:pt x="422" y="586"/>
                    </a:cubicBezTo>
                    <a:cubicBezTo>
                      <a:pt x="417" y="583"/>
                      <a:pt x="415" y="576"/>
                      <a:pt x="418" y="571"/>
                    </a:cubicBezTo>
                    <a:cubicBezTo>
                      <a:pt x="434" y="541"/>
                      <a:pt x="434" y="541"/>
                      <a:pt x="434" y="541"/>
                    </a:cubicBezTo>
                    <a:cubicBezTo>
                      <a:pt x="437" y="536"/>
                      <a:pt x="444" y="534"/>
                      <a:pt x="450" y="537"/>
                    </a:cubicBezTo>
                    <a:cubicBezTo>
                      <a:pt x="455" y="540"/>
                      <a:pt x="457" y="547"/>
                      <a:pt x="454" y="552"/>
                    </a:cubicBezTo>
                    <a:cubicBezTo>
                      <a:pt x="438" y="582"/>
                      <a:pt x="438" y="582"/>
                      <a:pt x="438" y="582"/>
                    </a:cubicBezTo>
                    <a:cubicBezTo>
                      <a:pt x="436" y="586"/>
                      <a:pt x="432" y="588"/>
                      <a:pt x="428" y="588"/>
                    </a:cubicBezTo>
                    <a:close/>
                    <a:moveTo>
                      <a:pt x="460" y="528"/>
                    </a:moveTo>
                    <a:cubicBezTo>
                      <a:pt x="458" y="528"/>
                      <a:pt x="457" y="528"/>
                      <a:pt x="455" y="527"/>
                    </a:cubicBezTo>
                    <a:cubicBezTo>
                      <a:pt x="449" y="524"/>
                      <a:pt x="447" y="517"/>
                      <a:pt x="450" y="512"/>
                    </a:cubicBezTo>
                    <a:cubicBezTo>
                      <a:pt x="467" y="482"/>
                      <a:pt x="467" y="482"/>
                      <a:pt x="467" y="482"/>
                    </a:cubicBezTo>
                    <a:cubicBezTo>
                      <a:pt x="470" y="476"/>
                      <a:pt x="477" y="474"/>
                      <a:pt x="482" y="477"/>
                    </a:cubicBezTo>
                    <a:cubicBezTo>
                      <a:pt x="488" y="480"/>
                      <a:pt x="490" y="487"/>
                      <a:pt x="487" y="493"/>
                    </a:cubicBezTo>
                    <a:cubicBezTo>
                      <a:pt x="470" y="522"/>
                      <a:pt x="470" y="522"/>
                      <a:pt x="470" y="522"/>
                    </a:cubicBezTo>
                    <a:cubicBezTo>
                      <a:pt x="468" y="526"/>
                      <a:pt x="464" y="528"/>
                      <a:pt x="460" y="528"/>
                    </a:cubicBezTo>
                    <a:close/>
                    <a:moveTo>
                      <a:pt x="493" y="469"/>
                    </a:moveTo>
                    <a:cubicBezTo>
                      <a:pt x="491" y="469"/>
                      <a:pt x="489" y="469"/>
                      <a:pt x="487" y="468"/>
                    </a:cubicBezTo>
                    <a:cubicBezTo>
                      <a:pt x="482" y="465"/>
                      <a:pt x="480" y="458"/>
                      <a:pt x="483" y="452"/>
                    </a:cubicBezTo>
                    <a:cubicBezTo>
                      <a:pt x="499" y="423"/>
                      <a:pt x="499" y="423"/>
                      <a:pt x="499" y="423"/>
                    </a:cubicBezTo>
                    <a:cubicBezTo>
                      <a:pt x="502" y="417"/>
                      <a:pt x="509" y="415"/>
                      <a:pt x="515" y="418"/>
                    </a:cubicBezTo>
                    <a:cubicBezTo>
                      <a:pt x="520" y="421"/>
                      <a:pt x="522" y="428"/>
                      <a:pt x="519" y="433"/>
                    </a:cubicBezTo>
                    <a:cubicBezTo>
                      <a:pt x="503" y="463"/>
                      <a:pt x="503" y="463"/>
                      <a:pt x="503" y="463"/>
                    </a:cubicBezTo>
                    <a:cubicBezTo>
                      <a:pt x="501" y="467"/>
                      <a:pt x="497" y="469"/>
                      <a:pt x="493" y="469"/>
                    </a:cubicBezTo>
                    <a:close/>
                    <a:moveTo>
                      <a:pt x="525" y="410"/>
                    </a:moveTo>
                    <a:cubicBezTo>
                      <a:pt x="524" y="410"/>
                      <a:pt x="522" y="409"/>
                      <a:pt x="520" y="408"/>
                    </a:cubicBezTo>
                    <a:cubicBezTo>
                      <a:pt x="515" y="405"/>
                      <a:pt x="513" y="398"/>
                      <a:pt x="516" y="393"/>
                    </a:cubicBezTo>
                    <a:cubicBezTo>
                      <a:pt x="532" y="363"/>
                      <a:pt x="532" y="363"/>
                      <a:pt x="532" y="363"/>
                    </a:cubicBezTo>
                    <a:cubicBezTo>
                      <a:pt x="535" y="358"/>
                      <a:pt x="542" y="356"/>
                      <a:pt x="547" y="359"/>
                    </a:cubicBezTo>
                    <a:cubicBezTo>
                      <a:pt x="553" y="362"/>
                      <a:pt x="555" y="369"/>
                      <a:pt x="552" y="374"/>
                    </a:cubicBezTo>
                    <a:cubicBezTo>
                      <a:pt x="535" y="404"/>
                      <a:pt x="535" y="404"/>
                      <a:pt x="535" y="404"/>
                    </a:cubicBezTo>
                    <a:cubicBezTo>
                      <a:pt x="533" y="408"/>
                      <a:pt x="529" y="410"/>
                      <a:pt x="525" y="410"/>
                    </a:cubicBezTo>
                    <a:close/>
                    <a:moveTo>
                      <a:pt x="558" y="350"/>
                    </a:moveTo>
                    <a:cubicBezTo>
                      <a:pt x="556" y="350"/>
                      <a:pt x="554" y="350"/>
                      <a:pt x="553" y="349"/>
                    </a:cubicBezTo>
                    <a:cubicBezTo>
                      <a:pt x="547" y="346"/>
                      <a:pt x="545" y="339"/>
                      <a:pt x="548" y="334"/>
                    </a:cubicBezTo>
                    <a:cubicBezTo>
                      <a:pt x="564" y="304"/>
                      <a:pt x="564" y="304"/>
                      <a:pt x="564" y="304"/>
                    </a:cubicBezTo>
                    <a:cubicBezTo>
                      <a:pt x="567" y="298"/>
                      <a:pt x="574" y="296"/>
                      <a:pt x="580" y="299"/>
                    </a:cubicBezTo>
                    <a:cubicBezTo>
                      <a:pt x="585" y="302"/>
                      <a:pt x="587" y="309"/>
                      <a:pt x="584" y="315"/>
                    </a:cubicBezTo>
                    <a:cubicBezTo>
                      <a:pt x="568" y="344"/>
                      <a:pt x="568" y="344"/>
                      <a:pt x="568" y="344"/>
                    </a:cubicBezTo>
                    <a:cubicBezTo>
                      <a:pt x="566" y="348"/>
                      <a:pt x="562" y="350"/>
                      <a:pt x="558" y="350"/>
                    </a:cubicBezTo>
                    <a:close/>
                    <a:moveTo>
                      <a:pt x="591" y="291"/>
                    </a:moveTo>
                    <a:cubicBezTo>
                      <a:pt x="589" y="291"/>
                      <a:pt x="587" y="291"/>
                      <a:pt x="585" y="290"/>
                    </a:cubicBezTo>
                    <a:cubicBezTo>
                      <a:pt x="580" y="287"/>
                      <a:pt x="578" y="280"/>
                      <a:pt x="581" y="274"/>
                    </a:cubicBezTo>
                    <a:cubicBezTo>
                      <a:pt x="597" y="245"/>
                      <a:pt x="597" y="245"/>
                      <a:pt x="597" y="245"/>
                    </a:cubicBezTo>
                    <a:cubicBezTo>
                      <a:pt x="600" y="239"/>
                      <a:pt x="607" y="237"/>
                      <a:pt x="612" y="240"/>
                    </a:cubicBezTo>
                    <a:cubicBezTo>
                      <a:pt x="618" y="243"/>
                      <a:pt x="620" y="250"/>
                      <a:pt x="617" y="255"/>
                    </a:cubicBezTo>
                    <a:cubicBezTo>
                      <a:pt x="601" y="285"/>
                      <a:pt x="601" y="285"/>
                      <a:pt x="601" y="285"/>
                    </a:cubicBezTo>
                    <a:cubicBezTo>
                      <a:pt x="599" y="289"/>
                      <a:pt x="595" y="291"/>
                      <a:pt x="591" y="291"/>
                    </a:cubicBezTo>
                    <a:close/>
                    <a:moveTo>
                      <a:pt x="623" y="232"/>
                    </a:moveTo>
                    <a:cubicBezTo>
                      <a:pt x="621" y="232"/>
                      <a:pt x="620" y="231"/>
                      <a:pt x="618" y="230"/>
                    </a:cubicBezTo>
                    <a:cubicBezTo>
                      <a:pt x="612" y="227"/>
                      <a:pt x="610" y="220"/>
                      <a:pt x="613" y="215"/>
                    </a:cubicBezTo>
                    <a:cubicBezTo>
                      <a:pt x="630" y="185"/>
                      <a:pt x="630" y="185"/>
                      <a:pt x="630" y="185"/>
                    </a:cubicBezTo>
                    <a:cubicBezTo>
                      <a:pt x="633" y="180"/>
                      <a:pt x="640" y="178"/>
                      <a:pt x="645" y="181"/>
                    </a:cubicBezTo>
                    <a:cubicBezTo>
                      <a:pt x="651" y="184"/>
                      <a:pt x="653" y="191"/>
                      <a:pt x="650" y="196"/>
                    </a:cubicBezTo>
                    <a:cubicBezTo>
                      <a:pt x="633" y="226"/>
                      <a:pt x="633" y="226"/>
                      <a:pt x="633" y="226"/>
                    </a:cubicBezTo>
                    <a:cubicBezTo>
                      <a:pt x="631" y="230"/>
                      <a:pt x="627" y="232"/>
                      <a:pt x="623" y="232"/>
                    </a:cubicBezTo>
                    <a:close/>
                    <a:moveTo>
                      <a:pt x="656" y="172"/>
                    </a:moveTo>
                    <a:cubicBezTo>
                      <a:pt x="654" y="172"/>
                      <a:pt x="652" y="172"/>
                      <a:pt x="650" y="171"/>
                    </a:cubicBezTo>
                    <a:cubicBezTo>
                      <a:pt x="645" y="168"/>
                      <a:pt x="643" y="161"/>
                      <a:pt x="646" y="156"/>
                    </a:cubicBezTo>
                    <a:cubicBezTo>
                      <a:pt x="662" y="126"/>
                      <a:pt x="662" y="126"/>
                      <a:pt x="662" y="126"/>
                    </a:cubicBezTo>
                    <a:cubicBezTo>
                      <a:pt x="665" y="120"/>
                      <a:pt x="672" y="118"/>
                      <a:pt x="678" y="121"/>
                    </a:cubicBezTo>
                    <a:cubicBezTo>
                      <a:pt x="683" y="124"/>
                      <a:pt x="685" y="131"/>
                      <a:pt x="682" y="137"/>
                    </a:cubicBezTo>
                    <a:cubicBezTo>
                      <a:pt x="666" y="166"/>
                      <a:pt x="666" y="166"/>
                      <a:pt x="666" y="166"/>
                    </a:cubicBezTo>
                    <a:cubicBezTo>
                      <a:pt x="664" y="170"/>
                      <a:pt x="660" y="172"/>
                      <a:pt x="656" y="172"/>
                    </a:cubicBezTo>
                    <a:close/>
                    <a:moveTo>
                      <a:pt x="689" y="113"/>
                    </a:moveTo>
                    <a:cubicBezTo>
                      <a:pt x="687" y="113"/>
                      <a:pt x="685" y="113"/>
                      <a:pt x="683" y="112"/>
                    </a:cubicBezTo>
                    <a:cubicBezTo>
                      <a:pt x="678" y="109"/>
                      <a:pt x="676" y="102"/>
                      <a:pt x="679" y="96"/>
                    </a:cubicBezTo>
                    <a:cubicBezTo>
                      <a:pt x="695" y="66"/>
                      <a:pt x="695" y="66"/>
                      <a:pt x="695" y="66"/>
                    </a:cubicBezTo>
                    <a:cubicBezTo>
                      <a:pt x="698" y="61"/>
                      <a:pt x="705" y="59"/>
                      <a:pt x="710" y="62"/>
                    </a:cubicBezTo>
                    <a:cubicBezTo>
                      <a:pt x="716" y="65"/>
                      <a:pt x="718" y="72"/>
                      <a:pt x="715" y="77"/>
                    </a:cubicBezTo>
                    <a:cubicBezTo>
                      <a:pt x="698" y="107"/>
                      <a:pt x="698" y="107"/>
                      <a:pt x="698" y="107"/>
                    </a:cubicBezTo>
                    <a:cubicBezTo>
                      <a:pt x="696" y="111"/>
                      <a:pt x="693" y="113"/>
                      <a:pt x="689" y="113"/>
                    </a:cubicBezTo>
                    <a:close/>
                    <a:moveTo>
                      <a:pt x="721" y="54"/>
                    </a:moveTo>
                    <a:cubicBezTo>
                      <a:pt x="719" y="54"/>
                      <a:pt x="718" y="53"/>
                      <a:pt x="716" y="52"/>
                    </a:cubicBezTo>
                    <a:cubicBezTo>
                      <a:pt x="710" y="49"/>
                      <a:pt x="708" y="42"/>
                      <a:pt x="711" y="37"/>
                    </a:cubicBezTo>
                    <a:cubicBezTo>
                      <a:pt x="728" y="7"/>
                      <a:pt x="728" y="7"/>
                      <a:pt x="728" y="7"/>
                    </a:cubicBezTo>
                    <a:cubicBezTo>
                      <a:pt x="731" y="2"/>
                      <a:pt x="738" y="0"/>
                      <a:pt x="743" y="3"/>
                    </a:cubicBezTo>
                    <a:cubicBezTo>
                      <a:pt x="749" y="6"/>
                      <a:pt x="751" y="13"/>
                      <a:pt x="748" y="18"/>
                    </a:cubicBezTo>
                    <a:cubicBezTo>
                      <a:pt x="731" y="48"/>
                      <a:pt x="731" y="48"/>
                      <a:pt x="731" y="48"/>
                    </a:cubicBezTo>
                    <a:cubicBezTo>
                      <a:pt x="729" y="51"/>
                      <a:pt x="725" y="54"/>
                      <a:pt x="721" y="54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4" name="iŝľidè"/>
              <p:cNvSpPr/>
              <p:nvPr/>
            </p:nvSpPr>
            <p:spPr bwMode="auto">
              <a:xfrm>
                <a:off x="3082" y="877"/>
                <a:ext cx="53" cy="65"/>
              </a:xfrm>
              <a:custGeom>
                <a:avLst/>
                <a:gdLst/>
                <a:ahLst/>
                <a:cxnLst>
                  <a:cxn ang="0">
                    <a:pos x="13" y="54"/>
                  </a:cxn>
                  <a:cxn ang="0">
                    <a:pos x="8" y="52"/>
                  </a:cxn>
                  <a:cxn ang="0">
                    <a:pos x="3" y="37"/>
                  </a:cxn>
                  <a:cxn ang="0">
                    <a:pos x="9" y="27"/>
                  </a:cxn>
                  <a:cxn ang="0">
                    <a:pos x="12" y="22"/>
                  </a:cxn>
                  <a:cxn ang="0">
                    <a:pos x="13" y="20"/>
                  </a:cxn>
                  <a:cxn ang="0">
                    <a:pos x="21" y="7"/>
                  </a:cxn>
                  <a:cxn ang="0">
                    <a:pos x="37" y="4"/>
                  </a:cxn>
                  <a:cxn ang="0">
                    <a:pos x="40" y="20"/>
                  </a:cxn>
                  <a:cxn ang="0">
                    <a:pos x="32" y="34"/>
                  </a:cxn>
                  <a:cxn ang="0">
                    <a:pos x="31" y="35"/>
                  </a:cxn>
                  <a:cxn ang="0">
                    <a:pos x="29" y="38"/>
                  </a:cxn>
                  <a:cxn ang="0">
                    <a:pos x="23" y="48"/>
                  </a:cxn>
                  <a:cxn ang="0">
                    <a:pos x="13" y="54"/>
                  </a:cxn>
                </a:cxnLst>
                <a:rect l="0" t="0" r="r" b="b"/>
                <a:pathLst>
                  <a:path w="44" h="54">
                    <a:moveTo>
                      <a:pt x="13" y="54"/>
                    </a:moveTo>
                    <a:cubicBezTo>
                      <a:pt x="11" y="54"/>
                      <a:pt x="9" y="53"/>
                      <a:pt x="8" y="52"/>
                    </a:cubicBezTo>
                    <a:cubicBezTo>
                      <a:pt x="2" y="49"/>
                      <a:pt x="0" y="42"/>
                      <a:pt x="3" y="37"/>
                    </a:cubicBezTo>
                    <a:cubicBezTo>
                      <a:pt x="5" y="33"/>
                      <a:pt x="7" y="30"/>
                      <a:pt x="9" y="27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1"/>
                      <a:pt x="13" y="21"/>
                      <a:pt x="13" y="20"/>
                    </a:cubicBezTo>
                    <a:cubicBezTo>
                      <a:pt x="16" y="16"/>
                      <a:pt x="19" y="11"/>
                      <a:pt x="21" y="7"/>
                    </a:cubicBezTo>
                    <a:cubicBezTo>
                      <a:pt x="25" y="2"/>
                      <a:pt x="32" y="0"/>
                      <a:pt x="37" y="4"/>
                    </a:cubicBezTo>
                    <a:cubicBezTo>
                      <a:pt x="42" y="7"/>
                      <a:pt x="44" y="14"/>
                      <a:pt x="40" y="20"/>
                    </a:cubicBezTo>
                    <a:cubicBezTo>
                      <a:pt x="37" y="24"/>
                      <a:pt x="34" y="29"/>
                      <a:pt x="32" y="34"/>
                    </a:cubicBezTo>
                    <a:cubicBezTo>
                      <a:pt x="31" y="34"/>
                      <a:pt x="31" y="35"/>
                      <a:pt x="31" y="35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7" y="41"/>
                      <a:pt x="25" y="45"/>
                      <a:pt x="23" y="48"/>
                    </a:cubicBezTo>
                    <a:cubicBezTo>
                      <a:pt x="21" y="52"/>
                      <a:pt x="17" y="54"/>
                      <a:pt x="13" y="54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5" name="îSḻïďe"/>
              <p:cNvSpPr/>
              <p:nvPr/>
            </p:nvSpPr>
            <p:spPr bwMode="auto">
              <a:xfrm>
                <a:off x="3128" y="564"/>
                <a:ext cx="1277" cy="1258"/>
              </a:xfrm>
              <a:custGeom>
                <a:avLst/>
                <a:gdLst/>
                <a:ahLst/>
                <a:cxnLst>
                  <a:cxn ang="0">
                    <a:pos x="859" y="1007"/>
                  </a:cxn>
                  <a:cxn ang="0">
                    <a:pos x="841" y="1049"/>
                  </a:cxn>
                  <a:cxn ang="0">
                    <a:pos x="906" y="958"/>
                  </a:cxn>
                  <a:cxn ang="0">
                    <a:pos x="892" y="1002"/>
                  </a:cxn>
                  <a:cxn ang="0">
                    <a:pos x="947" y="904"/>
                  </a:cxn>
                  <a:cxn ang="0">
                    <a:pos x="936" y="950"/>
                  </a:cxn>
                  <a:cxn ang="0">
                    <a:pos x="981" y="846"/>
                  </a:cxn>
                  <a:cxn ang="0">
                    <a:pos x="974" y="893"/>
                  </a:cxn>
                  <a:cxn ang="0">
                    <a:pos x="1008" y="785"/>
                  </a:cxn>
                  <a:cxn ang="0">
                    <a:pos x="1006" y="832"/>
                  </a:cxn>
                  <a:cxn ang="0">
                    <a:pos x="1027" y="720"/>
                  </a:cxn>
                  <a:cxn ang="0">
                    <a:pos x="1029" y="767"/>
                  </a:cxn>
                  <a:cxn ang="0">
                    <a:pos x="1039" y="654"/>
                  </a:cxn>
                  <a:cxn ang="0">
                    <a:pos x="1045" y="700"/>
                  </a:cxn>
                  <a:cxn ang="0">
                    <a:pos x="1042" y="590"/>
                  </a:cxn>
                  <a:cxn ang="0">
                    <a:pos x="1065" y="586"/>
                  </a:cxn>
                  <a:cxn ang="0">
                    <a:pos x="1052" y="563"/>
                  </a:cxn>
                  <a:cxn ang="0">
                    <a:pos x="1060" y="516"/>
                  </a:cxn>
                  <a:cxn ang="0">
                    <a:pos x="1044" y="495"/>
                  </a:cxn>
                  <a:cxn ang="0">
                    <a:pos x="1048" y="448"/>
                  </a:cxn>
                  <a:cxn ang="0">
                    <a:pos x="1027" y="429"/>
                  </a:cxn>
                  <a:cxn ang="0">
                    <a:pos x="1027" y="381"/>
                  </a:cxn>
                  <a:cxn ang="0">
                    <a:pos x="1003" y="364"/>
                  </a:cxn>
                  <a:cxn ang="0">
                    <a:pos x="998" y="317"/>
                  </a:cxn>
                  <a:cxn ang="0">
                    <a:pos x="971" y="304"/>
                  </a:cxn>
                  <a:cxn ang="0">
                    <a:pos x="962" y="257"/>
                  </a:cxn>
                  <a:cxn ang="0">
                    <a:pos x="13" y="258"/>
                  </a:cxn>
                  <a:cxn ang="0">
                    <a:pos x="41" y="210"/>
                  </a:cxn>
                  <a:cxn ang="0">
                    <a:pos x="933" y="247"/>
                  </a:cxn>
                  <a:cxn ang="0">
                    <a:pos x="919" y="202"/>
                  </a:cxn>
                  <a:cxn ang="0">
                    <a:pos x="57" y="205"/>
                  </a:cxn>
                  <a:cxn ang="0">
                    <a:pos x="89" y="161"/>
                  </a:cxn>
                  <a:cxn ang="0">
                    <a:pos x="887" y="195"/>
                  </a:cxn>
                  <a:cxn ang="0">
                    <a:pos x="870" y="152"/>
                  </a:cxn>
                  <a:cxn ang="0">
                    <a:pos x="106" y="158"/>
                  </a:cxn>
                  <a:cxn ang="0">
                    <a:pos x="143" y="118"/>
                  </a:cxn>
                  <a:cxn ang="0">
                    <a:pos x="836" y="149"/>
                  </a:cxn>
                  <a:cxn ang="0">
                    <a:pos x="815" y="108"/>
                  </a:cxn>
                  <a:cxn ang="0">
                    <a:pos x="162" y="117"/>
                  </a:cxn>
                  <a:cxn ang="0">
                    <a:pos x="201" y="82"/>
                  </a:cxn>
                  <a:cxn ang="0">
                    <a:pos x="780" y="109"/>
                  </a:cxn>
                  <a:cxn ang="0">
                    <a:pos x="756" y="71"/>
                  </a:cxn>
                  <a:cxn ang="0">
                    <a:pos x="221" y="83"/>
                  </a:cxn>
                  <a:cxn ang="0">
                    <a:pos x="263" y="52"/>
                  </a:cxn>
                  <a:cxn ang="0">
                    <a:pos x="720" y="77"/>
                  </a:cxn>
                  <a:cxn ang="0">
                    <a:pos x="692" y="41"/>
                  </a:cxn>
                  <a:cxn ang="0">
                    <a:pos x="285" y="56"/>
                  </a:cxn>
                  <a:cxn ang="0">
                    <a:pos x="328" y="31"/>
                  </a:cxn>
                  <a:cxn ang="0">
                    <a:pos x="656" y="51"/>
                  </a:cxn>
                  <a:cxn ang="0">
                    <a:pos x="626" y="19"/>
                  </a:cxn>
                  <a:cxn ang="0">
                    <a:pos x="351" y="37"/>
                  </a:cxn>
                  <a:cxn ang="0">
                    <a:pos x="395" y="17"/>
                  </a:cxn>
                  <a:cxn ang="0">
                    <a:pos x="589" y="34"/>
                  </a:cxn>
                  <a:cxn ang="0">
                    <a:pos x="557" y="6"/>
                  </a:cxn>
                  <a:cxn ang="0">
                    <a:pos x="418" y="26"/>
                  </a:cxn>
                  <a:cxn ang="0">
                    <a:pos x="464" y="12"/>
                  </a:cxn>
                  <a:cxn ang="0">
                    <a:pos x="521" y="25"/>
                  </a:cxn>
                  <a:cxn ang="0">
                    <a:pos x="487" y="0"/>
                  </a:cxn>
                </a:cxnLst>
                <a:rect l="0" t="0" r="r" b="b"/>
                <a:pathLst>
                  <a:path w="1065" h="1049">
                    <a:moveTo>
                      <a:pt x="841" y="1049"/>
                    </a:moveTo>
                    <a:cubicBezTo>
                      <a:pt x="838" y="1049"/>
                      <a:pt x="835" y="1047"/>
                      <a:pt x="832" y="1045"/>
                    </a:cubicBezTo>
                    <a:cubicBezTo>
                      <a:pt x="828" y="1040"/>
                      <a:pt x="829" y="1033"/>
                      <a:pt x="834" y="1029"/>
                    </a:cubicBezTo>
                    <a:cubicBezTo>
                      <a:pt x="843" y="1022"/>
                      <a:pt x="851" y="1014"/>
                      <a:pt x="859" y="1007"/>
                    </a:cubicBezTo>
                    <a:cubicBezTo>
                      <a:pt x="864" y="1002"/>
                      <a:pt x="871" y="1003"/>
                      <a:pt x="875" y="1007"/>
                    </a:cubicBezTo>
                    <a:cubicBezTo>
                      <a:pt x="880" y="1012"/>
                      <a:pt x="879" y="1019"/>
                      <a:pt x="875" y="1023"/>
                    </a:cubicBezTo>
                    <a:cubicBezTo>
                      <a:pt x="866" y="1031"/>
                      <a:pt x="857" y="1039"/>
                      <a:pt x="848" y="1046"/>
                    </a:cubicBezTo>
                    <a:cubicBezTo>
                      <a:pt x="846" y="1048"/>
                      <a:pt x="844" y="1049"/>
                      <a:pt x="841" y="1049"/>
                    </a:cubicBezTo>
                    <a:close/>
                    <a:moveTo>
                      <a:pt x="892" y="1002"/>
                    </a:moveTo>
                    <a:cubicBezTo>
                      <a:pt x="889" y="1002"/>
                      <a:pt x="886" y="1001"/>
                      <a:pt x="884" y="999"/>
                    </a:cubicBezTo>
                    <a:cubicBezTo>
                      <a:pt x="879" y="995"/>
                      <a:pt x="879" y="988"/>
                      <a:pt x="883" y="983"/>
                    </a:cubicBezTo>
                    <a:cubicBezTo>
                      <a:pt x="891" y="975"/>
                      <a:pt x="899" y="967"/>
                      <a:pt x="906" y="958"/>
                    </a:cubicBezTo>
                    <a:cubicBezTo>
                      <a:pt x="910" y="953"/>
                      <a:pt x="917" y="953"/>
                      <a:pt x="922" y="957"/>
                    </a:cubicBezTo>
                    <a:cubicBezTo>
                      <a:pt x="927" y="961"/>
                      <a:pt x="927" y="968"/>
                      <a:pt x="923" y="973"/>
                    </a:cubicBezTo>
                    <a:cubicBezTo>
                      <a:pt x="916" y="982"/>
                      <a:pt x="908" y="990"/>
                      <a:pt x="900" y="999"/>
                    </a:cubicBezTo>
                    <a:cubicBezTo>
                      <a:pt x="898" y="1001"/>
                      <a:pt x="895" y="1002"/>
                      <a:pt x="892" y="1002"/>
                    </a:cubicBezTo>
                    <a:close/>
                    <a:moveTo>
                      <a:pt x="936" y="950"/>
                    </a:moveTo>
                    <a:cubicBezTo>
                      <a:pt x="934" y="950"/>
                      <a:pt x="931" y="949"/>
                      <a:pt x="929" y="948"/>
                    </a:cubicBezTo>
                    <a:cubicBezTo>
                      <a:pt x="924" y="944"/>
                      <a:pt x="923" y="937"/>
                      <a:pt x="927" y="932"/>
                    </a:cubicBezTo>
                    <a:cubicBezTo>
                      <a:pt x="934" y="923"/>
                      <a:pt x="941" y="914"/>
                      <a:pt x="947" y="904"/>
                    </a:cubicBezTo>
                    <a:cubicBezTo>
                      <a:pt x="950" y="899"/>
                      <a:pt x="957" y="898"/>
                      <a:pt x="963" y="901"/>
                    </a:cubicBezTo>
                    <a:cubicBezTo>
                      <a:pt x="968" y="905"/>
                      <a:pt x="969" y="912"/>
                      <a:pt x="966" y="917"/>
                    </a:cubicBezTo>
                    <a:cubicBezTo>
                      <a:pt x="959" y="927"/>
                      <a:pt x="952" y="936"/>
                      <a:pt x="945" y="946"/>
                    </a:cubicBezTo>
                    <a:cubicBezTo>
                      <a:pt x="943" y="949"/>
                      <a:pt x="940" y="950"/>
                      <a:pt x="936" y="950"/>
                    </a:cubicBezTo>
                    <a:close/>
                    <a:moveTo>
                      <a:pt x="974" y="893"/>
                    </a:moveTo>
                    <a:cubicBezTo>
                      <a:pt x="973" y="893"/>
                      <a:pt x="971" y="892"/>
                      <a:pt x="969" y="891"/>
                    </a:cubicBezTo>
                    <a:cubicBezTo>
                      <a:pt x="963" y="888"/>
                      <a:pt x="962" y="881"/>
                      <a:pt x="965" y="876"/>
                    </a:cubicBezTo>
                    <a:cubicBezTo>
                      <a:pt x="970" y="866"/>
                      <a:pt x="976" y="856"/>
                      <a:pt x="981" y="846"/>
                    </a:cubicBezTo>
                    <a:cubicBezTo>
                      <a:pt x="984" y="841"/>
                      <a:pt x="991" y="839"/>
                      <a:pt x="996" y="841"/>
                    </a:cubicBezTo>
                    <a:cubicBezTo>
                      <a:pt x="1002" y="844"/>
                      <a:pt x="1004" y="851"/>
                      <a:pt x="1001" y="857"/>
                    </a:cubicBezTo>
                    <a:cubicBezTo>
                      <a:pt x="996" y="867"/>
                      <a:pt x="990" y="877"/>
                      <a:pt x="984" y="887"/>
                    </a:cubicBezTo>
                    <a:cubicBezTo>
                      <a:pt x="982" y="891"/>
                      <a:pt x="978" y="893"/>
                      <a:pt x="974" y="893"/>
                    </a:cubicBezTo>
                    <a:close/>
                    <a:moveTo>
                      <a:pt x="1006" y="832"/>
                    </a:moveTo>
                    <a:cubicBezTo>
                      <a:pt x="1004" y="832"/>
                      <a:pt x="1003" y="831"/>
                      <a:pt x="1001" y="831"/>
                    </a:cubicBezTo>
                    <a:cubicBezTo>
                      <a:pt x="995" y="828"/>
                      <a:pt x="993" y="822"/>
                      <a:pt x="995" y="816"/>
                    </a:cubicBezTo>
                    <a:cubicBezTo>
                      <a:pt x="1000" y="806"/>
                      <a:pt x="1004" y="795"/>
                      <a:pt x="1008" y="785"/>
                    </a:cubicBezTo>
                    <a:cubicBezTo>
                      <a:pt x="1010" y="779"/>
                      <a:pt x="1016" y="776"/>
                      <a:pt x="1022" y="778"/>
                    </a:cubicBezTo>
                    <a:cubicBezTo>
                      <a:pt x="1028" y="780"/>
                      <a:pt x="1031" y="786"/>
                      <a:pt x="1029" y="792"/>
                    </a:cubicBezTo>
                    <a:cubicBezTo>
                      <a:pt x="1025" y="803"/>
                      <a:pt x="1021" y="814"/>
                      <a:pt x="1016" y="825"/>
                    </a:cubicBezTo>
                    <a:cubicBezTo>
                      <a:pt x="1014" y="829"/>
                      <a:pt x="1010" y="832"/>
                      <a:pt x="1006" y="832"/>
                    </a:cubicBezTo>
                    <a:close/>
                    <a:moveTo>
                      <a:pt x="1029" y="767"/>
                    </a:moveTo>
                    <a:cubicBezTo>
                      <a:pt x="1028" y="767"/>
                      <a:pt x="1027" y="767"/>
                      <a:pt x="1026" y="767"/>
                    </a:cubicBezTo>
                    <a:cubicBezTo>
                      <a:pt x="1020" y="765"/>
                      <a:pt x="1017" y="759"/>
                      <a:pt x="1018" y="753"/>
                    </a:cubicBezTo>
                    <a:cubicBezTo>
                      <a:pt x="1022" y="742"/>
                      <a:pt x="1024" y="731"/>
                      <a:pt x="1027" y="720"/>
                    </a:cubicBezTo>
                    <a:cubicBezTo>
                      <a:pt x="1028" y="714"/>
                      <a:pt x="1035" y="710"/>
                      <a:pt x="1041" y="712"/>
                    </a:cubicBezTo>
                    <a:cubicBezTo>
                      <a:pt x="1047" y="713"/>
                      <a:pt x="1051" y="719"/>
                      <a:pt x="1049" y="725"/>
                    </a:cubicBezTo>
                    <a:cubicBezTo>
                      <a:pt x="1046" y="737"/>
                      <a:pt x="1043" y="748"/>
                      <a:pt x="1040" y="759"/>
                    </a:cubicBezTo>
                    <a:cubicBezTo>
                      <a:pt x="1039" y="764"/>
                      <a:pt x="1034" y="767"/>
                      <a:pt x="1029" y="767"/>
                    </a:cubicBezTo>
                    <a:close/>
                    <a:moveTo>
                      <a:pt x="1045" y="700"/>
                    </a:moveTo>
                    <a:cubicBezTo>
                      <a:pt x="1044" y="700"/>
                      <a:pt x="1044" y="700"/>
                      <a:pt x="1043" y="700"/>
                    </a:cubicBezTo>
                    <a:cubicBezTo>
                      <a:pt x="1037" y="699"/>
                      <a:pt x="1033" y="693"/>
                      <a:pt x="1034" y="687"/>
                    </a:cubicBezTo>
                    <a:cubicBezTo>
                      <a:pt x="1036" y="676"/>
                      <a:pt x="1037" y="665"/>
                      <a:pt x="1039" y="654"/>
                    </a:cubicBezTo>
                    <a:cubicBezTo>
                      <a:pt x="1039" y="647"/>
                      <a:pt x="1045" y="643"/>
                      <a:pt x="1051" y="644"/>
                    </a:cubicBezTo>
                    <a:cubicBezTo>
                      <a:pt x="1057" y="644"/>
                      <a:pt x="1062" y="650"/>
                      <a:pt x="1061" y="656"/>
                    </a:cubicBezTo>
                    <a:cubicBezTo>
                      <a:pt x="1060" y="668"/>
                      <a:pt x="1058" y="679"/>
                      <a:pt x="1056" y="691"/>
                    </a:cubicBezTo>
                    <a:cubicBezTo>
                      <a:pt x="1055" y="696"/>
                      <a:pt x="1050" y="700"/>
                      <a:pt x="1045" y="700"/>
                    </a:cubicBezTo>
                    <a:close/>
                    <a:moveTo>
                      <a:pt x="1053" y="632"/>
                    </a:moveTo>
                    <a:cubicBezTo>
                      <a:pt x="1052" y="632"/>
                      <a:pt x="1052" y="632"/>
                      <a:pt x="1052" y="632"/>
                    </a:cubicBezTo>
                    <a:cubicBezTo>
                      <a:pt x="1046" y="632"/>
                      <a:pt x="1041" y="626"/>
                      <a:pt x="1041" y="620"/>
                    </a:cubicBezTo>
                    <a:cubicBezTo>
                      <a:pt x="1042" y="610"/>
                      <a:pt x="1042" y="600"/>
                      <a:pt x="1042" y="590"/>
                    </a:cubicBezTo>
                    <a:cubicBezTo>
                      <a:pt x="1042" y="586"/>
                      <a:pt x="1042" y="586"/>
                      <a:pt x="1042" y="586"/>
                    </a:cubicBezTo>
                    <a:cubicBezTo>
                      <a:pt x="1042" y="580"/>
                      <a:pt x="1047" y="575"/>
                      <a:pt x="1053" y="575"/>
                    </a:cubicBezTo>
                    <a:cubicBezTo>
                      <a:pt x="1053" y="575"/>
                      <a:pt x="1053" y="575"/>
                      <a:pt x="1053" y="575"/>
                    </a:cubicBezTo>
                    <a:cubicBezTo>
                      <a:pt x="1060" y="575"/>
                      <a:pt x="1065" y="580"/>
                      <a:pt x="1065" y="586"/>
                    </a:cubicBezTo>
                    <a:cubicBezTo>
                      <a:pt x="1065" y="590"/>
                      <a:pt x="1065" y="590"/>
                      <a:pt x="1065" y="590"/>
                    </a:cubicBezTo>
                    <a:cubicBezTo>
                      <a:pt x="1065" y="600"/>
                      <a:pt x="1065" y="611"/>
                      <a:pt x="1064" y="621"/>
                    </a:cubicBezTo>
                    <a:cubicBezTo>
                      <a:pt x="1064" y="627"/>
                      <a:pt x="1059" y="632"/>
                      <a:pt x="1053" y="632"/>
                    </a:cubicBezTo>
                    <a:close/>
                    <a:moveTo>
                      <a:pt x="1052" y="563"/>
                    </a:moveTo>
                    <a:cubicBezTo>
                      <a:pt x="1046" y="563"/>
                      <a:pt x="1041" y="559"/>
                      <a:pt x="1041" y="553"/>
                    </a:cubicBezTo>
                    <a:cubicBezTo>
                      <a:pt x="1040" y="542"/>
                      <a:pt x="1039" y="530"/>
                      <a:pt x="1038" y="519"/>
                    </a:cubicBezTo>
                    <a:cubicBezTo>
                      <a:pt x="1037" y="513"/>
                      <a:pt x="1041" y="507"/>
                      <a:pt x="1048" y="507"/>
                    </a:cubicBezTo>
                    <a:cubicBezTo>
                      <a:pt x="1054" y="506"/>
                      <a:pt x="1060" y="510"/>
                      <a:pt x="1060" y="516"/>
                    </a:cubicBezTo>
                    <a:cubicBezTo>
                      <a:pt x="1062" y="528"/>
                      <a:pt x="1063" y="540"/>
                      <a:pt x="1064" y="551"/>
                    </a:cubicBezTo>
                    <a:cubicBezTo>
                      <a:pt x="1064" y="558"/>
                      <a:pt x="1059" y="563"/>
                      <a:pt x="1053" y="563"/>
                    </a:cubicBezTo>
                    <a:cubicBezTo>
                      <a:pt x="1053" y="563"/>
                      <a:pt x="1052" y="563"/>
                      <a:pt x="1052" y="563"/>
                    </a:cubicBezTo>
                    <a:close/>
                    <a:moveTo>
                      <a:pt x="1044" y="495"/>
                    </a:moveTo>
                    <a:cubicBezTo>
                      <a:pt x="1038" y="495"/>
                      <a:pt x="1034" y="491"/>
                      <a:pt x="1033" y="486"/>
                    </a:cubicBezTo>
                    <a:cubicBezTo>
                      <a:pt x="1031" y="475"/>
                      <a:pt x="1028" y="464"/>
                      <a:pt x="1026" y="453"/>
                    </a:cubicBezTo>
                    <a:cubicBezTo>
                      <a:pt x="1024" y="447"/>
                      <a:pt x="1028" y="441"/>
                      <a:pt x="1034" y="439"/>
                    </a:cubicBezTo>
                    <a:cubicBezTo>
                      <a:pt x="1040" y="438"/>
                      <a:pt x="1046" y="441"/>
                      <a:pt x="1048" y="448"/>
                    </a:cubicBezTo>
                    <a:cubicBezTo>
                      <a:pt x="1050" y="459"/>
                      <a:pt x="1053" y="470"/>
                      <a:pt x="1055" y="482"/>
                    </a:cubicBezTo>
                    <a:cubicBezTo>
                      <a:pt x="1056" y="488"/>
                      <a:pt x="1052" y="494"/>
                      <a:pt x="1046" y="495"/>
                    </a:cubicBezTo>
                    <a:cubicBezTo>
                      <a:pt x="1045" y="495"/>
                      <a:pt x="1045" y="495"/>
                      <a:pt x="1044" y="495"/>
                    </a:cubicBezTo>
                    <a:close/>
                    <a:moveTo>
                      <a:pt x="1027" y="429"/>
                    </a:moveTo>
                    <a:cubicBezTo>
                      <a:pt x="1023" y="429"/>
                      <a:pt x="1018" y="425"/>
                      <a:pt x="1017" y="421"/>
                    </a:cubicBezTo>
                    <a:cubicBezTo>
                      <a:pt x="1013" y="410"/>
                      <a:pt x="1010" y="399"/>
                      <a:pt x="1006" y="389"/>
                    </a:cubicBezTo>
                    <a:cubicBezTo>
                      <a:pt x="1003" y="383"/>
                      <a:pt x="1006" y="376"/>
                      <a:pt x="1012" y="374"/>
                    </a:cubicBezTo>
                    <a:cubicBezTo>
                      <a:pt x="1018" y="372"/>
                      <a:pt x="1025" y="375"/>
                      <a:pt x="1027" y="381"/>
                    </a:cubicBezTo>
                    <a:cubicBezTo>
                      <a:pt x="1031" y="392"/>
                      <a:pt x="1035" y="403"/>
                      <a:pt x="1038" y="414"/>
                    </a:cubicBezTo>
                    <a:cubicBezTo>
                      <a:pt x="1040" y="420"/>
                      <a:pt x="1037" y="426"/>
                      <a:pt x="1031" y="428"/>
                    </a:cubicBezTo>
                    <a:cubicBezTo>
                      <a:pt x="1030" y="428"/>
                      <a:pt x="1028" y="429"/>
                      <a:pt x="1027" y="429"/>
                    </a:cubicBezTo>
                    <a:close/>
                    <a:moveTo>
                      <a:pt x="1003" y="364"/>
                    </a:moveTo>
                    <a:cubicBezTo>
                      <a:pt x="999" y="364"/>
                      <a:pt x="995" y="362"/>
                      <a:pt x="993" y="358"/>
                    </a:cubicBezTo>
                    <a:cubicBezTo>
                      <a:pt x="988" y="347"/>
                      <a:pt x="983" y="337"/>
                      <a:pt x="978" y="327"/>
                    </a:cubicBezTo>
                    <a:cubicBezTo>
                      <a:pt x="975" y="322"/>
                      <a:pt x="977" y="315"/>
                      <a:pt x="983" y="312"/>
                    </a:cubicBezTo>
                    <a:cubicBezTo>
                      <a:pt x="988" y="309"/>
                      <a:pt x="995" y="311"/>
                      <a:pt x="998" y="317"/>
                    </a:cubicBezTo>
                    <a:cubicBezTo>
                      <a:pt x="1004" y="327"/>
                      <a:pt x="1009" y="338"/>
                      <a:pt x="1013" y="348"/>
                    </a:cubicBezTo>
                    <a:cubicBezTo>
                      <a:pt x="1016" y="354"/>
                      <a:pt x="1013" y="361"/>
                      <a:pt x="1008" y="363"/>
                    </a:cubicBezTo>
                    <a:cubicBezTo>
                      <a:pt x="1006" y="364"/>
                      <a:pt x="1005" y="364"/>
                      <a:pt x="1003" y="364"/>
                    </a:cubicBezTo>
                    <a:close/>
                    <a:moveTo>
                      <a:pt x="971" y="304"/>
                    </a:moveTo>
                    <a:cubicBezTo>
                      <a:pt x="967" y="304"/>
                      <a:pt x="964" y="302"/>
                      <a:pt x="962" y="298"/>
                    </a:cubicBezTo>
                    <a:cubicBezTo>
                      <a:pt x="956" y="288"/>
                      <a:pt x="950" y="279"/>
                      <a:pt x="943" y="270"/>
                    </a:cubicBezTo>
                    <a:cubicBezTo>
                      <a:pt x="940" y="265"/>
                      <a:pt x="941" y="257"/>
                      <a:pt x="946" y="254"/>
                    </a:cubicBezTo>
                    <a:cubicBezTo>
                      <a:pt x="952" y="250"/>
                      <a:pt x="959" y="252"/>
                      <a:pt x="962" y="257"/>
                    </a:cubicBezTo>
                    <a:cubicBezTo>
                      <a:pt x="969" y="267"/>
                      <a:pt x="975" y="276"/>
                      <a:pt x="981" y="286"/>
                    </a:cubicBezTo>
                    <a:cubicBezTo>
                      <a:pt x="984" y="292"/>
                      <a:pt x="983" y="299"/>
                      <a:pt x="977" y="302"/>
                    </a:cubicBezTo>
                    <a:cubicBezTo>
                      <a:pt x="975" y="303"/>
                      <a:pt x="973" y="304"/>
                      <a:pt x="971" y="304"/>
                    </a:cubicBezTo>
                    <a:close/>
                    <a:moveTo>
                      <a:pt x="13" y="258"/>
                    </a:moveTo>
                    <a:cubicBezTo>
                      <a:pt x="10" y="258"/>
                      <a:pt x="8" y="257"/>
                      <a:pt x="6" y="255"/>
                    </a:cubicBezTo>
                    <a:cubicBezTo>
                      <a:pt x="1" y="252"/>
                      <a:pt x="0" y="244"/>
                      <a:pt x="3" y="239"/>
                    </a:cubicBezTo>
                    <a:cubicBezTo>
                      <a:pt x="10" y="230"/>
                      <a:pt x="18" y="221"/>
                      <a:pt x="25" y="212"/>
                    </a:cubicBezTo>
                    <a:cubicBezTo>
                      <a:pt x="29" y="207"/>
                      <a:pt x="36" y="206"/>
                      <a:pt x="41" y="210"/>
                    </a:cubicBezTo>
                    <a:cubicBezTo>
                      <a:pt x="46" y="214"/>
                      <a:pt x="46" y="222"/>
                      <a:pt x="42" y="226"/>
                    </a:cubicBezTo>
                    <a:cubicBezTo>
                      <a:pt x="35" y="235"/>
                      <a:pt x="28" y="244"/>
                      <a:pt x="22" y="253"/>
                    </a:cubicBezTo>
                    <a:cubicBezTo>
                      <a:pt x="19" y="256"/>
                      <a:pt x="16" y="258"/>
                      <a:pt x="13" y="258"/>
                    </a:cubicBezTo>
                    <a:close/>
                    <a:moveTo>
                      <a:pt x="933" y="247"/>
                    </a:moveTo>
                    <a:cubicBezTo>
                      <a:pt x="929" y="247"/>
                      <a:pt x="926" y="245"/>
                      <a:pt x="924" y="242"/>
                    </a:cubicBezTo>
                    <a:cubicBezTo>
                      <a:pt x="917" y="234"/>
                      <a:pt x="910" y="225"/>
                      <a:pt x="902" y="216"/>
                    </a:cubicBezTo>
                    <a:cubicBezTo>
                      <a:pt x="898" y="212"/>
                      <a:pt x="899" y="205"/>
                      <a:pt x="903" y="200"/>
                    </a:cubicBezTo>
                    <a:cubicBezTo>
                      <a:pt x="908" y="196"/>
                      <a:pt x="915" y="197"/>
                      <a:pt x="919" y="202"/>
                    </a:cubicBezTo>
                    <a:cubicBezTo>
                      <a:pt x="927" y="210"/>
                      <a:pt x="934" y="219"/>
                      <a:pt x="942" y="229"/>
                    </a:cubicBezTo>
                    <a:cubicBezTo>
                      <a:pt x="945" y="234"/>
                      <a:pt x="944" y="241"/>
                      <a:pt x="940" y="245"/>
                    </a:cubicBezTo>
                    <a:cubicBezTo>
                      <a:pt x="937" y="246"/>
                      <a:pt x="935" y="247"/>
                      <a:pt x="933" y="247"/>
                    </a:cubicBezTo>
                    <a:close/>
                    <a:moveTo>
                      <a:pt x="57" y="205"/>
                    </a:moveTo>
                    <a:cubicBezTo>
                      <a:pt x="54" y="205"/>
                      <a:pt x="51" y="204"/>
                      <a:pt x="49" y="202"/>
                    </a:cubicBezTo>
                    <a:cubicBezTo>
                      <a:pt x="44" y="197"/>
                      <a:pt x="44" y="190"/>
                      <a:pt x="48" y="186"/>
                    </a:cubicBezTo>
                    <a:cubicBezTo>
                      <a:pt x="56" y="177"/>
                      <a:pt x="65" y="169"/>
                      <a:pt x="73" y="161"/>
                    </a:cubicBezTo>
                    <a:cubicBezTo>
                      <a:pt x="78" y="157"/>
                      <a:pt x="85" y="157"/>
                      <a:pt x="89" y="161"/>
                    </a:cubicBezTo>
                    <a:cubicBezTo>
                      <a:pt x="93" y="166"/>
                      <a:pt x="93" y="173"/>
                      <a:pt x="89" y="177"/>
                    </a:cubicBezTo>
                    <a:cubicBezTo>
                      <a:pt x="80" y="185"/>
                      <a:pt x="72" y="193"/>
                      <a:pt x="65" y="201"/>
                    </a:cubicBezTo>
                    <a:cubicBezTo>
                      <a:pt x="63" y="204"/>
                      <a:pt x="60" y="205"/>
                      <a:pt x="57" y="205"/>
                    </a:cubicBezTo>
                    <a:close/>
                    <a:moveTo>
                      <a:pt x="887" y="195"/>
                    </a:moveTo>
                    <a:cubicBezTo>
                      <a:pt x="884" y="195"/>
                      <a:pt x="882" y="194"/>
                      <a:pt x="879" y="192"/>
                    </a:cubicBezTo>
                    <a:cubicBezTo>
                      <a:pt x="871" y="184"/>
                      <a:pt x="863" y="176"/>
                      <a:pt x="855" y="168"/>
                    </a:cubicBezTo>
                    <a:cubicBezTo>
                      <a:pt x="850" y="164"/>
                      <a:pt x="850" y="157"/>
                      <a:pt x="854" y="152"/>
                    </a:cubicBezTo>
                    <a:cubicBezTo>
                      <a:pt x="858" y="148"/>
                      <a:pt x="865" y="147"/>
                      <a:pt x="870" y="152"/>
                    </a:cubicBezTo>
                    <a:cubicBezTo>
                      <a:pt x="879" y="159"/>
                      <a:pt x="887" y="168"/>
                      <a:pt x="895" y="176"/>
                    </a:cubicBezTo>
                    <a:cubicBezTo>
                      <a:pt x="900" y="180"/>
                      <a:pt x="900" y="188"/>
                      <a:pt x="895" y="192"/>
                    </a:cubicBezTo>
                    <a:cubicBezTo>
                      <a:pt x="893" y="194"/>
                      <a:pt x="890" y="195"/>
                      <a:pt x="887" y="195"/>
                    </a:cubicBezTo>
                    <a:close/>
                    <a:moveTo>
                      <a:pt x="106" y="158"/>
                    </a:moveTo>
                    <a:cubicBezTo>
                      <a:pt x="103" y="158"/>
                      <a:pt x="100" y="156"/>
                      <a:pt x="98" y="154"/>
                    </a:cubicBezTo>
                    <a:cubicBezTo>
                      <a:pt x="94" y="149"/>
                      <a:pt x="94" y="142"/>
                      <a:pt x="99" y="138"/>
                    </a:cubicBezTo>
                    <a:cubicBezTo>
                      <a:pt x="108" y="130"/>
                      <a:pt x="117" y="123"/>
                      <a:pt x="127" y="116"/>
                    </a:cubicBezTo>
                    <a:cubicBezTo>
                      <a:pt x="132" y="112"/>
                      <a:pt x="139" y="113"/>
                      <a:pt x="143" y="118"/>
                    </a:cubicBezTo>
                    <a:cubicBezTo>
                      <a:pt x="146" y="123"/>
                      <a:pt x="145" y="130"/>
                      <a:pt x="140" y="134"/>
                    </a:cubicBezTo>
                    <a:cubicBezTo>
                      <a:pt x="131" y="141"/>
                      <a:pt x="122" y="148"/>
                      <a:pt x="114" y="155"/>
                    </a:cubicBezTo>
                    <a:cubicBezTo>
                      <a:pt x="112" y="157"/>
                      <a:pt x="109" y="158"/>
                      <a:pt x="106" y="158"/>
                    </a:cubicBezTo>
                    <a:close/>
                    <a:moveTo>
                      <a:pt x="836" y="149"/>
                    </a:moveTo>
                    <a:cubicBezTo>
                      <a:pt x="834" y="149"/>
                      <a:pt x="831" y="148"/>
                      <a:pt x="829" y="147"/>
                    </a:cubicBezTo>
                    <a:cubicBezTo>
                      <a:pt x="821" y="140"/>
                      <a:pt x="812" y="133"/>
                      <a:pt x="802" y="126"/>
                    </a:cubicBezTo>
                    <a:cubicBezTo>
                      <a:pt x="797" y="123"/>
                      <a:pt x="796" y="116"/>
                      <a:pt x="800" y="111"/>
                    </a:cubicBezTo>
                    <a:cubicBezTo>
                      <a:pt x="803" y="105"/>
                      <a:pt x="810" y="104"/>
                      <a:pt x="815" y="108"/>
                    </a:cubicBezTo>
                    <a:cubicBezTo>
                      <a:pt x="825" y="115"/>
                      <a:pt x="834" y="122"/>
                      <a:pt x="843" y="129"/>
                    </a:cubicBezTo>
                    <a:cubicBezTo>
                      <a:pt x="848" y="133"/>
                      <a:pt x="849" y="140"/>
                      <a:pt x="845" y="145"/>
                    </a:cubicBezTo>
                    <a:cubicBezTo>
                      <a:pt x="843" y="148"/>
                      <a:pt x="840" y="149"/>
                      <a:pt x="836" y="149"/>
                    </a:cubicBezTo>
                    <a:close/>
                    <a:moveTo>
                      <a:pt x="162" y="117"/>
                    </a:moveTo>
                    <a:cubicBezTo>
                      <a:pt x="158" y="117"/>
                      <a:pt x="154" y="115"/>
                      <a:pt x="152" y="111"/>
                    </a:cubicBezTo>
                    <a:cubicBezTo>
                      <a:pt x="149" y="106"/>
                      <a:pt x="150" y="99"/>
                      <a:pt x="155" y="96"/>
                    </a:cubicBezTo>
                    <a:cubicBezTo>
                      <a:pt x="165" y="89"/>
                      <a:pt x="175" y="83"/>
                      <a:pt x="185" y="77"/>
                    </a:cubicBezTo>
                    <a:cubicBezTo>
                      <a:pt x="191" y="74"/>
                      <a:pt x="198" y="76"/>
                      <a:pt x="201" y="82"/>
                    </a:cubicBezTo>
                    <a:cubicBezTo>
                      <a:pt x="204" y="87"/>
                      <a:pt x="202" y="94"/>
                      <a:pt x="197" y="97"/>
                    </a:cubicBezTo>
                    <a:cubicBezTo>
                      <a:pt x="187" y="103"/>
                      <a:pt x="177" y="109"/>
                      <a:pt x="168" y="115"/>
                    </a:cubicBezTo>
                    <a:cubicBezTo>
                      <a:pt x="166" y="116"/>
                      <a:pt x="164" y="117"/>
                      <a:pt x="162" y="117"/>
                    </a:cubicBezTo>
                    <a:close/>
                    <a:moveTo>
                      <a:pt x="780" y="109"/>
                    </a:moveTo>
                    <a:cubicBezTo>
                      <a:pt x="778" y="109"/>
                      <a:pt x="776" y="109"/>
                      <a:pt x="774" y="108"/>
                    </a:cubicBezTo>
                    <a:cubicBezTo>
                      <a:pt x="765" y="102"/>
                      <a:pt x="755" y="96"/>
                      <a:pt x="745" y="91"/>
                    </a:cubicBezTo>
                    <a:cubicBezTo>
                      <a:pt x="740" y="88"/>
                      <a:pt x="738" y="81"/>
                      <a:pt x="741" y="75"/>
                    </a:cubicBezTo>
                    <a:cubicBezTo>
                      <a:pt x="744" y="70"/>
                      <a:pt x="750" y="68"/>
                      <a:pt x="756" y="71"/>
                    </a:cubicBezTo>
                    <a:cubicBezTo>
                      <a:pt x="766" y="76"/>
                      <a:pt x="776" y="82"/>
                      <a:pt x="786" y="88"/>
                    </a:cubicBezTo>
                    <a:cubicBezTo>
                      <a:pt x="792" y="92"/>
                      <a:pt x="793" y="99"/>
                      <a:pt x="790" y="104"/>
                    </a:cubicBezTo>
                    <a:cubicBezTo>
                      <a:pt x="788" y="108"/>
                      <a:pt x="784" y="109"/>
                      <a:pt x="780" y="109"/>
                    </a:cubicBezTo>
                    <a:close/>
                    <a:moveTo>
                      <a:pt x="221" y="83"/>
                    </a:moveTo>
                    <a:cubicBezTo>
                      <a:pt x="217" y="83"/>
                      <a:pt x="213" y="80"/>
                      <a:pt x="211" y="76"/>
                    </a:cubicBezTo>
                    <a:cubicBezTo>
                      <a:pt x="208" y="71"/>
                      <a:pt x="211" y="64"/>
                      <a:pt x="216" y="61"/>
                    </a:cubicBezTo>
                    <a:cubicBezTo>
                      <a:pt x="227" y="56"/>
                      <a:pt x="237" y="51"/>
                      <a:pt x="248" y="46"/>
                    </a:cubicBezTo>
                    <a:cubicBezTo>
                      <a:pt x="254" y="44"/>
                      <a:pt x="261" y="47"/>
                      <a:pt x="263" y="52"/>
                    </a:cubicBezTo>
                    <a:cubicBezTo>
                      <a:pt x="265" y="58"/>
                      <a:pt x="263" y="65"/>
                      <a:pt x="257" y="67"/>
                    </a:cubicBezTo>
                    <a:cubicBezTo>
                      <a:pt x="247" y="72"/>
                      <a:pt x="236" y="76"/>
                      <a:pt x="226" y="81"/>
                    </a:cubicBezTo>
                    <a:cubicBezTo>
                      <a:pt x="225" y="82"/>
                      <a:pt x="223" y="83"/>
                      <a:pt x="221" y="83"/>
                    </a:cubicBezTo>
                    <a:close/>
                    <a:moveTo>
                      <a:pt x="720" y="77"/>
                    </a:moveTo>
                    <a:cubicBezTo>
                      <a:pt x="718" y="77"/>
                      <a:pt x="717" y="76"/>
                      <a:pt x="715" y="76"/>
                    </a:cubicBezTo>
                    <a:cubicBezTo>
                      <a:pt x="705" y="71"/>
                      <a:pt x="694" y="66"/>
                      <a:pt x="684" y="62"/>
                    </a:cubicBezTo>
                    <a:cubicBezTo>
                      <a:pt x="678" y="60"/>
                      <a:pt x="675" y="53"/>
                      <a:pt x="678" y="48"/>
                    </a:cubicBezTo>
                    <a:cubicBezTo>
                      <a:pt x="680" y="42"/>
                      <a:pt x="687" y="39"/>
                      <a:pt x="692" y="41"/>
                    </a:cubicBezTo>
                    <a:cubicBezTo>
                      <a:pt x="703" y="46"/>
                      <a:pt x="714" y="50"/>
                      <a:pt x="725" y="55"/>
                    </a:cubicBezTo>
                    <a:cubicBezTo>
                      <a:pt x="730" y="58"/>
                      <a:pt x="733" y="65"/>
                      <a:pt x="730" y="70"/>
                    </a:cubicBezTo>
                    <a:cubicBezTo>
                      <a:pt x="728" y="74"/>
                      <a:pt x="724" y="77"/>
                      <a:pt x="720" y="77"/>
                    </a:cubicBezTo>
                    <a:close/>
                    <a:moveTo>
                      <a:pt x="285" y="56"/>
                    </a:moveTo>
                    <a:cubicBezTo>
                      <a:pt x="280" y="56"/>
                      <a:pt x="276" y="53"/>
                      <a:pt x="274" y="48"/>
                    </a:cubicBezTo>
                    <a:cubicBezTo>
                      <a:pt x="272" y="42"/>
                      <a:pt x="275" y="36"/>
                      <a:pt x="281" y="34"/>
                    </a:cubicBezTo>
                    <a:cubicBezTo>
                      <a:pt x="292" y="30"/>
                      <a:pt x="303" y="26"/>
                      <a:pt x="314" y="23"/>
                    </a:cubicBezTo>
                    <a:cubicBezTo>
                      <a:pt x="320" y="21"/>
                      <a:pt x="326" y="25"/>
                      <a:pt x="328" y="31"/>
                    </a:cubicBezTo>
                    <a:cubicBezTo>
                      <a:pt x="330" y="37"/>
                      <a:pt x="326" y="43"/>
                      <a:pt x="320" y="45"/>
                    </a:cubicBezTo>
                    <a:cubicBezTo>
                      <a:pt x="310" y="48"/>
                      <a:pt x="299" y="51"/>
                      <a:pt x="288" y="55"/>
                    </a:cubicBezTo>
                    <a:cubicBezTo>
                      <a:pt x="287" y="56"/>
                      <a:pt x="286" y="56"/>
                      <a:pt x="285" y="56"/>
                    </a:cubicBezTo>
                    <a:close/>
                    <a:moveTo>
                      <a:pt x="656" y="51"/>
                    </a:moveTo>
                    <a:cubicBezTo>
                      <a:pt x="655" y="51"/>
                      <a:pt x="653" y="51"/>
                      <a:pt x="652" y="51"/>
                    </a:cubicBezTo>
                    <a:cubicBezTo>
                      <a:pt x="642" y="47"/>
                      <a:pt x="631" y="44"/>
                      <a:pt x="620" y="41"/>
                    </a:cubicBezTo>
                    <a:cubicBezTo>
                      <a:pt x="614" y="40"/>
                      <a:pt x="610" y="34"/>
                      <a:pt x="612" y="28"/>
                    </a:cubicBezTo>
                    <a:cubicBezTo>
                      <a:pt x="613" y="21"/>
                      <a:pt x="620" y="18"/>
                      <a:pt x="626" y="19"/>
                    </a:cubicBezTo>
                    <a:cubicBezTo>
                      <a:pt x="637" y="22"/>
                      <a:pt x="648" y="26"/>
                      <a:pt x="659" y="29"/>
                    </a:cubicBezTo>
                    <a:cubicBezTo>
                      <a:pt x="665" y="31"/>
                      <a:pt x="669" y="38"/>
                      <a:pt x="667" y="44"/>
                    </a:cubicBezTo>
                    <a:cubicBezTo>
                      <a:pt x="665" y="48"/>
                      <a:pt x="661" y="51"/>
                      <a:pt x="656" y="51"/>
                    </a:cubicBezTo>
                    <a:close/>
                    <a:moveTo>
                      <a:pt x="351" y="37"/>
                    </a:moveTo>
                    <a:cubicBezTo>
                      <a:pt x="345" y="37"/>
                      <a:pt x="341" y="33"/>
                      <a:pt x="339" y="28"/>
                    </a:cubicBezTo>
                    <a:cubicBezTo>
                      <a:pt x="338" y="22"/>
                      <a:pt x="342" y="16"/>
                      <a:pt x="348" y="14"/>
                    </a:cubicBezTo>
                    <a:cubicBezTo>
                      <a:pt x="359" y="12"/>
                      <a:pt x="371" y="10"/>
                      <a:pt x="382" y="8"/>
                    </a:cubicBezTo>
                    <a:cubicBezTo>
                      <a:pt x="389" y="7"/>
                      <a:pt x="394" y="11"/>
                      <a:pt x="395" y="17"/>
                    </a:cubicBezTo>
                    <a:cubicBezTo>
                      <a:pt x="396" y="23"/>
                      <a:pt x="392" y="29"/>
                      <a:pt x="386" y="30"/>
                    </a:cubicBezTo>
                    <a:cubicBezTo>
                      <a:pt x="375" y="32"/>
                      <a:pt x="364" y="34"/>
                      <a:pt x="353" y="37"/>
                    </a:cubicBezTo>
                    <a:cubicBezTo>
                      <a:pt x="352" y="37"/>
                      <a:pt x="351" y="37"/>
                      <a:pt x="351" y="37"/>
                    </a:cubicBezTo>
                    <a:close/>
                    <a:moveTo>
                      <a:pt x="589" y="34"/>
                    </a:moveTo>
                    <a:cubicBezTo>
                      <a:pt x="589" y="34"/>
                      <a:pt x="588" y="34"/>
                      <a:pt x="587" y="34"/>
                    </a:cubicBezTo>
                    <a:cubicBezTo>
                      <a:pt x="576" y="32"/>
                      <a:pt x="565" y="30"/>
                      <a:pt x="554" y="28"/>
                    </a:cubicBezTo>
                    <a:cubicBezTo>
                      <a:pt x="548" y="27"/>
                      <a:pt x="543" y="22"/>
                      <a:pt x="544" y="15"/>
                    </a:cubicBezTo>
                    <a:cubicBezTo>
                      <a:pt x="545" y="9"/>
                      <a:pt x="551" y="5"/>
                      <a:pt x="557" y="6"/>
                    </a:cubicBezTo>
                    <a:cubicBezTo>
                      <a:pt x="569" y="7"/>
                      <a:pt x="580" y="9"/>
                      <a:pt x="592" y="12"/>
                    </a:cubicBezTo>
                    <a:cubicBezTo>
                      <a:pt x="598" y="13"/>
                      <a:pt x="602" y="19"/>
                      <a:pt x="600" y="25"/>
                    </a:cubicBezTo>
                    <a:cubicBezTo>
                      <a:pt x="599" y="30"/>
                      <a:pt x="595" y="34"/>
                      <a:pt x="589" y="34"/>
                    </a:cubicBezTo>
                    <a:close/>
                    <a:moveTo>
                      <a:pt x="418" y="26"/>
                    </a:moveTo>
                    <a:cubicBezTo>
                      <a:pt x="413" y="26"/>
                      <a:pt x="408" y="22"/>
                      <a:pt x="407" y="16"/>
                    </a:cubicBezTo>
                    <a:cubicBezTo>
                      <a:pt x="406" y="9"/>
                      <a:pt x="411" y="4"/>
                      <a:pt x="417" y="3"/>
                    </a:cubicBezTo>
                    <a:cubicBezTo>
                      <a:pt x="429" y="2"/>
                      <a:pt x="441" y="1"/>
                      <a:pt x="452" y="1"/>
                    </a:cubicBezTo>
                    <a:cubicBezTo>
                      <a:pt x="459" y="1"/>
                      <a:pt x="464" y="5"/>
                      <a:pt x="464" y="12"/>
                    </a:cubicBezTo>
                    <a:cubicBezTo>
                      <a:pt x="464" y="18"/>
                      <a:pt x="459" y="23"/>
                      <a:pt x="453" y="23"/>
                    </a:cubicBezTo>
                    <a:cubicBezTo>
                      <a:pt x="442" y="24"/>
                      <a:pt x="431" y="25"/>
                      <a:pt x="419" y="26"/>
                    </a:cubicBezTo>
                    <a:cubicBezTo>
                      <a:pt x="419" y="26"/>
                      <a:pt x="419" y="26"/>
                      <a:pt x="418" y="26"/>
                    </a:cubicBezTo>
                    <a:close/>
                    <a:moveTo>
                      <a:pt x="521" y="25"/>
                    </a:moveTo>
                    <a:cubicBezTo>
                      <a:pt x="521" y="25"/>
                      <a:pt x="521" y="25"/>
                      <a:pt x="520" y="25"/>
                    </a:cubicBezTo>
                    <a:cubicBezTo>
                      <a:pt x="509" y="24"/>
                      <a:pt x="498" y="23"/>
                      <a:pt x="487" y="23"/>
                    </a:cubicBezTo>
                    <a:cubicBezTo>
                      <a:pt x="481" y="23"/>
                      <a:pt x="476" y="18"/>
                      <a:pt x="476" y="12"/>
                    </a:cubicBezTo>
                    <a:cubicBezTo>
                      <a:pt x="476" y="5"/>
                      <a:pt x="481" y="0"/>
                      <a:pt x="487" y="0"/>
                    </a:cubicBezTo>
                    <a:cubicBezTo>
                      <a:pt x="499" y="1"/>
                      <a:pt x="511" y="1"/>
                      <a:pt x="522" y="2"/>
                    </a:cubicBezTo>
                    <a:cubicBezTo>
                      <a:pt x="528" y="3"/>
                      <a:pt x="533" y="8"/>
                      <a:pt x="533" y="14"/>
                    </a:cubicBezTo>
                    <a:cubicBezTo>
                      <a:pt x="532" y="20"/>
                      <a:pt x="527" y="25"/>
                      <a:pt x="521" y="25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6" name="îSľíďé"/>
              <p:cNvSpPr/>
              <p:nvPr/>
            </p:nvSpPr>
            <p:spPr bwMode="auto">
              <a:xfrm>
                <a:off x="1078" y="1111"/>
                <a:ext cx="69" cy="27"/>
              </a:xfrm>
              <a:custGeom>
                <a:avLst/>
                <a:gdLst/>
                <a:ahLst/>
                <a:cxnLst>
                  <a:cxn ang="0">
                    <a:pos x="46" y="23"/>
                  </a:cxn>
                  <a:cxn ang="0">
                    <a:pos x="46" y="23"/>
                  </a:cxn>
                  <a:cxn ang="0">
                    <a:pos x="29" y="23"/>
                  </a:cxn>
                  <a:cxn ang="0">
                    <a:pos x="28" y="23"/>
                  </a:cxn>
                  <a:cxn ang="0">
                    <a:pos x="12" y="23"/>
                  </a:cxn>
                  <a:cxn ang="0">
                    <a:pos x="0" y="12"/>
                  </a:cxn>
                  <a:cxn ang="0">
                    <a:pos x="12" y="0"/>
                  </a:cxn>
                  <a:cxn ang="0">
                    <a:pos x="28" y="0"/>
                  </a:cxn>
                  <a:cxn ang="0">
                    <a:pos x="29" y="0"/>
                  </a:cxn>
                  <a:cxn ang="0">
                    <a:pos x="46" y="1"/>
                  </a:cxn>
                  <a:cxn ang="0">
                    <a:pos x="57" y="12"/>
                  </a:cxn>
                  <a:cxn ang="0">
                    <a:pos x="46" y="23"/>
                  </a:cxn>
                </a:cxnLst>
                <a:rect l="0" t="0" r="r" b="b"/>
                <a:pathLst>
                  <a:path w="57" h="23">
                    <a:moveTo>
                      <a:pt x="46" y="23"/>
                    </a:moveTo>
                    <a:cubicBezTo>
                      <a:pt x="46" y="23"/>
                      <a:pt x="46" y="23"/>
                      <a:pt x="46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8" y="23"/>
                    </a:cubicBezTo>
                    <a:cubicBezTo>
                      <a:pt x="23" y="23"/>
                      <a:pt x="17" y="23"/>
                      <a:pt x="12" y="23"/>
                    </a:cubicBez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7" y="0"/>
                      <a:pt x="23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52" y="1"/>
                      <a:pt x="57" y="6"/>
                      <a:pt x="57" y="12"/>
                    </a:cubicBezTo>
                    <a:cubicBezTo>
                      <a:pt x="57" y="18"/>
                      <a:pt x="52" y="23"/>
                      <a:pt x="46" y="23"/>
                    </a:cubicBezTo>
                    <a:close/>
                  </a:path>
                </a:pathLst>
              </a:custGeom>
              <a:solidFill>
                <a:srgbClr val="DCDBD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7" name="îṧ1ïḍê"/>
              <p:cNvSpPr/>
              <p:nvPr/>
            </p:nvSpPr>
            <p:spPr bwMode="auto">
              <a:xfrm>
                <a:off x="1160" y="1112"/>
                <a:ext cx="1346" cy="908"/>
              </a:xfrm>
              <a:custGeom>
                <a:avLst/>
                <a:gdLst/>
                <a:ahLst/>
                <a:cxnLst>
                  <a:cxn ang="0">
                    <a:pos x="185" y="727"/>
                  </a:cxn>
                  <a:cxn ang="0">
                    <a:pos x="195" y="722"/>
                  </a:cxn>
                  <a:cxn ang="0">
                    <a:pos x="210" y="727"/>
                  </a:cxn>
                  <a:cxn ang="0">
                    <a:pos x="293" y="663"/>
                  </a:cxn>
                  <a:cxn ang="0">
                    <a:pos x="328" y="670"/>
                  </a:cxn>
                  <a:cxn ang="0">
                    <a:pos x="364" y="655"/>
                  </a:cxn>
                  <a:cxn ang="0">
                    <a:pos x="385" y="620"/>
                  </a:cxn>
                  <a:cxn ang="0">
                    <a:pos x="390" y="641"/>
                  </a:cxn>
                  <a:cxn ang="0">
                    <a:pos x="492" y="581"/>
                  </a:cxn>
                  <a:cxn ang="0">
                    <a:pos x="502" y="576"/>
                  </a:cxn>
                  <a:cxn ang="0">
                    <a:pos x="517" y="582"/>
                  </a:cxn>
                  <a:cxn ang="0">
                    <a:pos x="599" y="518"/>
                  </a:cxn>
                  <a:cxn ang="0">
                    <a:pos x="635" y="525"/>
                  </a:cxn>
                  <a:cxn ang="0">
                    <a:pos x="670" y="509"/>
                  </a:cxn>
                  <a:cxn ang="0">
                    <a:pos x="691" y="474"/>
                  </a:cxn>
                  <a:cxn ang="0">
                    <a:pos x="696" y="496"/>
                  </a:cxn>
                  <a:cxn ang="0">
                    <a:pos x="798" y="436"/>
                  </a:cxn>
                  <a:cxn ang="0">
                    <a:pos x="808" y="431"/>
                  </a:cxn>
                  <a:cxn ang="0">
                    <a:pos x="823" y="436"/>
                  </a:cxn>
                  <a:cxn ang="0">
                    <a:pos x="905" y="372"/>
                  </a:cxn>
                  <a:cxn ang="0">
                    <a:pos x="941" y="379"/>
                  </a:cxn>
                  <a:cxn ang="0">
                    <a:pos x="976" y="364"/>
                  </a:cxn>
                  <a:cxn ang="0">
                    <a:pos x="997" y="328"/>
                  </a:cxn>
                  <a:cxn ang="0">
                    <a:pos x="1030" y="338"/>
                  </a:cxn>
                  <a:cxn ang="0">
                    <a:pos x="1052" y="295"/>
                  </a:cxn>
                  <a:cxn ang="0">
                    <a:pos x="1090" y="286"/>
                  </a:cxn>
                  <a:cxn ang="0">
                    <a:pos x="1088" y="244"/>
                  </a:cxn>
                  <a:cxn ang="0">
                    <a:pos x="1098" y="260"/>
                  </a:cxn>
                  <a:cxn ang="0">
                    <a:pos x="1117" y="146"/>
                  </a:cxn>
                  <a:cxn ang="0">
                    <a:pos x="1084" y="122"/>
                  </a:cxn>
                  <a:cxn ang="0">
                    <a:pos x="1099" y="127"/>
                  </a:cxn>
                  <a:cxn ang="0">
                    <a:pos x="1019" y="57"/>
                  </a:cxn>
                  <a:cxn ang="0">
                    <a:pos x="1061" y="72"/>
                  </a:cxn>
                  <a:cxn ang="0">
                    <a:pos x="947" y="30"/>
                  </a:cxn>
                  <a:cxn ang="0">
                    <a:pos x="925" y="41"/>
                  </a:cxn>
                  <a:cxn ang="0">
                    <a:pos x="925" y="18"/>
                  </a:cxn>
                  <a:cxn ang="0">
                    <a:pos x="823" y="39"/>
                  </a:cxn>
                  <a:cxn ang="0">
                    <a:pos x="857" y="40"/>
                  </a:cxn>
                  <a:cxn ang="0">
                    <a:pos x="756" y="15"/>
                  </a:cxn>
                  <a:cxn ang="0">
                    <a:pos x="722" y="37"/>
                  </a:cxn>
                  <a:cxn ang="0">
                    <a:pos x="733" y="26"/>
                  </a:cxn>
                  <a:cxn ang="0">
                    <a:pos x="609" y="23"/>
                  </a:cxn>
                  <a:cxn ang="0">
                    <a:pos x="587" y="34"/>
                  </a:cxn>
                  <a:cxn ang="0">
                    <a:pos x="587" y="12"/>
                  </a:cxn>
                  <a:cxn ang="0">
                    <a:pos x="485" y="32"/>
                  </a:cxn>
                  <a:cxn ang="0">
                    <a:pos x="519" y="33"/>
                  </a:cxn>
                  <a:cxn ang="0">
                    <a:pos x="418" y="8"/>
                  </a:cxn>
                  <a:cxn ang="0">
                    <a:pos x="383" y="30"/>
                  </a:cxn>
                  <a:cxn ang="0">
                    <a:pos x="395" y="19"/>
                  </a:cxn>
                  <a:cxn ang="0">
                    <a:pos x="271" y="17"/>
                  </a:cxn>
                  <a:cxn ang="0">
                    <a:pos x="316" y="29"/>
                  </a:cxn>
                  <a:cxn ang="0">
                    <a:pos x="215" y="4"/>
                  </a:cxn>
                  <a:cxn ang="0">
                    <a:pos x="180" y="26"/>
                  </a:cxn>
                  <a:cxn ang="0">
                    <a:pos x="192" y="15"/>
                  </a:cxn>
                  <a:cxn ang="0">
                    <a:pos x="68" y="13"/>
                  </a:cxn>
                  <a:cxn ang="0">
                    <a:pos x="45" y="24"/>
                  </a:cxn>
                  <a:cxn ang="0">
                    <a:pos x="12" y="0"/>
                  </a:cxn>
                </a:cxnLst>
                <a:rect l="0" t="0" r="r" b="b"/>
                <a:pathLst>
                  <a:path w="1122" h="757">
                    <a:moveTo>
                      <a:pt x="144" y="757"/>
                    </a:moveTo>
                    <a:cubicBezTo>
                      <a:pt x="140" y="757"/>
                      <a:pt x="136" y="755"/>
                      <a:pt x="134" y="751"/>
                    </a:cubicBezTo>
                    <a:cubicBezTo>
                      <a:pt x="131" y="745"/>
                      <a:pt x="134" y="738"/>
                      <a:pt x="139" y="736"/>
                    </a:cubicBezTo>
                    <a:cubicBezTo>
                      <a:pt x="170" y="721"/>
                      <a:pt x="170" y="721"/>
                      <a:pt x="170" y="721"/>
                    </a:cubicBezTo>
                    <a:cubicBezTo>
                      <a:pt x="176" y="719"/>
                      <a:pt x="183" y="721"/>
                      <a:pt x="185" y="727"/>
                    </a:cubicBezTo>
                    <a:cubicBezTo>
                      <a:pt x="188" y="732"/>
                      <a:pt x="185" y="739"/>
                      <a:pt x="180" y="742"/>
                    </a:cubicBezTo>
                    <a:cubicBezTo>
                      <a:pt x="149" y="756"/>
                      <a:pt x="149" y="756"/>
                      <a:pt x="149" y="756"/>
                    </a:cubicBezTo>
                    <a:cubicBezTo>
                      <a:pt x="148" y="757"/>
                      <a:pt x="146" y="757"/>
                      <a:pt x="144" y="757"/>
                    </a:cubicBezTo>
                    <a:close/>
                    <a:moveTo>
                      <a:pt x="206" y="728"/>
                    </a:moveTo>
                    <a:cubicBezTo>
                      <a:pt x="201" y="728"/>
                      <a:pt x="197" y="726"/>
                      <a:pt x="195" y="722"/>
                    </a:cubicBezTo>
                    <a:cubicBezTo>
                      <a:pt x="193" y="716"/>
                      <a:pt x="195" y="709"/>
                      <a:pt x="201" y="707"/>
                    </a:cubicBezTo>
                    <a:cubicBezTo>
                      <a:pt x="231" y="692"/>
                      <a:pt x="231" y="692"/>
                      <a:pt x="231" y="692"/>
                    </a:cubicBezTo>
                    <a:cubicBezTo>
                      <a:pt x="237" y="690"/>
                      <a:pt x="244" y="692"/>
                      <a:pt x="247" y="698"/>
                    </a:cubicBezTo>
                    <a:cubicBezTo>
                      <a:pt x="249" y="703"/>
                      <a:pt x="247" y="710"/>
                      <a:pt x="241" y="713"/>
                    </a:cubicBezTo>
                    <a:cubicBezTo>
                      <a:pt x="210" y="727"/>
                      <a:pt x="210" y="727"/>
                      <a:pt x="210" y="727"/>
                    </a:cubicBezTo>
                    <a:cubicBezTo>
                      <a:pt x="209" y="728"/>
                      <a:pt x="207" y="728"/>
                      <a:pt x="206" y="728"/>
                    </a:cubicBezTo>
                    <a:close/>
                    <a:moveTo>
                      <a:pt x="267" y="699"/>
                    </a:moveTo>
                    <a:cubicBezTo>
                      <a:pt x="263" y="699"/>
                      <a:pt x="259" y="697"/>
                      <a:pt x="257" y="693"/>
                    </a:cubicBezTo>
                    <a:cubicBezTo>
                      <a:pt x="254" y="687"/>
                      <a:pt x="256" y="680"/>
                      <a:pt x="262" y="678"/>
                    </a:cubicBezTo>
                    <a:cubicBezTo>
                      <a:pt x="293" y="663"/>
                      <a:pt x="293" y="663"/>
                      <a:pt x="293" y="663"/>
                    </a:cubicBezTo>
                    <a:cubicBezTo>
                      <a:pt x="298" y="660"/>
                      <a:pt x="305" y="663"/>
                      <a:pt x="308" y="669"/>
                    </a:cubicBezTo>
                    <a:cubicBezTo>
                      <a:pt x="311" y="674"/>
                      <a:pt x="308" y="681"/>
                      <a:pt x="302" y="684"/>
                    </a:cubicBezTo>
                    <a:cubicBezTo>
                      <a:pt x="272" y="698"/>
                      <a:pt x="272" y="698"/>
                      <a:pt x="272" y="698"/>
                    </a:cubicBezTo>
                    <a:cubicBezTo>
                      <a:pt x="270" y="699"/>
                      <a:pt x="269" y="699"/>
                      <a:pt x="267" y="699"/>
                    </a:cubicBezTo>
                    <a:close/>
                    <a:moveTo>
                      <a:pt x="328" y="670"/>
                    </a:moveTo>
                    <a:cubicBezTo>
                      <a:pt x="324" y="670"/>
                      <a:pt x="320" y="668"/>
                      <a:pt x="318" y="664"/>
                    </a:cubicBezTo>
                    <a:cubicBezTo>
                      <a:pt x="315" y="658"/>
                      <a:pt x="318" y="651"/>
                      <a:pt x="323" y="649"/>
                    </a:cubicBezTo>
                    <a:cubicBezTo>
                      <a:pt x="354" y="634"/>
                      <a:pt x="354" y="634"/>
                      <a:pt x="354" y="634"/>
                    </a:cubicBezTo>
                    <a:cubicBezTo>
                      <a:pt x="360" y="631"/>
                      <a:pt x="366" y="634"/>
                      <a:pt x="369" y="639"/>
                    </a:cubicBezTo>
                    <a:cubicBezTo>
                      <a:pt x="372" y="645"/>
                      <a:pt x="369" y="652"/>
                      <a:pt x="364" y="655"/>
                    </a:cubicBezTo>
                    <a:cubicBezTo>
                      <a:pt x="333" y="669"/>
                      <a:pt x="333" y="669"/>
                      <a:pt x="333" y="669"/>
                    </a:cubicBezTo>
                    <a:cubicBezTo>
                      <a:pt x="332" y="670"/>
                      <a:pt x="330" y="670"/>
                      <a:pt x="328" y="670"/>
                    </a:cubicBezTo>
                    <a:close/>
                    <a:moveTo>
                      <a:pt x="390" y="641"/>
                    </a:moveTo>
                    <a:cubicBezTo>
                      <a:pt x="385" y="641"/>
                      <a:pt x="381" y="639"/>
                      <a:pt x="379" y="635"/>
                    </a:cubicBezTo>
                    <a:cubicBezTo>
                      <a:pt x="377" y="629"/>
                      <a:pt x="379" y="622"/>
                      <a:pt x="385" y="620"/>
                    </a:cubicBezTo>
                    <a:cubicBezTo>
                      <a:pt x="415" y="605"/>
                      <a:pt x="415" y="605"/>
                      <a:pt x="415" y="605"/>
                    </a:cubicBezTo>
                    <a:cubicBezTo>
                      <a:pt x="421" y="602"/>
                      <a:pt x="428" y="605"/>
                      <a:pt x="430" y="610"/>
                    </a:cubicBezTo>
                    <a:cubicBezTo>
                      <a:pt x="433" y="616"/>
                      <a:pt x="431" y="623"/>
                      <a:pt x="425" y="625"/>
                    </a:cubicBezTo>
                    <a:cubicBezTo>
                      <a:pt x="394" y="640"/>
                      <a:pt x="394" y="640"/>
                      <a:pt x="394" y="640"/>
                    </a:cubicBezTo>
                    <a:cubicBezTo>
                      <a:pt x="393" y="641"/>
                      <a:pt x="391" y="641"/>
                      <a:pt x="390" y="641"/>
                    </a:cubicBezTo>
                    <a:close/>
                    <a:moveTo>
                      <a:pt x="451" y="612"/>
                    </a:moveTo>
                    <a:cubicBezTo>
                      <a:pt x="447" y="612"/>
                      <a:pt x="442" y="610"/>
                      <a:pt x="441" y="606"/>
                    </a:cubicBezTo>
                    <a:cubicBezTo>
                      <a:pt x="438" y="600"/>
                      <a:pt x="440" y="593"/>
                      <a:pt x="446" y="590"/>
                    </a:cubicBezTo>
                    <a:cubicBezTo>
                      <a:pt x="477" y="576"/>
                      <a:pt x="477" y="576"/>
                      <a:pt x="477" y="576"/>
                    </a:cubicBezTo>
                    <a:cubicBezTo>
                      <a:pt x="482" y="573"/>
                      <a:pt x="489" y="576"/>
                      <a:pt x="492" y="581"/>
                    </a:cubicBezTo>
                    <a:cubicBezTo>
                      <a:pt x="494" y="587"/>
                      <a:pt x="492" y="594"/>
                      <a:pt x="486" y="596"/>
                    </a:cubicBezTo>
                    <a:cubicBezTo>
                      <a:pt x="456" y="611"/>
                      <a:pt x="456" y="611"/>
                      <a:pt x="456" y="611"/>
                    </a:cubicBezTo>
                    <a:cubicBezTo>
                      <a:pt x="454" y="612"/>
                      <a:pt x="452" y="612"/>
                      <a:pt x="451" y="612"/>
                    </a:cubicBezTo>
                    <a:close/>
                    <a:moveTo>
                      <a:pt x="512" y="583"/>
                    </a:moveTo>
                    <a:cubicBezTo>
                      <a:pt x="508" y="583"/>
                      <a:pt x="504" y="581"/>
                      <a:pt x="502" y="576"/>
                    </a:cubicBezTo>
                    <a:cubicBezTo>
                      <a:pt x="499" y="571"/>
                      <a:pt x="501" y="564"/>
                      <a:pt x="507" y="561"/>
                    </a:cubicBezTo>
                    <a:cubicBezTo>
                      <a:pt x="538" y="547"/>
                      <a:pt x="538" y="547"/>
                      <a:pt x="538" y="547"/>
                    </a:cubicBezTo>
                    <a:cubicBezTo>
                      <a:pt x="543" y="544"/>
                      <a:pt x="550" y="547"/>
                      <a:pt x="553" y="552"/>
                    </a:cubicBezTo>
                    <a:cubicBezTo>
                      <a:pt x="556" y="558"/>
                      <a:pt x="553" y="565"/>
                      <a:pt x="547" y="567"/>
                    </a:cubicBezTo>
                    <a:cubicBezTo>
                      <a:pt x="517" y="582"/>
                      <a:pt x="517" y="582"/>
                      <a:pt x="517" y="582"/>
                    </a:cubicBezTo>
                    <a:cubicBezTo>
                      <a:pt x="515" y="583"/>
                      <a:pt x="514" y="583"/>
                      <a:pt x="512" y="583"/>
                    </a:cubicBezTo>
                    <a:close/>
                    <a:moveTo>
                      <a:pt x="573" y="554"/>
                    </a:moveTo>
                    <a:cubicBezTo>
                      <a:pt x="569" y="554"/>
                      <a:pt x="565" y="551"/>
                      <a:pt x="563" y="547"/>
                    </a:cubicBezTo>
                    <a:cubicBezTo>
                      <a:pt x="560" y="542"/>
                      <a:pt x="563" y="535"/>
                      <a:pt x="568" y="532"/>
                    </a:cubicBezTo>
                    <a:cubicBezTo>
                      <a:pt x="599" y="518"/>
                      <a:pt x="599" y="518"/>
                      <a:pt x="599" y="518"/>
                    </a:cubicBezTo>
                    <a:cubicBezTo>
                      <a:pt x="605" y="515"/>
                      <a:pt x="611" y="517"/>
                      <a:pt x="614" y="523"/>
                    </a:cubicBezTo>
                    <a:cubicBezTo>
                      <a:pt x="617" y="529"/>
                      <a:pt x="614" y="536"/>
                      <a:pt x="609" y="538"/>
                    </a:cubicBezTo>
                    <a:cubicBezTo>
                      <a:pt x="578" y="553"/>
                      <a:pt x="578" y="553"/>
                      <a:pt x="578" y="553"/>
                    </a:cubicBezTo>
                    <a:cubicBezTo>
                      <a:pt x="577" y="553"/>
                      <a:pt x="575" y="554"/>
                      <a:pt x="573" y="554"/>
                    </a:cubicBezTo>
                    <a:close/>
                    <a:moveTo>
                      <a:pt x="635" y="525"/>
                    </a:moveTo>
                    <a:cubicBezTo>
                      <a:pt x="630" y="525"/>
                      <a:pt x="626" y="522"/>
                      <a:pt x="624" y="518"/>
                    </a:cubicBezTo>
                    <a:cubicBezTo>
                      <a:pt x="622" y="513"/>
                      <a:pt x="624" y="506"/>
                      <a:pt x="630" y="503"/>
                    </a:cubicBezTo>
                    <a:cubicBezTo>
                      <a:pt x="660" y="489"/>
                      <a:pt x="660" y="489"/>
                      <a:pt x="660" y="489"/>
                    </a:cubicBezTo>
                    <a:cubicBezTo>
                      <a:pt x="666" y="486"/>
                      <a:pt x="673" y="488"/>
                      <a:pt x="675" y="494"/>
                    </a:cubicBezTo>
                    <a:cubicBezTo>
                      <a:pt x="678" y="500"/>
                      <a:pt x="676" y="506"/>
                      <a:pt x="670" y="509"/>
                    </a:cubicBezTo>
                    <a:cubicBezTo>
                      <a:pt x="639" y="524"/>
                      <a:pt x="639" y="524"/>
                      <a:pt x="639" y="524"/>
                    </a:cubicBezTo>
                    <a:cubicBezTo>
                      <a:pt x="638" y="524"/>
                      <a:pt x="636" y="525"/>
                      <a:pt x="635" y="525"/>
                    </a:cubicBezTo>
                    <a:close/>
                    <a:moveTo>
                      <a:pt x="696" y="496"/>
                    </a:moveTo>
                    <a:cubicBezTo>
                      <a:pt x="692" y="496"/>
                      <a:pt x="687" y="493"/>
                      <a:pt x="686" y="489"/>
                    </a:cubicBezTo>
                    <a:cubicBezTo>
                      <a:pt x="683" y="484"/>
                      <a:pt x="685" y="477"/>
                      <a:pt x="691" y="474"/>
                    </a:cubicBezTo>
                    <a:cubicBezTo>
                      <a:pt x="722" y="460"/>
                      <a:pt x="722" y="460"/>
                      <a:pt x="722" y="460"/>
                    </a:cubicBezTo>
                    <a:cubicBezTo>
                      <a:pt x="727" y="457"/>
                      <a:pt x="734" y="459"/>
                      <a:pt x="737" y="465"/>
                    </a:cubicBezTo>
                    <a:cubicBezTo>
                      <a:pt x="739" y="471"/>
                      <a:pt x="737" y="477"/>
                      <a:pt x="731" y="480"/>
                    </a:cubicBezTo>
                    <a:cubicBezTo>
                      <a:pt x="701" y="495"/>
                      <a:pt x="701" y="495"/>
                      <a:pt x="701" y="495"/>
                    </a:cubicBezTo>
                    <a:cubicBezTo>
                      <a:pt x="699" y="495"/>
                      <a:pt x="697" y="496"/>
                      <a:pt x="696" y="496"/>
                    </a:cubicBezTo>
                    <a:close/>
                    <a:moveTo>
                      <a:pt x="757" y="467"/>
                    </a:moveTo>
                    <a:cubicBezTo>
                      <a:pt x="753" y="467"/>
                      <a:pt x="749" y="464"/>
                      <a:pt x="747" y="460"/>
                    </a:cubicBezTo>
                    <a:cubicBezTo>
                      <a:pt x="744" y="454"/>
                      <a:pt x="746" y="448"/>
                      <a:pt x="752" y="445"/>
                    </a:cubicBezTo>
                    <a:cubicBezTo>
                      <a:pt x="783" y="430"/>
                      <a:pt x="783" y="430"/>
                      <a:pt x="783" y="430"/>
                    </a:cubicBezTo>
                    <a:cubicBezTo>
                      <a:pt x="788" y="428"/>
                      <a:pt x="795" y="430"/>
                      <a:pt x="798" y="436"/>
                    </a:cubicBezTo>
                    <a:cubicBezTo>
                      <a:pt x="801" y="441"/>
                      <a:pt x="798" y="448"/>
                      <a:pt x="792" y="451"/>
                    </a:cubicBezTo>
                    <a:cubicBezTo>
                      <a:pt x="762" y="465"/>
                      <a:pt x="762" y="465"/>
                      <a:pt x="762" y="465"/>
                    </a:cubicBezTo>
                    <a:cubicBezTo>
                      <a:pt x="760" y="466"/>
                      <a:pt x="759" y="467"/>
                      <a:pt x="757" y="467"/>
                    </a:cubicBezTo>
                    <a:close/>
                    <a:moveTo>
                      <a:pt x="818" y="437"/>
                    </a:moveTo>
                    <a:cubicBezTo>
                      <a:pt x="814" y="437"/>
                      <a:pt x="810" y="435"/>
                      <a:pt x="808" y="431"/>
                    </a:cubicBezTo>
                    <a:cubicBezTo>
                      <a:pt x="805" y="425"/>
                      <a:pt x="808" y="419"/>
                      <a:pt x="813" y="416"/>
                    </a:cubicBezTo>
                    <a:cubicBezTo>
                      <a:pt x="844" y="401"/>
                      <a:pt x="844" y="401"/>
                      <a:pt x="844" y="401"/>
                    </a:cubicBezTo>
                    <a:cubicBezTo>
                      <a:pt x="850" y="399"/>
                      <a:pt x="856" y="401"/>
                      <a:pt x="859" y="407"/>
                    </a:cubicBezTo>
                    <a:cubicBezTo>
                      <a:pt x="862" y="412"/>
                      <a:pt x="859" y="419"/>
                      <a:pt x="854" y="422"/>
                    </a:cubicBezTo>
                    <a:cubicBezTo>
                      <a:pt x="823" y="436"/>
                      <a:pt x="823" y="436"/>
                      <a:pt x="823" y="436"/>
                    </a:cubicBezTo>
                    <a:cubicBezTo>
                      <a:pt x="822" y="437"/>
                      <a:pt x="820" y="437"/>
                      <a:pt x="818" y="437"/>
                    </a:cubicBezTo>
                    <a:close/>
                    <a:moveTo>
                      <a:pt x="880" y="408"/>
                    </a:moveTo>
                    <a:cubicBezTo>
                      <a:pt x="875" y="408"/>
                      <a:pt x="871" y="406"/>
                      <a:pt x="869" y="402"/>
                    </a:cubicBezTo>
                    <a:cubicBezTo>
                      <a:pt x="867" y="396"/>
                      <a:pt x="869" y="389"/>
                      <a:pt x="875" y="387"/>
                    </a:cubicBezTo>
                    <a:cubicBezTo>
                      <a:pt x="905" y="372"/>
                      <a:pt x="905" y="372"/>
                      <a:pt x="905" y="372"/>
                    </a:cubicBezTo>
                    <a:cubicBezTo>
                      <a:pt x="911" y="370"/>
                      <a:pt x="918" y="372"/>
                      <a:pt x="920" y="378"/>
                    </a:cubicBezTo>
                    <a:cubicBezTo>
                      <a:pt x="923" y="383"/>
                      <a:pt x="921" y="390"/>
                      <a:pt x="915" y="393"/>
                    </a:cubicBezTo>
                    <a:cubicBezTo>
                      <a:pt x="884" y="407"/>
                      <a:pt x="884" y="407"/>
                      <a:pt x="884" y="407"/>
                    </a:cubicBezTo>
                    <a:cubicBezTo>
                      <a:pt x="883" y="408"/>
                      <a:pt x="881" y="408"/>
                      <a:pt x="880" y="408"/>
                    </a:cubicBezTo>
                    <a:close/>
                    <a:moveTo>
                      <a:pt x="941" y="379"/>
                    </a:moveTo>
                    <a:cubicBezTo>
                      <a:pt x="937" y="379"/>
                      <a:pt x="933" y="377"/>
                      <a:pt x="931" y="373"/>
                    </a:cubicBezTo>
                    <a:cubicBezTo>
                      <a:pt x="928" y="367"/>
                      <a:pt x="930" y="360"/>
                      <a:pt x="936" y="358"/>
                    </a:cubicBezTo>
                    <a:cubicBezTo>
                      <a:pt x="967" y="343"/>
                      <a:pt x="967" y="343"/>
                      <a:pt x="967" y="343"/>
                    </a:cubicBezTo>
                    <a:cubicBezTo>
                      <a:pt x="972" y="340"/>
                      <a:pt x="979" y="343"/>
                      <a:pt x="982" y="348"/>
                    </a:cubicBezTo>
                    <a:cubicBezTo>
                      <a:pt x="984" y="354"/>
                      <a:pt x="982" y="361"/>
                      <a:pt x="976" y="364"/>
                    </a:cubicBezTo>
                    <a:cubicBezTo>
                      <a:pt x="946" y="378"/>
                      <a:pt x="946" y="378"/>
                      <a:pt x="946" y="378"/>
                    </a:cubicBezTo>
                    <a:cubicBezTo>
                      <a:pt x="944" y="379"/>
                      <a:pt x="942" y="379"/>
                      <a:pt x="941" y="379"/>
                    </a:cubicBezTo>
                    <a:close/>
                    <a:moveTo>
                      <a:pt x="1002" y="350"/>
                    </a:moveTo>
                    <a:cubicBezTo>
                      <a:pt x="998" y="350"/>
                      <a:pt x="994" y="348"/>
                      <a:pt x="992" y="344"/>
                    </a:cubicBezTo>
                    <a:cubicBezTo>
                      <a:pt x="989" y="338"/>
                      <a:pt x="992" y="331"/>
                      <a:pt x="997" y="328"/>
                    </a:cubicBezTo>
                    <a:cubicBezTo>
                      <a:pt x="1011" y="322"/>
                      <a:pt x="1019" y="318"/>
                      <a:pt x="1020" y="318"/>
                    </a:cubicBezTo>
                    <a:cubicBezTo>
                      <a:pt x="1022" y="316"/>
                      <a:pt x="1025" y="315"/>
                      <a:pt x="1027" y="314"/>
                    </a:cubicBezTo>
                    <a:cubicBezTo>
                      <a:pt x="1032" y="311"/>
                      <a:pt x="1039" y="312"/>
                      <a:pt x="1043" y="318"/>
                    </a:cubicBezTo>
                    <a:cubicBezTo>
                      <a:pt x="1046" y="323"/>
                      <a:pt x="1044" y="330"/>
                      <a:pt x="1038" y="333"/>
                    </a:cubicBezTo>
                    <a:cubicBezTo>
                      <a:pt x="1036" y="335"/>
                      <a:pt x="1033" y="336"/>
                      <a:pt x="1030" y="338"/>
                    </a:cubicBezTo>
                    <a:cubicBezTo>
                      <a:pt x="1030" y="338"/>
                      <a:pt x="1029" y="338"/>
                      <a:pt x="1007" y="349"/>
                    </a:cubicBezTo>
                    <a:cubicBezTo>
                      <a:pt x="1006" y="350"/>
                      <a:pt x="1004" y="350"/>
                      <a:pt x="1002" y="350"/>
                    </a:cubicBezTo>
                    <a:close/>
                    <a:moveTo>
                      <a:pt x="1060" y="315"/>
                    </a:moveTo>
                    <a:cubicBezTo>
                      <a:pt x="1057" y="315"/>
                      <a:pt x="1054" y="314"/>
                      <a:pt x="1052" y="311"/>
                    </a:cubicBezTo>
                    <a:cubicBezTo>
                      <a:pt x="1047" y="307"/>
                      <a:pt x="1048" y="299"/>
                      <a:pt x="1052" y="295"/>
                    </a:cubicBezTo>
                    <a:cubicBezTo>
                      <a:pt x="1059" y="288"/>
                      <a:pt x="1066" y="281"/>
                      <a:pt x="1072" y="273"/>
                    </a:cubicBezTo>
                    <a:cubicBezTo>
                      <a:pt x="1073" y="271"/>
                      <a:pt x="1073" y="271"/>
                      <a:pt x="1073" y="271"/>
                    </a:cubicBezTo>
                    <a:cubicBezTo>
                      <a:pt x="1076" y="266"/>
                      <a:pt x="1084" y="265"/>
                      <a:pt x="1089" y="269"/>
                    </a:cubicBezTo>
                    <a:cubicBezTo>
                      <a:pt x="1094" y="272"/>
                      <a:pt x="1095" y="279"/>
                      <a:pt x="1091" y="285"/>
                    </a:cubicBezTo>
                    <a:cubicBezTo>
                      <a:pt x="1090" y="286"/>
                      <a:pt x="1090" y="286"/>
                      <a:pt x="1090" y="286"/>
                    </a:cubicBezTo>
                    <a:cubicBezTo>
                      <a:pt x="1084" y="296"/>
                      <a:pt x="1076" y="304"/>
                      <a:pt x="1068" y="312"/>
                    </a:cubicBezTo>
                    <a:cubicBezTo>
                      <a:pt x="1065" y="314"/>
                      <a:pt x="1063" y="315"/>
                      <a:pt x="1060" y="315"/>
                    </a:cubicBezTo>
                    <a:close/>
                    <a:moveTo>
                      <a:pt x="1098" y="260"/>
                    </a:moveTo>
                    <a:cubicBezTo>
                      <a:pt x="1097" y="260"/>
                      <a:pt x="1096" y="260"/>
                      <a:pt x="1094" y="259"/>
                    </a:cubicBezTo>
                    <a:cubicBezTo>
                      <a:pt x="1088" y="257"/>
                      <a:pt x="1086" y="250"/>
                      <a:pt x="1088" y="244"/>
                    </a:cubicBezTo>
                    <a:cubicBezTo>
                      <a:pt x="1092" y="234"/>
                      <a:pt x="1095" y="224"/>
                      <a:pt x="1097" y="214"/>
                    </a:cubicBezTo>
                    <a:cubicBezTo>
                      <a:pt x="1098" y="208"/>
                      <a:pt x="1104" y="204"/>
                      <a:pt x="1110" y="205"/>
                    </a:cubicBezTo>
                    <a:cubicBezTo>
                      <a:pt x="1116" y="206"/>
                      <a:pt x="1120" y="212"/>
                      <a:pt x="1119" y="218"/>
                    </a:cubicBezTo>
                    <a:cubicBezTo>
                      <a:pt x="1117" y="230"/>
                      <a:pt x="1114" y="242"/>
                      <a:pt x="1109" y="253"/>
                    </a:cubicBezTo>
                    <a:cubicBezTo>
                      <a:pt x="1107" y="257"/>
                      <a:pt x="1103" y="260"/>
                      <a:pt x="1098" y="260"/>
                    </a:cubicBezTo>
                    <a:close/>
                    <a:moveTo>
                      <a:pt x="1111" y="194"/>
                    </a:moveTo>
                    <a:cubicBezTo>
                      <a:pt x="1105" y="194"/>
                      <a:pt x="1100" y="189"/>
                      <a:pt x="1099" y="183"/>
                    </a:cubicBezTo>
                    <a:cubicBezTo>
                      <a:pt x="1099" y="172"/>
                      <a:pt x="1097" y="162"/>
                      <a:pt x="1095" y="152"/>
                    </a:cubicBezTo>
                    <a:cubicBezTo>
                      <a:pt x="1093" y="146"/>
                      <a:pt x="1097" y="140"/>
                      <a:pt x="1103" y="138"/>
                    </a:cubicBezTo>
                    <a:cubicBezTo>
                      <a:pt x="1109" y="136"/>
                      <a:pt x="1115" y="140"/>
                      <a:pt x="1117" y="146"/>
                    </a:cubicBezTo>
                    <a:cubicBezTo>
                      <a:pt x="1120" y="158"/>
                      <a:pt x="1122" y="170"/>
                      <a:pt x="1122" y="182"/>
                    </a:cubicBezTo>
                    <a:cubicBezTo>
                      <a:pt x="1122" y="188"/>
                      <a:pt x="1117" y="194"/>
                      <a:pt x="1111" y="194"/>
                    </a:cubicBezTo>
                    <a:cubicBezTo>
                      <a:pt x="1111" y="194"/>
                      <a:pt x="1111" y="194"/>
                      <a:pt x="1111" y="194"/>
                    </a:cubicBezTo>
                    <a:close/>
                    <a:moveTo>
                      <a:pt x="1094" y="129"/>
                    </a:moveTo>
                    <a:cubicBezTo>
                      <a:pt x="1090" y="129"/>
                      <a:pt x="1086" y="126"/>
                      <a:pt x="1084" y="122"/>
                    </a:cubicBezTo>
                    <a:cubicBezTo>
                      <a:pt x="1079" y="113"/>
                      <a:pt x="1074" y="104"/>
                      <a:pt x="1067" y="96"/>
                    </a:cubicBezTo>
                    <a:cubicBezTo>
                      <a:pt x="1063" y="91"/>
                      <a:pt x="1064" y="84"/>
                      <a:pt x="1069" y="80"/>
                    </a:cubicBezTo>
                    <a:cubicBezTo>
                      <a:pt x="1074" y="76"/>
                      <a:pt x="1081" y="77"/>
                      <a:pt x="1085" y="82"/>
                    </a:cubicBezTo>
                    <a:cubicBezTo>
                      <a:pt x="1092" y="91"/>
                      <a:pt x="1099" y="101"/>
                      <a:pt x="1104" y="112"/>
                    </a:cubicBezTo>
                    <a:cubicBezTo>
                      <a:pt x="1107" y="118"/>
                      <a:pt x="1105" y="125"/>
                      <a:pt x="1099" y="127"/>
                    </a:cubicBezTo>
                    <a:cubicBezTo>
                      <a:pt x="1098" y="128"/>
                      <a:pt x="1096" y="129"/>
                      <a:pt x="1094" y="129"/>
                    </a:cubicBezTo>
                    <a:close/>
                    <a:moveTo>
                      <a:pt x="1052" y="76"/>
                    </a:moveTo>
                    <a:cubicBezTo>
                      <a:pt x="1050" y="76"/>
                      <a:pt x="1047" y="76"/>
                      <a:pt x="1045" y="74"/>
                    </a:cubicBezTo>
                    <a:cubicBezTo>
                      <a:pt x="1043" y="72"/>
                      <a:pt x="1041" y="71"/>
                      <a:pt x="1039" y="69"/>
                    </a:cubicBezTo>
                    <a:cubicBezTo>
                      <a:pt x="1033" y="65"/>
                      <a:pt x="1026" y="60"/>
                      <a:pt x="1019" y="57"/>
                    </a:cubicBezTo>
                    <a:cubicBezTo>
                      <a:pt x="1013" y="54"/>
                      <a:pt x="1011" y="47"/>
                      <a:pt x="1014" y="42"/>
                    </a:cubicBezTo>
                    <a:cubicBezTo>
                      <a:pt x="1016" y="36"/>
                      <a:pt x="1023" y="34"/>
                      <a:pt x="1029" y="37"/>
                    </a:cubicBezTo>
                    <a:cubicBezTo>
                      <a:pt x="1037" y="41"/>
                      <a:pt x="1045" y="45"/>
                      <a:pt x="1052" y="51"/>
                    </a:cubicBezTo>
                    <a:cubicBezTo>
                      <a:pt x="1055" y="53"/>
                      <a:pt x="1057" y="54"/>
                      <a:pt x="1059" y="56"/>
                    </a:cubicBezTo>
                    <a:cubicBezTo>
                      <a:pt x="1064" y="60"/>
                      <a:pt x="1065" y="67"/>
                      <a:pt x="1061" y="72"/>
                    </a:cubicBezTo>
                    <a:cubicBezTo>
                      <a:pt x="1059" y="75"/>
                      <a:pt x="1055" y="76"/>
                      <a:pt x="1052" y="76"/>
                    </a:cubicBezTo>
                    <a:close/>
                    <a:moveTo>
                      <a:pt x="992" y="46"/>
                    </a:moveTo>
                    <a:cubicBezTo>
                      <a:pt x="991" y="46"/>
                      <a:pt x="990" y="46"/>
                      <a:pt x="989" y="46"/>
                    </a:cubicBezTo>
                    <a:cubicBezTo>
                      <a:pt x="979" y="43"/>
                      <a:pt x="969" y="42"/>
                      <a:pt x="958" y="42"/>
                    </a:cubicBezTo>
                    <a:cubicBezTo>
                      <a:pt x="952" y="41"/>
                      <a:pt x="947" y="36"/>
                      <a:pt x="947" y="30"/>
                    </a:cubicBezTo>
                    <a:cubicBezTo>
                      <a:pt x="948" y="24"/>
                      <a:pt x="953" y="19"/>
                      <a:pt x="959" y="19"/>
                    </a:cubicBezTo>
                    <a:cubicBezTo>
                      <a:pt x="971" y="19"/>
                      <a:pt x="983" y="21"/>
                      <a:pt x="995" y="24"/>
                    </a:cubicBezTo>
                    <a:cubicBezTo>
                      <a:pt x="1001" y="26"/>
                      <a:pt x="1005" y="32"/>
                      <a:pt x="1003" y="38"/>
                    </a:cubicBezTo>
                    <a:cubicBezTo>
                      <a:pt x="1002" y="43"/>
                      <a:pt x="997" y="46"/>
                      <a:pt x="992" y="46"/>
                    </a:cubicBezTo>
                    <a:close/>
                    <a:moveTo>
                      <a:pt x="925" y="41"/>
                    </a:moveTo>
                    <a:cubicBezTo>
                      <a:pt x="925" y="41"/>
                      <a:pt x="925" y="41"/>
                      <a:pt x="925" y="41"/>
                    </a:cubicBezTo>
                    <a:cubicBezTo>
                      <a:pt x="891" y="40"/>
                      <a:pt x="891" y="40"/>
                      <a:pt x="891" y="40"/>
                    </a:cubicBezTo>
                    <a:cubicBezTo>
                      <a:pt x="885" y="40"/>
                      <a:pt x="880" y="35"/>
                      <a:pt x="880" y="29"/>
                    </a:cubicBezTo>
                    <a:cubicBezTo>
                      <a:pt x="880" y="22"/>
                      <a:pt x="885" y="18"/>
                      <a:pt x="891" y="18"/>
                    </a:cubicBezTo>
                    <a:cubicBezTo>
                      <a:pt x="925" y="18"/>
                      <a:pt x="925" y="18"/>
                      <a:pt x="925" y="18"/>
                    </a:cubicBezTo>
                    <a:cubicBezTo>
                      <a:pt x="931" y="18"/>
                      <a:pt x="936" y="24"/>
                      <a:pt x="936" y="30"/>
                    </a:cubicBezTo>
                    <a:cubicBezTo>
                      <a:pt x="936" y="36"/>
                      <a:pt x="931" y="41"/>
                      <a:pt x="925" y="41"/>
                    </a:cubicBezTo>
                    <a:close/>
                    <a:moveTo>
                      <a:pt x="857" y="40"/>
                    </a:moveTo>
                    <a:cubicBezTo>
                      <a:pt x="857" y="40"/>
                      <a:pt x="857" y="40"/>
                      <a:pt x="857" y="40"/>
                    </a:cubicBezTo>
                    <a:cubicBezTo>
                      <a:pt x="823" y="39"/>
                      <a:pt x="823" y="39"/>
                      <a:pt x="823" y="39"/>
                    </a:cubicBezTo>
                    <a:cubicBezTo>
                      <a:pt x="817" y="39"/>
                      <a:pt x="812" y="34"/>
                      <a:pt x="812" y="27"/>
                    </a:cubicBezTo>
                    <a:cubicBezTo>
                      <a:pt x="812" y="21"/>
                      <a:pt x="817" y="16"/>
                      <a:pt x="824" y="16"/>
                    </a:cubicBezTo>
                    <a:cubicBezTo>
                      <a:pt x="857" y="17"/>
                      <a:pt x="857" y="17"/>
                      <a:pt x="857" y="17"/>
                    </a:cubicBezTo>
                    <a:cubicBezTo>
                      <a:pt x="864" y="17"/>
                      <a:pt x="869" y="22"/>
                      <a:pt x="869" y="29"/>
                    </a:cubicBezTo>
                    <a:cubicBezTo>
                      <a:pt x="868" y="35"/>
                      <a:pt x="863" y="40"/>
                      <a:pt x="857" y="40"/>
                    </a:cubicBezTo>
                    <a:close/>
                    <a:moveTo>
                      <a:pt x="790" y="38"/>
                    </a:moveTo>
                    <a:cubicBezTo>
                      <a:pt x="789" y="38"/>
                      <a:pt x="789" y="38"/>
                      <a:pt x="789" y="38"/>
                    </a:cubicBezTo>
                    <a:cubicBezTo>
                      <a:pt x="756" y="38"/>
                      <a:pt x="756" y="38"/>
                      <a:pt x="756" y="38"/>
                    </a:cubicBezTo>
                    <a:cubicBezTo>
                      <a:pt x="749" y="38"/>
                      <a:pt x="744" y="32"/>
                      <a:pt x="744" y="26"/>
                    </a:cubicBezTo>
                    <a:cubicBezTo>
                      <a:pt x="745" y="20"/>
                      <a:pt x="750" y="15"/>
                      <a:pt x="756" y="15"/>
                    </a:cubicBezTo>
                    <a:cubicBezTo>
                      <a:pt x="790" y="16"/>
                      <a:pt x="790" y="16"/>
                      <a:pt x="790" y="16"/>
                    </a:cubicBezTo>
                    <a:cubicBezTo>
                      <a:pt x="796" y="16"/>
                      <a:pt x="801" y="21"/>
                      <a:pt x="801" y="27"/>
                    </a:cubicBezTo>
                    <a:cubicBezTo>
                      <a:pt x="801" y="33"/>
                      <a:pt x="796" y="38"/>
                      <a:pt x="790" y="38"/>
                    </a:cubicBezTo>
                    <a:close/>
                    <a:moveTo>
                      <a:pt x="722" y="37"/>
                    </a:moveTo>
                    <a:cubicBezTo>
                      <a:pt x="722" y="37"/>
                      <a:pt x="722" y="37"/>
                      <a:pt x="722" y="37"/>
                    </a:cubicBezTo>
                    <a:cubicBezTo>
                      <a:pt x="688" y="36"/>
                      <a:pt x="688" y="36"/>
                      <a:pt x="688" y="36"/>
                    </a:cubicBezTo>
                    <a:cubicBezTo>
                      <a:pt x="682" y="36"/>
                      <a:pt x="677" y="31"/>
                      <a:pt x="677" y="25"/>
                    </a:cubicBezTo>
                    <a:cubicBezTo>
                      <a:pt x="677" y="18"/>
                      <a:pt x="682" y="13"/>
                      <a:pt x="688" y="14"/>
                    </a:cubicBezTo>
                    <a:cubicBezTo>
                      <a:pt x="722" y="14"/>
                      <a:pt x="722" y="14"/>
                      <a:pt x="722" y="14"/>
                    </a:cubicBezTo>
                    <a:cubicBezTo>
                      <a:pt x="728" y="14"/>
                      <a:pt x="733" y="20"/>
                      <a:pt x="733" y="26"/>
                    </a:cubicBezTo>
                    <a:cubicBezTo>
                      <a:pt x="733" y="32"/>
                      <a:pt x="728" y="37"/>
                      <a:pt x="722" y="37"/>
                    </a:cubicBezTo>
                    <a:close/>
                    <a:moveTo>
                      <a:pt x="654" y="36"/>
                    </a:moveTo>
                    <a:cubicBezTo>
                      <a:pt x="654" y="36"/>
                      <a:pt x="654" y="36"/>
                      <a:pt x="654" y="36"/>
                    </a:cubicBezTo>
                    <a:cubicBezTo>
                      <a:pt x="620" y="35"/>
                      <a:pt x="620" y="35"/>
                      <a:pt x="620" y="35"/>
                    </a:cubicBezTo>
                    <a:cubicBezTo>
                      <a:pt x="614" y="35"/>
                      <a:pt x="609" y="30"/>
                      <a:pt x="609" y="23"/>
                    </a:cubicBezTo>
                    <a:cubicBezTo>
                      <a:pt x="609" y="17"/>
                      <a:pt x="614" y="12"/>
                      <a:pt x="621" y="12"/>
                    </a:cubicBezTo>
                    <a:cubicBezTo>
                      <a:pt x="654" y="13"/>
                      <a:pt x="654" y="13"/>
                      <a:pt x="654" y="13"/>
                    </a:cubicBezTo>
                    <a:cubicBezTo>
                      <a:pt x="661" y="13"/>
                      <a:pt x="666" y="18"/>
                      <a:pt x="666" y="25"/>
                    </a:cubicBezTo>
                    <a:cubicBezTo>
                      <a:pt x="665" y="31"/>
                      <a:pt x="660" y="36"/>
                      <a:pt x="654" y="36"/>
                    </a:cubicBezTo>
                    <a:close/>
                    <a:moveTo>
                      <a:pt x="587" y="34"/>
                    </a:moveTo>
                    <a:cubicBezTo>
                      <a:pt x="587" y="34"/>
                      <a:pt x="586" y="34"/>
                      <a:pt x="586" y="34"/>
                    </a:cubicBezTo>
                    <a:cubicBezTo>
                      <a:pt x="553" y="34"/>
                      <a:pt x="553" y="34"/>
                      <a:pt x="553" y="34"/>
                    </a:cubicBezTo>
                    <a:cubicBezTo>
                      <a:pt x="546" y="34"/>
                      <a:pt x="541" y="28"/>
                      <a:pt x="541" y="22"/>
                    </a:cubicBezTo>
                    <a:cubicBezTo>
                      <a:pt x="542" y="16"/>
                      <a:pt x="547" y="11"/>
                      <a:pt x="553" y="11"/>
                    </a:cubicBezTo>
                    <a:cubicBezTo>
                      <a:pt x="587" y="12"/>
                      <a:pt x="587" y="12"/>
                      <a:pt x="587" y="12"/>
                    </a:cubicBezTo>
                    <a:cubicBezTo>
                      <a:pt x="593" y="12"/>
                      <a:pt x="598" y="17"/>
                      <a:pt x="598" y="23"/>
                    </a:cubicBezTo>
                    <a:cubicBezTo>
                      <a:pt x="598" y="29"/>
                      <a:pt x="593" y="34"/>
                      <a:pt x="587" y="34"/>
                    </a:cubicBezTo>
                    <a:close/>
                    <a:moveTo>
                      <a:pt x="519" y="33"/>
                    </a:moveTo>
                    <a:cubicBezTo>
                      <a:pt x="519" y="33"/>
                      <a:pt x="519" y="33"/>
                      <a:pt x="519" y="33"/>
                    </a:cubicBezTo>
                    <a:cubicBezTo>
                      <a:pt x="485" y="32"/>
                      <a:pt x="485" y="32"/>
                      <a:pt x="485" y="32"/>
                    </a:cubicBezTo>
                    <a:cubicBezTo>
                      <a:pt x="479" y="32"/>
                      <a:pt x="474" y="27"/>
                      <a:pt x="474" y="21"/>
                    </a:cubicBezTo>
                    <a:cubicBezTo>
                      <a:pt x="474" y="15"/>
                      <a:pt x="479" y="9"/>
                      <a:pt x="485" y="10"/>
                    </a:cubicBezTo>
                    <a:cubicBezTo>
                      <a:pt x="519" y="10"/>
                      <a:pt x="519" y="10"/>
                      <a:pt x="519" y="10"/>
                    </a:cubicBezTo>
                    <a:cubicBezTo>
                      <a:pt x="525" y="10"/>
                      <a:pt x="530" y="16"/>
                      <a:pt x="530" y="22"/>
                    </a:cubicBezTo>
                    <a:cubicBezTo>
                      <a:pt x="530" y="28"/>
                      <a:pt x="525" y="33"/>
                      <a:pt x="519" y="33"/>
                    </a:cubicBezTo>
                    <a:close/>
                    <a:moveTo>
                      <a:pt x="451" y="32"/>
                    </a:moveTo>
                    <a:cubicBezTo>
                      <a:pt x="451" y="32"/>
                      <a:pt x="451" y="32"/>
                      <a:pt x="451" y="32"/>
                    </a:cubicBezTo>
                    <a:cubicBezTo>
                      <a:pt x="417" y="31"/>
                      <a:pt x="417" y="31"/>
                      <a:pt x="417" y="31"/>
                    </a:cubicBezTo>
                    <a:cubicBezTo>
                      <a:pt x="411" y="31"/>
                      <a:pt x="406" y="26"/>
                      <a:pt x="406" y="19"/>
                    </a:cubicBezTo>
                    <a:cubicBezTo>
                      <a:pt x="406" y="13"/>
                      <a:pt x="411" y="8"/>
                      <a:pt x="418" y="8"/>
                    </a:cubicBezTo>
                    <a:cubicBezTo>
                      <a:pt x="452" y="9"/>
                      <a:pt x="452" y="9"/>
                      <a:pt x="452" y="9"/>
                    </a:cubicBezTo>
                    <a:cubicBezTo>
                      <a:pt x="458" y="9"/>
                      <a:pt x="463" y="14"/>
                      <a:pt x="463" y="21"/>
                    </a:cubicBezTo>
                    <a:cubicBezTo>
                      <a:pt x="463" y="27"/>
                      <a:pt x="457" y="32"/>
                      <a:pt x="451" y="32"/>
                    </a:cubicBezTo>
                    <a:close/>
                    <a:moveTo>
                      <a:pt x="384" y="30"/>
                    </a:moveTo>
                    <a:cubicBezTo>
                      <a:pt x="384" y="30"/>
                      <a:pt x="384" y="30"/>
                      <a:pt x="383" y="30"/>
                    </a:cubicBezTo>
                    <a:cubicBezTo>
                      <a:pt x="350" y="30"/>
                      <a:pt x="350" y="30"/>
                      <a:pt x="350" y="30"/>
                    </a:cubicBezTo>
                    <a:cubicBezTo>
                      <a:pt x="343" y="30"/>
                      <a:pt x="338" y="24"/>
                      <a:pt x="338" y="18"/>
                    </a:cubicBezTo>
                    <a:cubicBezTo>
                      <a:pt x="339" y="12"/>
                      <a:pt x="344" y="7"/>
                      <a:pt x="350" y="7"/>
                    </a:cubicBezTo>
                    <a:cubicBezTo>
                      <a:pt x="384" y="8"/>
                      <a:pt x="384" y="8"/>
                      <a:pt x="384" y="8"/>
                    </a:cubicBezTo>
                    <a:cubicBezTo>
                      <a:pt x="390" y="8"/>
                      <a:pt x="395" y="13"/>
                      <a:pt x="395" y="19"/>
                    </a:cubicBezTo>
                    <a:cubicBezTo>
                      <a:pt x="395" y="25"/>
                      <a:pt x="390" y="30"/>
                      <a:pt x="384" y="30"/>
                    </a:cubicBezTo>
                    <a:close/>
                    <a:moveTo>
                      <a:pt x="316" y="29"/>
                    </a:moveTo>
                    <a:cubicBezTo>
                      <a:pt x="316" y="29"/>
                      <a:pt x="316" y="29"/>
                      <a:pt x="316" y="29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76" y="28"/>
                      <a:pt x="271" y="23"/>
                      <a:pt x="271" y="17"/>
                    </a:cubicBezTo>
                    <a:cubicBezTo>
                      <a:pt x="271" y="11"/>
                      <a:pt x="276" y="6"/>
                      <a:pt x="282" y="6"/>
                    </a:cubicBezTo>
                    <a:cubicBezTo>
                      <a:pt x="282" y="6"/>
                      <a:pt x="282" y="6"/>
                      <a:pt x="282" y="6"/>
                    </a:cubicBezTo>
                    <a:cubicBezTo>
                      <a:pt x="316" y="6"/>
                      <a:pt x="316" y="6"/>
                      <a:pt x="316" y="6"/>
                    </a:cubicBezTo>
                    <a:cubicBezTo>
                      <a:pt x="322" y="6"/>
                      <a:pt x="327" y="12"/>
                      <a:pt x="327" y="18"/>
                    </a:cubicBezTo>
                    <a:cubicBezTo>
                      <a:pt x="327" y="24"/>
                      <a:pt x="322" y="29"/>
                      <a:pt x="316" y="29"/>
                    </a:cubicBezTo>
                    <a:close/>
                    <a:moveTo>
                      <a:pt x="248" y="28"/>
                    </a:moveTo>
                    <a:cubicBezTo>
                      <a:pt x="248" y="28"/>
                      <a:pt x="248" y="28"/>
                      <a:pt x="248" y="28"/>
                    </a:cubicBezTo>
                    <a:cubicBezTo>
                      <a:pt x="214" y="27"/>
                      <a:pt x="214" y="27"/>
                      <a:pt x="214" y="27"/>
                    </a:cubicBezTo>
                    <a:cubicBezTo>
                      <a:pt x="208" y="27"/>
                      <a:pt x="203" y="22"/>
                      <a:pt x="203" y="15"/>
                    </a:cubicBezTo>
                    <a:cubicBezTo>
                      <a:pt x="203" y="9"/>
                      <a:pt x="209" y="4"/>
                      <a:pt x="215" y="4"/>
                    </a:cubicBezTo>
                    <a:cubicBezTo>
                      <a:pt x="249" y="5"/>
                      <a:pt x="249" y="5"/>
                      <a:pt x="249" y="5"/>
                    </a:cubicBezTo>
                    <a:cubicBezTo>
                      <a:pt x="255" y="5"/>
                      <a:pt x="260" y="10"/>
                      <a:pt x="260" y="17"/>
                    </a:cubicBezTo>
                    <a:cubicBezTo>
                      <a:pt x="260" y="23"/>
                      <a:pt x="255" y="28"/>
                      <a:pt x="248" y="28"/>
                    </a:cubicBezTo>
                    <a:close/>
                    <a:moveTo>
                      <a:pt x="181" y="26"/>
                    </a:moveTo>
                    <a:cubicBezTo>
                      <a:pt x="181" y="26"/>
                      <a:pt x="181" y="26"/>
                      <a:pt x="180" y="26"/>
                    </a:cubicBezTo>
                    <a:cubicBezTo>
                      <a:pt x="147" y="26"/>
                      <a:pt x="147" y="26"/>
                      <a:pt x="147" y="26"/>
                    </a:cubicBezTo>
                    <a:cubicBezTo>
                      <a:pt x="140" y="26"/>
                      <a:pt x="135" y="20"/>
                      <a:pt x="136" y="14"/>
                    </a:cubicBezTo>
                    <a:cubicBezTo>
                      <a:pt x="136" y="8"/>
                      <a:pt x="141" y="3"/>
                      <a:pt x="147" y="3"/>
                    </a:cubicBezTo>
                    <a:cubicBezTo>
                      <a:pt x="181" y="4"/>
                      <a:pt x="181" y="4"/>
                      <a:pt x="181" y="4"/>
                    </a:cubicBezTo>
                    <a:cubicBezTo>
                      <a:pt x="187" y="4"/>
                      <a:pt x="192" y="9"/>
                      <a:pt x="192" y="15"/>
                    </a:cubicBezTo>
                    <a:cubicBezTo>
                      <a:pt x="192" y="21"/>
                      <a:pt x="187" y="26"/>
                      <a:pt x="181" y="26"/>
                    </a:cubicBezTo>
                    <a:close/>
                    <a:moveTo>
                      <a:pt x="113" y="25"/>
                    </a:moveTo>
                    <a:cubicBezTo>
                      <a:pt x="113" y="25"/>
                      <a:pt x="113" y="25"/>
                      <a:pt x="113" y="25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3" y="24"/>
                      <a:pt x="68" y="19"/>
                      <a:pt x="68" y="13"/>
                    </a:cubicBezTo>
                    <a:cubicBezTo>
                      <a:pt x="68" y="7"/>
                      <a:pt x="73" y="2"/>
                      <a:pt x="79" y="2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20" y="3"/>
                      <a:pt x="125" y="8"/>
                      <a:pt x="124" y="14"/>
                    </a:cubicBezTo>
                    <a:cubicBezTo>
                      <a:pt x="124" y="20"/>
                      <a:pt x="119" y="25"/>
                      <a:pt x="113" y="25"/>
                    </a:cubicBezTo>
                    <a:close/>
                    <a:moveTo>
                      <a:pt x="45" y="24"/>
                    </a:moveTo>
                    <a:cubicBezTo>
                      <a:pt x="45" y="24"/>
                      <a:pt x="45" y="24"/>
                      <a:pt x="45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5" y="23"/>
                      <a:pt x="0" y="18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52" y="1"/>
                      <a:pt x="57" y="6"/>
                      <a:pt x="57" y="13"/>
                    </a:cubicBezTo>
                    <a:cubicBezTo>
                      <a:pt x="57" y="19"/>
                      <a:pt x="52" y="24"/>
                      <a:pt x="45" y="24"/>
                    </a:cubicBezTo>
                    <a:close/>
                  </a:path>
                </a:pathLst>
              </a:custGeom>
              <a:solidFill>
                <a:srgbClr val="DCDBD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8" name="íṥḻidè"/>
              <p:cNvSpPr/>
              <p:nvPr/>
            </p:nvSpPr>
            <p:spPr bwMode="auto">
              <a:xfrm>
                <a:off x="1246" y="2008"/>
                <a:ext cx="69" cy="44"/>
              </a:xfrm>
              <a:custGeom>
                <a:avLst/>
                <a:gdLst/>
                <a:ahLst/>
                <a:cxnLst>
                  <a:cxn ang="0">
                    <a:pos x="13" y="37"/>
                  </a:cxn>
                  <a:cxn ang="0">
                    <a:pos x="2" y="30"/>
                  </a:cxn>
                  <a:cxn ang="0">
                    <a:pos x="9" y="15"/>
                  </a:cxn>
                  <a:cxn ang="0">
                    <a:pos x="24" y="9"/>
                  </a:cxn>
                  <a:cxn ang="0">
                    <a:pos x="26" y="9"/>
                  </a:cxn>
                  <a:cxn ang="0">
                    <a:pos x="27" y="8"/>
                  </a:cxn>
                  <a:cxn ang="0">
                    <a:pos x="39" y="2"/>
                  </a:cxn>
                  <a:cxn ang="0">
                    <a:pos x="54" y="8"/>
                  </a:cxn>
                  <a:cxn ang="0">
                    <a:pos x="49" y="23"/>
                  </a:cxn>
                  <a:cxn ang="0">
                    <a:pos x="37" y="28"/>
                  </a:cxn>
                  <a:cxn ang="0">
                    <a:pos x="33" y="30"/>
                  </a:cxn>
                  <a:cxn ang="0">
                    <a:pos x="31" y="31"/>
                  </a:cxn>
                  <a:cxn ang="0">
                    <a:pos x="17" y="36"/>
                  </a:cxn>
                  <a:cxn ang="0">
                    <a:pos x="13" y="37"/>
                  </a:cxn>
                </a:cxnLst>
                <a:rect l="0" t="0" r="r" b="b"/>
                <a:pathLst>
                  <a:path w="57" h="37">
                    <a:moveTo>
                      <a:pt x="13" y="37"/>
                    </a:moveTo>
                    <a:cubicBezTo>
                      <a:pt x="8" y="37"/>
                      <a:pt x="4" y="34"/>
                      <a:pt x="2" y="30"/>
                    </a:cubicBezTo>
                    <a:cubicBezTo>
                      <a:pt x="0" y="24"/>
                      <a:pt x="3" y="17"/>
                      <a:pt x="9" y="15"/>
                    </a:cubicBezTo>
                    <a:cubicBezTo>
                      <a:pt x="14" y="13"/>
                      <a:pt x="19" y="11"/>
                      <a:pt x="24" y="9"/>
                    </a:cubicBezTo>
                    <a:cubicBezTo>
                      <a:pt x="25" y="9"/>
                      <a:pt x="25" y="9"/>
                      <a:pt x="26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6"/>
                      <a:pt x="35" y="4"/>
                      <a:pt x="39" y="2"/>
                    </a:cubicBezTo>
                    <a:cubicBezTo>
                      <a:pt x="45" y="0"/>
                      <a:pt x="52" y="2"/>
                      <a:pt x="54" y="8"/>
                    </a:cubicBezTo>
                    <a:cubicBezTo>
                      <a:pt x="57" y="13"/>
                      <a:pt x="55" y="20"/>
                      <a:pt x="49" y="23"/>
                    </a:cubicBezTo>
                    <a:cubicBezTo>
                      <a:pt x="45" y="25"/>
                      <a:pt x="41" y="27"/>
                      <a:pt x="37" y="2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2" y="30"/>
                      <a:pt x="31" y="31"/>
                    </a:cubicBezTo>
                    <a:cubicBezTo>
                      <a:pt x="26" y="33"/>
                      <a:pt x="22" y="35"/>
                      <a:pt x="17" y="36"/>
                    </a:cubicBezTo>
                    <a:cubicBezTo>
                      <a:pt x="15" y="37"/>
                      <a:pt x="14" y="37"/>
                      <a:pt x="13" y="37"/>
                    </a:cubicBezTo>
                    <a:close/>
                  </a:path>
                </a:pathLst>
              </a:custGeom>
              <a:solidFill>
                <a:srgbClr val="DCDBD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9" name="iš1iḋê"/>
              <p:cNvSpPr/>
              <p:nvPr/>
            </p:nvSpPr>
            <p:spPr bwMode="auto">
              <a:xfrm>
                <a:off x="613" y="1113"/>
                <a:ext cx="626" cy="969"/>
              </a:xfrm>
              <a:custGeom>
                <a:avLst/>
                <a:gdLst/>
                <a:ahLst/>
                <a:cxnLst>
                  <a:cxn ang="0">
                    <a:pos x="410" y="785"/>
                  </a:cxn>
                  <a:cxn ang="0">
                    <a:pos x="445" y="806"/>
                  </a:cxn>
                  <a:cxn ang="0">
                    <a:pos x="377" y="807"/>
                  </a:cxn>
                  <a:cxn ang="0">
                    <a:pos x="332" y="790"/>
                  </a:cxn>
                  <a:cxn ang="0">
                    <a:pos x="388" y="796"/>
                  </a:cxn>
                  <a:cxn ang="0">
                    <a:pos x="465" y="792"/>
                  </a:cxn>
                  <a:cxn ang="0">
                    <a:pos x="506" y="771"/>
                  </a:cxn>
                  <a:cxn ang="0">
                    <a:pos x="488" y="799"/>
                  </a:cxn>
                  <a:cxn ang="0">
                    <a:pos x="311" y="796"/>
                  </a:cxn>
                  <a:cxn ang="0">
                    <a:pos x="268" y="772"/>
                  </a:cxn>
                  <a:cxn ang="0">
                    <a:pos x="322" y="788"/>
                  </a:cxn>
                  <a:cxn ang="0">
                    <a:pos x="243" y="774"/>
                  </a:cxn>
                  <a:cxn ang="0">
                    <a:pos x="223" y="739"/>
                  </a:cxn>
                  <a:cxn ang="0">
                    <a:pos x="248" y="775"/>
                  </a:cxn>
                  <a:cxn ang="0">
                    <a:pos x="168" y="731"/>
                  </a:cxn>
                  <a:cxn ang="0">
                    <a:pos x="169" y="703"/>
                  </a:cxn>
                  <a:cxn ang="0">
                    <a:pos x="199" y="738"/>
                  </a:cxn>
                  <a:cxn ang="0">
                    <a:pos x="129" y="699"/>
                  </a:cxn>
                  <a:cxn ang="0">
                    <a:pos x="122" y="659"/>
                  </a:cxn>
                  <a:cxn ang="0">
                    <a:pos x="137" y="702"/>
                  </a:cxn>
                  <a:cxn ang="0">
                    <a:pos x="63" y="620"/>
                  </a:cxn>
                  <a:cxn ang="0">
                    <a:pos x="101" y="634"/>
                  </a:cxn>
                  <a:cxn ang="0">
                    <a:pos x="56" y="596"/>
                  </a:cxn>
                  <a:cxn ang="0">
                    <a:pos x="38" y="544"/>
                  </a:cxn>
                  <a:cxn ang="0">
                    <a:pos x="61" y="595"/>
                  </a:cxn>
                  <a:cxn ang="0">
                    <a:pos x="20" y="527"/>
                  </a:cxn>
                  <a:cxn ang="0">
                    <a:pos x="33" y="488"/>
                  </a:cxn>
                  <a:cxn ang="0">
                    <a:pos x="31" y="534"/>
                  </a:cxn>
                  <a:cxn ang="0">
                    <a:pos x="1" y="425"/>
                  </a:cxn>
                  <a:cxn ang="0">
                    <a:pos x="27" y="456"/>
                  </a:cxn>
                  <a:cxn ang="0">
                    <a:pos x="12" y="403"/>
                  </a:cxn>
                  <a:cxn ang="0">
                    <a:pos x="3" y="357"/>
                  </a:cxn>
                  <a:cxn ang="0">
                    <a:pos x="23" y="392"/>
                  </a:cxn>
                  <a:cxn ang="0">
                    <a:pos x="17" y="336"/>
                  </a:cxn>
                  <a:cxn ang="0">
                    <a:pos x="31" y="282"/>
                  </a:cxn>
                  <a:cxn ang="0">
                    <a:pos x="19" y="337"/>
                  </a:cxn>
                  <a:cxn ang="0">
                    <a:pos x="27" y="257"/>
                  </a:cxn>
                  <a:cxn ang="0">
                    <a:pos x="62" y="236"/>
                  </a:cxn>
                  <a:cxn ang="0">
                    <a:pos x="67" y="213"/>
                  </a:cxn>
                  <a:cxn ang="0">
                    <a:pos x="76" y="167"/>
                  </a:cxn>
                  <a:cxn ang="0">
                    <a:pos x="77" y="207"/>
                  </a:cxn>
                  <a:cxn ang="0">
                    <a:pos x="99" y="156"/>
                  </a:cxn>
                  <a:cxn ang="0">
                    <a:pos x="137" y="115"/>
                  </a:cxn>
                  <a:cxn ang="0">
                    <a:pos x="106" y="158"/>
                  </a:cxn>
                  <a:cxn ang="0">
                    <a:pos x="146" y="91"/>
                  </a:cxn>
                  <a:cxn ang="0">
                    <a:pos x="187" y="89"/>
                  </a:cxn>
                  <a:cxn ang="0">
                    <a:pos x="208" y="73"/>
                  </a:cxn>
                  <a:cxn ang="0">
                    <a:pos x="233" y="36"/>
                  </a:cxn>
                  <a:cxn ang="0">
                    <a:pos x="214" y="72"/>
                  </a:cxn>
                  <a:cxn ang="0">
                    <a:pos x="258" y="38"/>
                  </a:cxn>
                  <a:cxn ang="0">
                    <a:pos x="312" y="21"/>
                  </a:cxn>
                  <a:cxn ang="0">
                    <a:pos x="269" y="45"/>
                  </a:cxn>
                  <a:cxn ang="0">
                    <a:pos x="331" y="5"/>
                  </a:cxn>
                  <a:cxn ang="0">
                    <a:pos x="367" y="23"/>
                  </a:cxn>
                </a:cxnLst>
                <a:rect l="0" t="0" r="r" b="b"/>
                <a:pathLst>
                  <a:path w="522" h="808">
                    <a:moveTo>
                      <a:pt x="410" y="808"/>
                    </a:moveTo>
                    <a:cubicBezTo>
                      <a:pt x="404" y="808"/>
                      <a:pt x="399" y="803"/>
                      <a:pt x="399" y="796"/>
                    </a:cubicBezTo>
                    <a:cubicBezTo>
                      <a:pt x="399" y="790"/>
                      <a:pt x="404" y="785"/>
                      <a:pt x="410" y="785"/>
                    </a:cubicBezTo>
                    <a:cubicBezTo>
                      <a:pt x="421" y="785"/>
                      <a:pt x="432" y="784"/>
                      <a:pt x="442" y="783"/>
                    </a:cubicBezTo>
                    <a:cubicBezTo>
                      <a:pt x="448" y="782"/>
                      <a:pt x="454" y="787"/>
                      <a:pt x="455" y="793"/>
                    </a:cubicBezTo>
                    <a:cubicBezTo>
                      <a:pt x="455" y="799"/>
                      <a:pt x="451" y="805"/>
                      <a:pt x="445" y="806"/>
                    </a:cubicBezTo>
                    <a:cubicBezTo>
                      <a:pt x="433" y="807"/>
                      <a:pt x="422" y="807"/>
                      <a:pt x="410" y="808"/>
                    </a:cubicBezTo>
                    <a:cubicBezTo>
                      <a:pt x="410" y="808"/>
                      <a:pt x="410" y="808"/>
                      <a:pt x="410" y="808"/>
                    </a:cubicBezTo>
                    <a:close/>
                    <a:moveTo>
                      <a:pt x="377" y="807"/>
                    </a:moveTo>
                    <a:cubicBezTo>
                      <a:pt x="376" y="807"/>
                      <a:pt x="376" y="807"/>
                      <a:pt x="376" y="807"/>
                    </a:cubicBezTo>
                    <a:cubicBezTo>
                      <a:pt x="365" y="806"/>
                      <a:pt x="353" y="804"/>
                      <a:pt x="342" y="803"/>
                    </a:cubicBezTo>
                    <a:cubicBezTo>
                      <a:pt x="336" y="802"/>
                      <a:pt x="331" y="796"/>
                      <a:pt x="332" y="790"/>
                    </a:cubicBezTo>
                    <a:cubicBezTo>
                      <a:pt x="333" y="784"/>
                      <a:pt x="339" y="779"/>
                      <a:pt x="345" y="780"/>
                    </a:cubicBezTo>
                    <a:cubicBezTo>
                      <a:pt x="356" y="782"/>
                      <a:pt x="367" y="783"/>
                      <a:pt x="378" y="784"/>
                    </a:cubicBezTo>
                    <a:cubicBezTo>
                      <a:pt x="384" y="784"/>
                      <a:pt x="388" y="790"/>
                      <a:pt x="388" y="796"/>
                    </a:cubicBezTo>
                    <a:cubicBezTo>
                      <a:pt x="388" y="802"/>
                      <a:pt x="383" y="807"/>
                      <a:pt x="377" y="807"/>
                    </a:cubicBezTo>
                    <a:close/>
                    <a:moveTo>
                      <a:pt x="476" y="801"/>
                    </a:moveTo>
                    <a:cubicBezTo>
                      <a:pt x="471" y="801"/>
                      <a:pt x="466" y="797"/>
                      <a:pt x="465" y="792"/>
                    </a:cubicBezTo>
                    <a:cubicBezTo>
                      <a:pt x="464" y="785"/>
                      <a:pt x="468" y="780"/>
                      <a:pt x="474" y="778"/>
                    </a:cubicBezTo>
                    <a:cubicBezTo>
                      <a:pt x="477" y="778"/>
                      <a:pt x="480" y="777"/>
                      <a:pt x="483" y="777"/>
                    </a:cubicBezTo>
                    <a:cubicBezTo>
                      <a:pt x="491" y="775"/>
                      <a:pt x="498" y="773"/>
                      <a:pt x="506" y="771"/>
                    </a:cubicBezTo>
                    <a:cubicBezTo>
                      <a:pt x="512" y="769"/>
                      <a:pt x="518" y="773"/>
                      <a:pt x="520" y="779"/>
                    </a:cubicBezTo>
                    <a:cubicBezTo>
                      <a:pt x="522" y="785"/>
                      <a:pt x="518" y="791"/>
                      <a:pt x="512" y="793"/>
                    </a:cubicBezTo>
                    <a:cubicBezTo>
                      <a:pt x="504" y="795"/>
                      <a:pt x="496" y="797"/>
                      <a:pt x="488" y="799"/>
                    </a:cubicBezTo>
                    <a:cubicBezTo>
                      <a:pt x="485" y="799"/>
                      <a:pt x="482" y="800"/>
                      <a:pt x="479" y="801"/>
                    </a:cubicBezTo>
                    <a:cubicBezTo>
                      <a:pt x="478" y="801"/>
                      <a:pt x="477" y="801"/>
                      <a:pt x="476" y="801"/>
                    </a:cubicBezTo>
                    <a:close/>
                    <a:moveTo>
                      <a:pt x="311" y="796"/>
                    </a:moveTo>
                    <a:cubicBezTo>
                      <a:pt x="310" y="796"/>
                      <a:pt x="309" y="796"/>
                      <a:pt x="308" y="796"/>
                    </a:cubicBezTo>
                    <a:cubicBezTo>
                      <a:pt x="297" y="793"/>
                      <a:pt x="286" y="790"/>
                      <a:pt x="275" y="786"/>
                    </a:cubicBezTo>
                    <a:cubicBezTo>
                      <a:pt x="269" y="784"/>
                      <a:pt x="266" y="778"/>
                      <a:pt x="268" y="772"/>
                    </a:cubicBezTo>
                    <a:cubicBezTo>
                      <a:pt x="270" y="766"/>
                      <a:pt x="276" y="763"/>
                      <a:pt x="282" y="765"/>
                    </a:cubicBezTo>
                    <a:cubicBezTo>
                      <a:pt x="293" y="768"/>
                      <a:pt x="303" y="771"/>
                      <a:pt x="314" y="774"/>
                    </a:cubicBezTo>
                    <a:cubicBezTo>
                      <a:pt x="320" y="775"/>
                      <a:pt x="323" y="782"/>
                      <a:pt x="322" y="788"/>
                    </a:cubicBezTo>
                    <a:cubicBezTo>
                      <a:pt x="321" y="793"/>
                      <a:pt x="316" y="796"/>
                      <a:pt x="311" y="796"/>
                    </a:cubicBezTo>
                    <a:close/>
                    <a:moveTo>
                      <a:pt x="248" y="775"/>
                    </a:moveTo>
                    <a:cubicBezTo>
                      <a:pt x="246" y="775"/>
                      <a:pt x="245" y="775"/>
                      <a:pt x="243" y="774"/>
                    </a:cubicBezTo>
                    <a:cubicBezTo>
                      <a:pt x="233" y="769"/>
                      <a:pt x="222" y="764"/>
                      <a:pt x="212" y="759"/>
                    </a:cubicBezTo>
                    <a:cubicBezTo>
                      <a:pt x="207" y="756"/>
                      <a:pt x="205" y="749"/>
                      <a:pt x="208" y="744"/>
                    </a:cubicBezTo>
                    <a:cubicBezTo>
                      <a:pt x="211" y="738"/>
                      <a:pt x="218" y="736"/>
                      <a:pt x="223" y="739"/>
                    </a:cubicBezTo>
                    <a:cubicBezTo>
                      <a:pt x="233" y="744"/>
                      <a:pt x="242" y="749"/>
                      <a:pt x="252" y="753"/>
                    </a:cubicBezTo>
                    <a:cubicBezTo>
                      <a:pt x="258" y="756"/>
                      <a:pt x="261" y="762"/>
                      <a:pt x="258" y="768"/>
                    </a:cubicBezTo>
                    <a:cubicBezTo>
                      <a:pt x="256" y="772"/>
                      <a:pt x="252" y="775"/>
                      <a:pt x="248" y="775"/>
                    </a:cubicBezTo>
                    <a:close/>
                    <a:moveTo>
                      <a:pt x="189" y="743"/>
                    </a:moveTo>
                    <a:cubicBezTo>
                      <a:pt x="187" y="743"/>
                      <a:pt x="185" y="743"/>
                      <a:pt x="183" y="741"/>
                    </a:cubicBezTo>
                    <a:cubicBezTo>
                      <a:pt x="178" y="738"/>
                      <a:pt x="173" y="734"/>
                      <a:pt x="168" y="731"/>
                    </a:cubicBezTo>
                    <a:cubicBezTo>
                      <a:pt x="164" y="728"/>
                      <a:pt x="159" y="725"/>
                      <a:pt x="155" y="721"/>
                    </a:cubicBezTo>
                    <a:cubicBezTo>
                      <a:pt x="150" y="717"/>
                      <a:pt x="149" y="710"/>
                      <a:pt x="153" y="705"/>
                    </a:cubicBezTo>
                    <a:cubicBezTo>
                      <a:pt x="157" y="700"/>
                      <a:pt x="164" y="699"/>
                      <a:pt x="169" y="703"/>
                    </a:cubicBezTo>
                    <a:cubicBezTo>
                      <a:pt x="173" y="706"/>
                      <a:pt x="177" y="710"/>
                      <a:pt x="181" y="713"/>
                    </a:cubicBezTo>
                    <a:cubicBezTo>
                      <a:pt x="186" y="716"/>
                      <a:pt x="191" y="719"/>
                      <a:pt x="195" y="722"/>
                    </a:cubicBezTo>
                    <a:cubicBezTo>
                      <a:pt x="201" y="726"/>
                      <a:pt x="202" y="733"/>
                      <a:pt x="199" y="738"/>
                    </a:cubicBezTo>
                    <a:cubicBezTo>
                      <a:pt x="196" y="741"/>
                      <a:pt x="193" y="743"/>
                      <a:pt x="189" y="743"/>
                    </a:cubicBezTo>
                    <a:close/>
                    <a:moveTo>
                      <a:pt x="137" y="702"/>
                    </a:moveTo>
                    <a:cubicBezTo>
                      <a:pt x="134" y="702"/>
                      <a:pt x="131" y="701"/>
                      <a:pt x="129" y="699"/>
                    </a:cubicBezTo>
                    <a:cubicBezTo>
                      <a:pt x="121" y="691"/>
                      <a:pt x="112" y="683"/>
                      <a:pt x="105" y="674"/>
                    </a:cubicBezTo>
                    <a:cubicBezTo>
                      <a:pt x="101" y="670"/>
                      <a:pt x="101" y="663"/>
                      <a:pt x="106" y="658"/>
                    </a:cubicBezTo>
                    <a:cubicBezTo>
                      <a:pt x="110" y="654"/>
                      <a:pt x="117" y="655"/>
                      <a:pt x="122" y="659"/>
                    </a:cubicBezTo>
                    <a:cubicBezTo>
                      <a:pt x="129" y="667"/>
                      <a:pt x="136" y="675"/>
                      <a:pt x="144" y="682"/>
                    </a:cubicBezTo>
                    <a:cubicBezTo>
                      <a:pt x="149" y="687"/>
                      <a:pt x="149" y="694"/>
                      <a:pt x="145" y="698"/>
                    </a:cubicBezTo>
                    <a:cubicBezTo>
                      <a:pt x="143" y="701"/>
                      <a:pt x="140" y="702"/>
                      <a:pt x="137" y="702"/>
                    </a:cubicBezTo>
                    <a:close/>
                    <a:moveTo>
                      <a:pt x="92" y="652"/>
                    </a:moveTo>
                    <a:cubicBezTo>
                      <a:pt x="88" y="652"/>
                      <a:pt x="85" y="651"/>
                      <a:pt x="83" y="648"/>
                    </a:cubicBezTo>
                    <a:cubicBezTo>
                      <a:pt x="76" y="639"/>
                      <a:pt x="69" y="629"/>
                      <a:pt x="63" y="620"/>
                    </a:cubicBezTo>
                    <a:cubicBezTo>
                      <a:pt x="60" y="614"/>
                      <a:pt x="61" y="607"/>
                      <a:pt x="67" y="604"/>
                    </a:cubicBezTo>
                    <a:cubicBezTo>
                      <a:pt x="72" y="601"/>
                      <a:pt x="79" y="602"/>
                      <a:pt x="82" y="608"/>
                    </a:cubicBezTo>
                    <a:cubicBezTo>
                      <a:pt x="88" y="617"/>
                      <a:pt x="94" y="626"/>
                      <a:pt x="101" y="634"/>
                    </a:cubicBezTo>
                    <a:cubicBezTo>
                      <a:pt x="105" y="639"/>
                      <a:pt x="104" y="646"/>
                      <a:pt x="99" y="650"/>
                    </a:cubicBezTo>
                    <a:cubicBezTo>
                      <a:pt x="97" y="652"/>
                      <a:pt x="94" y="652"/>
                      <a:pt x="92" y="652"/>
                    </a:cubicBezTo>
                    <a:close/>
                    <a:moveTo>
                      <a:pt x="56" y="596"/>
                    </a:moveTo>
                    <a:cubicBezTo>
                      <a:pt x="52" y="596"/>
                      <a:pt x="48" y="594"/>
                      <a:pt x="46" y="590"/>
                    </a:cubicBezTo>
                    <a:cubicBezTo>
                      <a:pt x="41" y="580"/>
                      <a:pt x="36" y="569"/>
                      <a:pt x="32" y="559"/>
                    </a:cubicBezTo>
                    <a:cubicBezTo>
                      <a:pt x="29" y="553"/>
                      <a:pt x="32" y="546"/>
                      <a:pt x="38" y="544"/>
                    </a:cubicBezTo>
                    <a:cubicBezTo>
                      <a:pt x="43" y="542"/>
                      <a:pt x="50" y="544"/>
                      <a:pt x="52" y="550"/>
                    </a:cubicBezTo>
                    <a:cubicBezTo>
                      <a:pt x="57" y="560"/>
                      <a:pt x="61" y="570"/>
                      <a:pt x="66" y="579"/>
                    </a:cubicBezTo>
                    <a:cubicBezTo>
                      <a:pt x="69" y="585"/>
                      <a:pt x="67" y="592"/>
                      <a:pt x="61" y="595"/>
                    </a:cubicBezTo>
                    <a:cubicBezTo>
                      <a:pt x="60" y="596"/>
                      <a:pt x="58" y="596"/>
                      <a:pt x="56" y="596"/>
                    </a:cubicBezTo>
                    <a:close/>
                    <a:moveTo>
                      <a:pt x="31" y="534"/>
                    </a:moveTo>
                    <a:cubicBezTo>
                      <a:pt x="26" y="534"/>
                      <a:pt x="21" y="531"/>
                      <a:pt x="20" y="527"/>
                    </a:cubicBezTo>
                    <a:cubicBezTo>
                      <a:pt x="16" y="516"/>
                      <a:pt x="13" y="505"/>
                      <a:pt x="11" y="493"/>
                    </a:cubicBezTo>
                    <a:cubicBezTo>
                      <a:pt x="9" y="487"/>
                      <a:pt x="13" y="481"/>
                      <a:pt x="19" y="480"/>
                    </a:cubicBezTo>
                    <a:cubicBezTo>
                      <a:pt x="25" y="478"/>
                      <a:pt x="31" y="482"/>
                      <a:pt x="33" y="488"/>
                    </a:cubicBezTo>
                    <a:cubicBezTo>
                      <a:pt x="35" y="499"/>
                      <a:pt x="38" y="509"/>
                      <a:pt x="41" y="520"/>
                    </a:cubicBezTo>
                    <a:cubicBezTo>
                      <a:pt x="43" y="526"/>
                      <a:pt x="40" y="532"/>
                      <a:pt x="34" y="534"/>
                    </a:cubicBezTo>
                    <a:cubicBezTo>
                      <a:pt x="33" y="534"/>
                      <a:pt x="32" y="534"/>
                      <a:pt x="31" y="534"/>
                    </a:cubicBezTo>
                    <a:close/>
                    <a:moveTo>
                      <a:pt x="16" y="469"/>
                    </a:moveTo>
                    <a:cubicBezTo>
                      <a:pt x="10" y="469"/>
                      <a:pt x="5" y="465"/>
                      <a:pt x="4" y="460"/>
                    </a:cubicBezTo>
                    <a:cubicBezTo>
                      <a:pt x="3" y="448"/>
                      <a:pt x="2" y="437"/>
                      <a:pt x="1" y="425"/>
                    </a:cubicBezTo>
                    <a:cubicBezTo>
                      <a:pt x="1" y="419"/>
                      <a:pt x="5" y="414"/>
                      <a:pt x="12" y="414"/>
                    </a:cubicBezTo>
                    <a:cubicBezTo>
                      <a:pt x="18" y="413"/>
                      <a:pt x="23" y="418"/>
                      <a:pt x="24" y="424"/>
                    </a:cubicBezTo>
                    <a:cubicBezTo>
                      <a:pt x="24" y="435"/>
                      <a:pt x="25" y="446"/>
                      <a:pt x="27" y="456"/>
                    </a:cubicBezTo>
                    <a:cubicBezTo>
                      <a:pt x="28" y="463"/>
                      <a:pt x="23" y="468"/>
                      <a:pt x="17" y="469"/>
                    </a:cubicBezTo>
                    <a:cubicBezTo>
                      <a:pt x="17" y="469"/>
                      <a:pt x="16" y="469"/>
                      <a:pt x="16" y="469"/>
                    </a:cubicBezTo>
                    <a:close/>
                    <a:moveTo>
                      <a:pt x="12" y="403"/>
                    </a:moveTo>
                    <a:cubicBezTo>
                      <a:pt x="12" y="403"/>
                      <a:pt x="12" y="403"/>
                      <a:pt x="12" y="403"/>
                    </a:cubicBezTo>
                    <a:cubicBezTo>
                      <a:pt x="5" y="403"/>
                      <a:pt x="0" y="397"/>
                      <a:pt x="1" y="391"/>
                    </a:cubicBezTo>
                    <a:cubicBezTo>
                      <a:pt x="1" y="380"/>
                      <a:pt x="2" y="368"/>
                      <a:pt x="3" y="357"/>
                    </a:cubicBezTo>
                    <a:cubicBezTo>
                      <a:pt x="4" y="351"/>
                      <a:pt x="9" y="346"/>
                      <a:pt x="16" y="347"/>
                    </a:cubicBezTo>
                    <a:cubicBezTo>
                      <a:pt x="22" y="348"/>
                      <a:pt x="26" y="353"/>
                      <a:pt x="26" y="359"/>
                    </a:cubicBezTo>
                    <a:cubicBezTo>
                      <a:pt x="24" y="370"/>
                      <a:pt x="24" y="381"/>
                      <a:pt x="23" y="392"/>
                    </a:cubicBezTo>
                    <a:cubicBezTo>
                      <a:pt x="23" y="398"/>
                      <a:pt x="18" y="403"/>
                      <a:pt x="12" y="403"/>
                    </a:cubicBezTo>
                    <a:close/>
                    <a:moveTo>
                      <a:pt x="19" y="337"/>
                    </a:moveTo>
                    <a:cubicBezTo>
                      <a:pt x="19" y="337"/>
                      <a:pt x="18" y="336"/>
                      <a:pt x="17" y="336"/>
                    </a:cubicBezTo>
                    <a:cubicBezTo>
                      <a:pt x="11" y="335"/>
                      <a:pt x="7" y="329"/>
                      <a:pt x="8" y="323"/>
                    </a:cubicBezTo>
                    <a:cubicBezTo>
                      <a:pt x="11" y="312"/>
                      <a:pt x="13" y="301"/>
                      <a:pt x="16" y="290"/>
                    </a:cubicBezTo>
                    <a:cubicBezTo>
                      <a:pt x="18" y="284"/>
                      <a:pt x="25" y="280"/>
                      <a:pt x="31" y="282"/>
                    </a:cubicBezTo>
                    <a:cubicBezTo>
                      <a:pt x="37" y="284"/>
                      <a:pt x="40" y="290"/>
                      <a:pt x="38" y="296"/>
                    </a:cubicBezTo>
                    <a:cubicBezTo>
                      <a:pt x="35" y="306"/>
                      <a:pt x="33" y="317"/>
                      <a:pt x="31" y="327"/>
                    </a:cubicBezTo>
                    <a:cubicBezTo>
                      <a:pt x="29" y="333"/>
                      <a:pt x="25" y="337"/>
                      <a:pt x="19" y="337"/>
                    </a:cubicBezTo>
                    <a:close/>
                    <a:moveTo>
                      <a:pt x="38" y="272"/>
                    </a:moveTo>
                    <a:cubicBezTo>
                      <a:pt x="37" y="272"/>
                      <a:pt x="35" y="272"/>
                      <a:pt x="34" y="272"/>
                    </a:cubicBezTo>
                    <a:cubicBezTo>
                      <a:pt x="28" y="269"/>
                      <a:pt x="25" y="263"/>
                      <a:pt x="27" y="257"/>
                    </a:cubicBezTo>
                    <a:cubicBezTo>
                      <a:pt x="32" y="246"/>
                      <a:pt x="36" y="236"/>
                      <a:pt x="41" y="226"/>
                    </a:cubicBezTo>
                    <a:cubicBezTo>
                      <a:pt x="44" y="220"/>
                      <a:pt x="51" y="218"/>
                      <a:pt x="56" y="220"/>
                    </a:cubicBezTo>
                    <a:cubicBezTo>
                      <a:pt x="62" y="223"/>
                      <a:pt x="64" y="230"/>
                      <a:pt x="62" y="236"/>
                    </a:cubicBezTo>
                    <a:cubicBezTo>
                      <a:pt x="57" y="245"/>
                      <a:pt x="53" y="255"/>
                      <a:pt x="49" y="265"/>
                    </a:cubicBezTo>
                    <a:cubicBezTo>
                      <a:pt x="47" y="270"/>
                      <a:pt x="43" y="272"/>
                      <a:pt x="38" y="272"/>
                    </a:cubicBezTo>
                    <a:close/>
                    <a:moveTo>
                      <a:pt x="67" y="213"/>
                    </a:moveTo>
                    <a:cubicBezTo>
                      <a:pt x="65" y="213"/>
                      <a:pt x="63" y="212"/>
                      <a:pt x="61" y="211"/>
                    </a:cubicBezTo>
                    <a:cubicBezTo>
                      <a:pt x="56" y="208"/>
                      <a:pt x="54" y="201"/>
                      <a:pt x="58" y="195"/>
                    </a:cubicBezTo>
                    <a:cubicBezTo>
                      <a:pt x="63" y="186"/>
                      <a:pt x="70" y="176"/>
                      <a:pt x="76" y="167"/>
                    </a:cubicBezTo>
                    <a:cubicBezTo>
                      <a:pt x="80" y="162"/>
                      <a:pt x="87" y="160"/>
                      <a:pt x="92" y="164"/>
                    </a:cubicBezTo>
                    <a:cubicBezTo>
                      <a:pt x="97" y="168"/>
                      <a:pt x="98" y="175"/>
                      <a:pt x="95" y="180"/>
                    </a:cubicBezTo>
                    <a:cubicBezTo>
                      <a:pt x="89" y="189"/>
                      <a:pt x="83" y="198"/>
                      <a:pt x="77" y="207"/>
                    </a:cubicBezTo>
                    <a:cubicBezTo>
                      <a:pt x="75" y="211"/>
                      <a:pt x="71" y="213"/>
                      <a:pt x="67" y="213"/>
                    </a:cubicBezTo>
                    <a:close/>
                    <a:moveTo>
                      <a:pt x="106" y="158"/>
                    </a:moveTo>
                    <a:cubicBezTo>
                      <a:pt x="104" y="158"/>
                      <a:pt x="101" y="157"/>
                      <a:pt x="99" y="156"/>
                    </a:cubicBezTo>
                    <a:cubicBezTo>
                      <a:pt x="94" y="152"/>
                      <a:pt x="94" y="144"/>
                      <a:pt x="98" y="140"/>
                    </a:cubicBezTo>
                    <a:cubicBezTo>
                      <a:pt x="105" y="131"/>
                      <a:pt x="113" y="122"/>
                      <a:pt x="121" y="114"/>
                    </a:cubicBezTo>
                    <a:cubicBezTo>
                      <a:pt x="125" y="110"/>
                      <a:pt x="133" y="110"/>
                      <a:pt x="137" y="115"/>
                    </a:cubicBezTo>
                    <a:cubicBezTo>
                      <a:pt x="141" y="119"/>
                      <a:pt x="141" y="126"/>
                      <a:pt x="137" y="131"/>
                    </a:cubicBezTo>
                    <a:cubicBezTo>
                      <a:pt x="129" y="138"/>
                      <a:pt x="122" y="146"/>
                      <a:pt x="115" y="154"/>
                    </a:cubicBezTo>
                    <a:cubicBezTo>
                      <a:pt x="113" y="157"/>
                      <a:pt x="109" y="158"/>
                      <a:pt x="106" y="158"/>
                    </a:cubicBezTo>
                    <a:close/>
                    <a:moveTo>
                      <a:pt x="154" y="111"/>
                    </a:moveTo>
                    <a:cubicBezTo>
                      <a:pt x="150" y="111"/>
                      <a:pt x="147" y="110"/>
                      <a:pt x="145" y="107"/>
                    </a:cubicBezTo>
                    <a:cubicBezTo>
                      <a:pt x="141" y="103"/>
                      <a:pt x="142" y="95"/>
                      <a:pt x="146" y="91"/>
                    </a:cubicBezTo>
                    <a:cubicBezTo>
                      <a:pt x="155" y="84"/>
                      <a:pt x="164" y="77"/>
                      <a:pt x="174" y="71"/>
                    </a:cubicBezTo>
                    <a:cubicBezTo>
                      <a:pt x="179" y="67"/>
                      <a:pt x="186" y="68"/>
                      <a:pt x="190" y="73"/>
                    </a:cubicBezTo>
                    <a:cubicBezTo>
                      <a:pt x="193" y="79"/>
                      <a:pt x="192" y="86"/>
                      <a:pt x="187" y="89"/>
                    </a:cubicBezTo>
                    <a:cubicBezTo>
                      <a:pt x="178" y="95"/>
                      <a:pt x="169" y="102"/>
                      <a:pt x="161" y="109"/>
                    </a:cubicBezTo>
                    <a:cubicBezTo>
                      <a:pt x="159" y="111"/>
                      <a:pt x="156" y="111"/>
                      <a:pt x="154" y="111"/>
                    </a:cubicBezTo>
                    <a:close/>
                    <a:moveTo>
                      <a:pt x="208" y="73"/>
                    </a:moveTo>
                    <a:cubicBezTo>
                      <a:pt x="205" y="73"/>
                      <a:pt x="201" y="71"/>
                      <a:pt x="199" y="68"/>
                    </a:cubicBezTo>
                    <a:cubicBezTo>
                      <a:pt x="195" y="62"/>
                      <a:pt x="197" y="55"/>
                      <a:pt x="203" y="52"/>
                    </a:cubicBezTo>
                    <a:cubicBezTo>
                      <a:pt x="213" y="46"/>
                      <a:pt x="223" y="41"/>
                      <a:pt x="233" y="36"/>
                    </a:cubicBezTo>
                    <a:cubicBezTo>
                      <a:pt x="239" y="34"/>
                      <a:pt x="246" y="36"/>
                      <a:pt x="248" y="42"/>
                    </a:cubicBezTo>
                    <a:cubicBezTo>
                      <a:pt x="251" y="47"/>
                      <a:pt x="249" y="54"/>
                      <a:pt x="243" y="57"/>
                    </a:cubicBezTo>
                    <a:cubicBezTo>
                      <a:pt x="233" y="61"/>
                      <a:pt x="223" y="66"/>
                      <a:pt x="214" y="72"/>
                    </a:cubicBezTo>
                    <a:cubicBezTo>
                      <a:pt x="212" y="73"/>
                      <a:pt x="210" y="73"/>
                      <a:pt x="208" y="73"/>
                    </a:cubicBezTo>
                    <a:close/>
                    <a:moveTo>
                      <a:pt x="269" y="45"/>
                    </a:moveTo>
                    <a:cubicBezTo>
                      <a:pt x="264" y="45"/>
                      <a:pt x="260" y="42"/>
                      <a:pt x="258" y="38"/>
                    </a:cubicBezTo>
                    <a:cubicBezTo>
                      <a:pt x="256" y="32"/>
                      <a:pt x="259" y="25"/>
                      <a:pt x="265" y="23"/>
                    </a:cubicBezTo>
                    <a:cubicBezTo>
                      <a:pt x="276" y="19"/>
                      <a:pt x="287" y="16"/>
                      <a:pt x="298" y="13"/>
                    </a:cubicBezTo>
                    <a:cubicBezTo>
                      <a:pt x="304" y="11"/>
                      <a:pt x="310" y="15"/>
                      <a:pt x="312" y="21"/>
                    </a:cubicBezTo>
                    <a:cubicBezTo>
                      <a:pt x="313" y="27"/>
                      <a:pt x="310" y="33"/>
                      <a:pt x="304" y="34"/>
                    </a:cubicBezTo>
                    <a:cubicBezTo>
                      <a:pt x="293" y="37"/>
                      <a:pt x="283" y="41"/>
                      <a:pt x="273" y="44"/>
                    </a:cubicBezTo>
                    <a:cubicBezTo>
                      <a:pt x="271" y="45"/>
                      <a:pt x="270" y="45"/>
                      <a:pt x="269" y="45"/>
                    </a:cubicBezTo>
                    <a:close/>
                    <a:moveTo>
                      <a:pt x="333" y="27"/>
                    </a:moveTo>
                    <a:cubicBezTo>
                      <a:pt x="328" y="27"/>
                      <a:pt x="323" y="24"/>
                      <a:pt x="322" y="18"/>
                    </a:cubicBezTo>
                    <a:cubicBezTo>
                      <a:pt x="321" y="12"/>
                      <a:pt x="325" y="6"/>
                      <a:pt x="331" y="5"/>
                    </a:cubicBezTo>
                    <a:cubicBezTo>
                      <a:pt x="342" y="3"/>
                      <a:pt x="354" y="1"/>
                      <a:pt x="365" y="0"/>
                    </a:cubicBezTo>
                    <a:cubicBezTo>
                      <a:pt x="371" y="0"/>
                      <a:pt x="377" y="4"/>
                      <a:pt x="378" y="10"/>
                    </a:cubicBezTo>
                    <a:cubicBezTo>
                      <a:pt x="378" y="17"/>
                      <a:pt x="374" y="22"/>
                      <a:pt x="367" y="23"/>
                    </a:cubicBezTo>
                    <a:cubicBezTo>
                      <a:pt x="357" y="24"/>
                      <a:pt x="346" y="25"/>
                      <a:pt x="335" y="27"/>
                    </a:cubicBezTo>
                    <a:cubicBezTo>
                      <a:pt x="335" y="27"/>
                      <a:pt x="334" y="27"/>
                      <a:pt x="333" y="27"/>
                    </a:cubicBezTo>
                    <a:close/>
                  </a:path>
                </a:pathLst>
              </a:custGeom>
              <a:solidFill>
                <a:srgbClr val="DCDBD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0" name="íṥľidê"/>
              <p:cNvSpPr/>
              <p:nvPr/>
            </p:nvSpPr>
            <p:spPr bwMode="auto">
              <a:xfrm>
                <a:off x="1461" y="1303"/>
                <a:ext cx="54" cy="62"/>
              </a:xfrm>
              <a:custGeom>
                <a:avLst/>
                <a:gdLst/>
                <a:ahLst/>
                <a:cxnLst>
                  <a:cxn ang="0">
                    <a:pos x="32" y="52"/>
                  </a:cxn>
                  <a:cxn ang="0">
                    <a:pos x="23" y="47"/>
                  </a:cxn>
                  <a:cxn ang="0">
                    <a:pos x="14" y="33"/>
                  </a:cxn>
                  <a:cxn ang="0">
                    <a:pos x="13" y="33"/>
                  </a:cxn>
                  <a:cxn ang="0">
                    <a:pos x="4" y="19"/>
                  </a:cxn>
                  <a:cxn ang="0">
                    <a:pos x="6" y="3"/>
                  </a:cxn>
                  <a:cxn ang="0">
                    <a:pos x="22" y="6"/>
                  </a:cxn>
                  <a:cxn ang="0">
                    <a:pos x="32" y="19"/>
                  </a:cxn>
                  <a:cxn ang="0">
                    <a:pos x="32" y="20"/>
                  </a:cxn>
                  <a:cxn ang="0">
                    <a:pos x="42" y="34"/>
                  </a:cxn>
                  <a:cxn ang="0">
                    <a:pos x="39" y="50"/>
                  </a:cxn>
                  <a:cxn ang="0">
                    <a:pos x="32" y="52"/>
                  </a:cxn>
                </a:cxnLst>
                <a:rect l="0" t="0" r="r" b="b"/>
                <a:pathLst>
                  <a:path w="45" h="52">
                    <a:moveTo>
                      <a:pt x="32" y="52"/>
                    </a:moveTo>
                    <a:cubicBezTo>
                      <a:pt x="29" y="52"/>
                      <a:pt x="25" y="50"/>
                      <a:pt x="23" y="47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3"/>
                      <a:pt x="13" y="33"/>
                      <a:pt x="13" y="33"/>
                    </a:cubicBezTo>
                    <a:cubicBezTo>
                      <a:pt x="10" y="28"/>
                      <a:pt x="7" y="24"/>
                      <a:pt x="4" y="19"/>
                    </a:cubicBezTo>
                    <a:cubicBezTo>
                      <a:pt x="0" y="14"/>
                      <a:pt x="1" y="7"/>
                      <a:pt x="6" y="3"/>
                    </a:cubicBezTo>
                    <a:cubicBezTo>
                      <a:pt x="11" y="0"/>
                      <a:pt x="18" y="1"/>
                      <a:pt x="22" y="6"/>
                    </a:cubicBezTo>
                    <a:cubicBezTo>
                      <a:pt x="25" y="10"/>
                      <a:pt x="29" y="15"/>
                      <a:pt x="32" y="19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5" y="39"/>
                      <a:pt x="44" y="46"/>
                      <a:pt x="39" y="50"/>
                    </a:cubicBezTo>
                    <a:cubicBezTo>
                      <a:pt x="37" y="51"/>
                      <a:pt x="35" y="52"/>
                      <a:pt x="32" y="52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1" name="îṥľíḋe"/>
              <p:cNvSpPr/>
              <p:nvPr/>
            </p:nvSpPr>
            <p:spPr bwMode="auto">
              <a:xfrm>
                <a:off x="888" y="1369"/>
                <a:ext cx="1327" cy="1259"/>
              </a:xfrm>
              <a:custGeom>
                <a:avLst/>
                <a:gdLst/>
                <a:ahLst/>
                <a:cxnLst>
                  <a:cxn ang="0">
                    <a:pos x="939" y="1027"/>
                  </a:cxn>
                  <a:cxn ang="0">
                    <a:pos x="939" y="1050"/>
                  </a:cxn>
                  <a:cxn ang="0">
                    <a:pos x="1017" y="1018"/>
                  </a:cxn>
                  <a:cxn ang="0">
                    <a:pos x="871" y="1036"/>
                  </a:cxn>
                  <a:cxn ang="0">
                    <a:pos x="872" y="1011"/>
                  </a:cxn>
                  <a:cxn ang="0">
                    <a:pos x="1027" y="1012"/>
                  </a:cxn>
                  <a:cxn ang="0">
                    <a:pos x="1042" y="1014"/>
                  </a:cxn>
                  <a:cxn ang="0">
                    <a:pos x="776" y="971"/>
                  </a:cxn>
                  <a:cxn ang="0">
                    <a:pos x="756" y="972"/>
                  </a:cxn>
                  <a:cxn ang="0">
                    <a:pos x="762" y="950"/>
                  </a:cxn>
                  <a:cxn ang="0">
                    <a:pos x="1068" y="948"/>
                  </a:cxn>
                  <a:cxn ang="0">
                    <a:pos x="1078" y="965"/>
                  </a:cxn>
                  <a:cxn ang="0">
                    <a:pos x="672" y="901"/>
                  </a:cxn>
                  <a:cxn ang="0">
                    <a:pos x="632" y="905"/>
                  </a:cxn>
                  <a:cxn ang="0">
                    <a:pos x="647" y="900"/>
                  </a:cxn>
                  <a:cxn ang="0">
                    <a:pos x="1085" y="881"/>
                  </a:cxn>
                  <a:cxn ang="0">
                    <a:pos x="1107" y="889"/>
                  </a:cxn>
                  <a:cxn ang="0">
                    <a:pos x="538" y="840"/>
                  </a:cxn>
                  <a:cxn ang="0">
                    <a:pos x="518" y="841"/>
                  </a:cxn>
                  <a:cxn ang="0">
                    <a:pos x="524" y="819"/>
                  </a:cxn>
                  <a:cxn ang="0">
                    <a:pos x="1059" y="799"/>
                  </a:cxn>
                  <a:cxn ang="0">
                    <a:pos x="1085" y="834"/>
                  </a:cxn>
                  <a:cxn ang="0">
                    <a:pos x="435" y="770"/>
                  </a:cxn>
                  <a:cxn ang="0">
                    <a:pos x="1040" y="771"/>
                  </a:cxn>
                  <a:cxn ang="0">
                    <a:pos x="1056" y="774"/>
                  </a:cxn>
                  <a:cxn ang="0">
                    <a:pos x="360" y="742"/>
                  </a:cxn>
                  <a:cxn ang="0">
                    <a:pos x="340" y="742"/>
                  </a:cxn>
                  <a:cxn ang="0">
                    <a:pos x="345" y="721"/>
                  </a:cxn>
                  <a:cxn ang="0">
                    <a:pos x="982" y="688"/>
                  </a:cxn>
                  <a:cxn ang="0">
                    <a:pos x="1011" y="720"/>
                  </a:cxn>
                  <a:cxn ang="0">
                    <a:pos x="256" y="672"/>
                  </a:cxn>
                  <a:cxn ang="0">
                    <a:pos x="216" y="676"/>
                  </a:cxn>
                  <a:cxn ang="0">
                    <a:pos x="231" y="671"/>
                  </a:cxn>
                  <a:cxn ang="0">
                    <a:pos x="947" y="616"/>
                  </a:cxn>
                  <a:cxn ang="0">
                    <a:pos x="162" y="644"/>
                  </a:cxn>
                  <a:cxn ang="0">
                    <a:pos x="167" y="623"/>
                  </a:cxn>
                  <a:cxn ang="0">
                    <a:pos x="67" y="594"/>
                  </a:cxn>
                  <a:cxn ang="0">
                    <a:pos x="102" y="611"/>
                  </a:cxn>
                  <a:cxn ang="0">
                    <a:pos x="924" y="563"/>
                  </a:cxn>
                  <a:cxn ang="0">
                    <a:pos x="37" y="577"/>
                  </a:cxn>
                  <a:cxn ang="0">
                    <a:pos x="53" y="573"/>
                  </a:cxn>
                  <a:cxn ang="0">
                    <a:pos x="870" y="505"/>
                  </a:cxn>
                  <a:cxn ang="0">
                    <a:pos x="857" y="498"/>
                  </a:cxn>
                  <a:cxn ang="0">
                    <a:pos x="866" y="480"/>
                  </a:cxn>
                  <a:cxn ang="0">
                    <a:pos x="790" y="409"/>
                  </a:cxn>
                  <a:cxn ang="0">
                    <a:pos x="818" y="442"/>
                  </a:cxn>
                  <a:cxn ang="0">
                    <a:pos x="770" y="341"/>
                  </a:cxn>
                  <a:cxn ang="0">
                    <a:pos x="732" y="326"/>
                  </a:cxn>
                  <a:cxn ang="0">
                    <a:pos x="748" y="329"/>
                  </a:cxn>
                  <a:cxn ang="0">
                    <a:pos x="677" y="227"/>
                  </a:cxn>
                  <a:cxn ang="0">
                    <a:pos x="664" y="219"/>
                  </a:cxn>
                  <a:cxn ang="0">
                    <a:pos x="674" y="202"/>
                  </a:cxn>
                  <a:cxn ang="0">
                    <a:pos x="597" y="131"/>
                  </a:cxn>
                  <a:cxn ang="0">
                    <a:pos x="626" y="164"/>
                  </a:cxn>
                  <a:cxn ang="0">
                    <a:pos x="578" y="62"/>
                  </a:cxn>
                  <a:cxn ang="0">
                    <a:pos x="540" y="47"/>
                  </a:cxn>
                  <a:cxn ang="0">
                    <a:pos x="555" y="50"/>
                  </a:cxn>
                </a:cxnLst>
                <a:rect l="0" t="0" r="r" b="b"/>
                <a:pathLst>
                  <a:path w="1107" h="1050">
                    <a:moveTo>
                      <a:pt x="939" y="1050"/>
                    </a:moveTo>
                    <a:cubicBezTo>
                      <a:pt x="928" y="1050"/>
                      <a:pt x="917" y="1049"/>
                      <a:pt x="906" y="1047"/>
                    </a:cubicBezTo>
                    <a:cubicBezTo>
                      <a:pt x="899" y="1045"/>
                      <a:pt x="895" y="1039"/>
                      <a:pt x="897" y="1033"/>
                    </a:cubicBezTo>
                    <a:cubicBezTo>
                      <a:pt x="898" y="1027"/>
                      <a:pt x="904" y="1023"/>
                      <a:pt x="910" y="1024"/>
                    </a:cubicBezTo>
                    <a:cubicBezTo>
                      <a:pt x="919" y="1026"/>
                      <a:pt x="929" y="1027"/>
                      <a:pt x="939" y="1027"/>
                    </a:cubicBezTo>
                    <a:cubicBezTo>
                      <a:pt x="940" y="1027"/>
                      <a:pt x="940" y="1027"/>
                      <a:pt x="941" y="1027"/>
                    </a:cubicBezTo>
                    <a:cubicBezTo>
                      <a:pt x="941" y="1027"/>
                      <a:pt x="941" y="1027"/>
                      <a:pt x="941" y="1027"/>
                    </a:cubicBezTo>
                    <a:cubicBezTo>
                      <a:pt x="948" y="1027"/>
                      <a:pt x="953" y="1032"/>
                      <a:pt x="953" y="1038"/>
                    </a:cubicBezTo>
                    <a:cubicBezTo>
                      <a:pt x="953" y="1045"/>
                      <a:pt x="948" y="1050"/>
                      <a:pt x="942" y="1050"/>
                    </a:cubicBezTo>
                    <a:cubicBezTo>
                      <a:pt x="941" y="1050"/>
                      <a:pt x="940" y="1050"/>
                      <a:pt x="939" y="1050"/>
                    </a:cubicBezTo>
                    <a:close/>
                    <a:moveTo>
                      <a:pt x="975" y="1046"/>
                    </a:moveTo>
                    <a:cubicBezTo>
                      <a:pt x="970" y="1046"/>
                      <a:pt x="965" y="1042"/>
                      <a:pt x="964" y="1037"/>
                    </a:cubicBezTo>
                    <a:cubicBezTo>
                      <a:pt x="963" y="1031"/>
                      <a:pt x="966" y="1025"/>
                      <a:pt x="972" y="1023"/>
                    </a:cubicBezTo>
                    <a:cubicBezTo>
                      <a:pt x="983" y="1021"/>
                      <a:pt x="993" y="1017"/>
                      <a:pt x="1002" y="1013"/>
                    </a:cubicBezTo>
                    <a:cubicBezTo>
                      <a:pt x="1008" y="1010"/>
                      <a:pt x="1014" y="1013"/>
                      <a:pt x="1017" y="1018"/>
                    </a:cubicBezTo>
                    <a:cubicBezTo>
                      <a:pt x="1020" y="1024"/>
                      <a:pt x="1017" y="1031"/>
                      <a:pt x="1012" y="1033"/>
                    </a:cubicBezTo>
                    <a:cubicBezTo>
                      <a:pt x="1001" y="1039"/>
                      <a:pt x="989" y="1043"/>
                      <a:pt x="978" y="1045"/>
                    </a:cubicBezTo>
                    <a:cubicBezTo>
                      <a:pt x="977" y="1046"/>
                      <a:pt x="976" y="1046"/>
                      <a:pt x="975" y="1046"/>
                    </a:cubicBezTo>
                    <a:close/>
                    <a:moveTo>
                      <a:pt x="876" y="1037"/>
                    </a:moveTo>
                    <a:cubicBezTo>
                      <a:pt x="874" y="1037"/>
                      <a:pt x="873" y="1036"/>
                      <a:pt x="871" y="1036"/>
                    </a:cubicBezTo>
                    <a:cubicBezTo>
                      <a:pt x="868" y="1034"/>
                      <a:pt x="865" y="1033"/>
                      <a:pt x="862" y="1031"/>
                    </a:cubicBezTo>
                    <a:cubicBezTo>
                      <a:pt x="862" y="1031"/>
                      <a:pt x="861" y="1031"/>
                      <a:pt x="840" y="1019"/>
                    </a:cubicBezTo>
                    <a:cubicBezTo>
                      <a:pt x="835" y="1016"/>
                      <a:pt x="833" y="1009"/>
                      <a:pt x="836" y="1004"/>
                    </a:cubicBezTo>
                    <a:cubicBezTo>
                      <a:pt x="839" y="998"/>
                      <a:pt x="845" y="996"/>
                      <a:pt x="851" y="999"/>
                    </a:cubicBezTo>
                    <a:cubicBezTo>
                      <a:pt x="869" y="1009"/>
                      <a:pt x="872" y="1011"/>
                      <a:pt x="872" y="1011"/>
                    </a:cubicBezTo>
                    <a:cubicBezTo>
                      <a:pt x="875" y="1012"/>
                      <a:pt x="878" y="1014"/>
                      <a:pt x="880" y="1015"/>
                    </a:cubicBezTo>
                    <a:cubicBezTo>
                      <a:pt x="886" y="1017"/>
                      <a:pt x="889" y="1024"/>
                      <a:pt x="886" y="1030"/>
                    </a:cubicBezTo>
                    <a:cubicBezTo>
                      <a:pt x="884" y="1034"/>
                      <a:pt x="880" y="1037"/>
                      <a:pt x="876" y="1037"/>
                    </a:cubicBezTo>
                    <a:close/>
                    <a:moveTo>
                      <a:pt x="1036" y="1017"/>
                    </a:moveTo>
                    <a:cubicBezTo>
                      <a:pt x="1032" y="1017"/>
                      <a:pt x="1029" y="1015"/>
                      <a:pt x="1027" y="1012"/>
                    </a:cubicBezTo>
                    <a:cubicBezTo>
                      <a:pt x="1023" y="1007"/>
                      <a:pt x="1024" y="1000"/>
                      <a:pt x="1029" y="996"/>
                    </a:cubicBezTo>
                    <a:cubicBezTo>
                      <a:pt x="1037" y="990"/>
                      <a:pt x="1044" y="983"/>
                      <a:pt x="1051" y="974"/>
                    </a:cubicBezTo>
                    <a:cubicBezTo>
                      <a:pt x="1055" y="970"/>
                      <a:pt x="1062" y="969"/>
                      <a:pt x="1067" y="973"/>
                    </a:cubicBezTo>
                    <a:cubicBezTo>
                      <a:pt x="1072" y="977"/>
                      <a:pt x="1072" y="984"/>
                      <a:pt x="1068" y="989"/>
                    </a:cubicBezTo>
                    <a:cubicBezTo>
                      <a:pt x="1061" y="998"/>
                      <a:pt x="1052" y="1007"/>
                      <a:pt x="1042" y="1014"/>
                    </a:cubicBezTo>
                    <a:cubicBezTo>
                      <a:pt x="1040" y="1016"/>
                      <a:pt x="1038" y="1017"/>
                      <a:pt x="1036" y="1017"/>
                    </a:cubicBezTo>
                    <a:close/>
                    <a:moveTo>
                      <a:pt x="816" y="1004"/>
                    </a:moveTo>
                    <a:cubicBezTo>
                      <a:pt x="814" y="1004"/>
                      <a:pt x="812" y="1004"/>
                      <a:pt x="810" y="1003"/>
                    </a:cubicBezTo>
                    <a:cubicBezTo>
                      <a:pt x="780" y="986"/>
                      <a:pt x="780" y="986"/>
                      <a:pt x="780" y="986"/>
                    </a:cubicBezTo>
                    <a:cubicBezTo>
                      <a:pt x="775" y="983"/>
                      <a:pt x="773" y="977"/>
                      <a:pt x="776" y="971"/>
                    </a:cubicBezTo>
                    <a:cubicBezTo>
                      <a:pt x="779" y="966"/>
                      <a:pt x="786" y="964"/>
                      <a:pt x="791" y="967"/>
                    </a:cubicBezTo>
                    <a:cubicBezTo>
                      <a:pt x="821" y="983"/>
                      <a:pt x="821" y="983"/>
                      <a:pt x="821" y="983"/>
                    </a:cubicBezTo>
                    <a:cubicBezTo>
                      <a:pt x="827" y="986"/>
                      <a:pt x="829" y="993"/>
                      <a:pt x="826" y="998"/>
                    </a:cubicBezTo>
                    <a:cubicBezTo>
                      <a:pt x="824" y="1002"/>
                      <a:pt x="820" y="1004"/>
                      <a:pt x="816" y="1004"/>
                    </a:cubicBezTo>
                    <a:close/>
                    <a:moveTo>
                      <a:pt x="756" y="972"/>
                    </a:moveTo>
                    <a:cubicBezTo>
                      <a:pt x="754" y="972"/>
                      <a:pt x="752" y="971"/>
                      <a:pt x="751" y="970"/>
                    </a:cubicBezTo>
                    <a:cubicBezTo>
                      <a:pt x="721" y="954"/>
                      <a:pt x="721" y="954"/>
                      <a:pt x="721" y="954"/>
                    </a:cubicBezTo>
                    <a:cubicBezTo>
                      <a:pt x="715" y="951"/>
                      <a:pt x="713" y="944"/>
                      <a:pt x="716" y="938"/>
                    </a:cubicBezTo>
                    <a:cubicBezTo>
                      <a:pt x="719" y="933"/>
                      <a:pt x="726" y="931"/>
                      <a:pt x="732" y="934"/>
                    </a:cubicBezTo>
                    <a:cubicBezTo>
                      <a:pt x="762" y="950"/>
                      <a:pt x="762" y="950"/>
                      <a:pt x="762" y="950"/>
                    </a:cubicBezTo>
                    <a:cubicBezTo>
                      <a:pt x="767" y="953"/>
                      <a:pt x="769" y="960"/>
                      <a:pt x="766" y="966"/>
                    </a:cubicBezTo>
                    <a:cubicBezTo>
                      <a:pt x="764" y="969"/>
                      <a:pt x="760" y="972"/>
                      <a:pt x="756" y="972"/>
                    </a:cubicBezTo>
                    <a:close/>
                    <a:moveTo>
                      <a:pt x="1078" y="965"/>
                    </a:moveTo>
                    <a:cubicBezTo>
                      <a:pt x="1077" y="965"/>
                      <a:pt x="1075" y="964"/>
                      <a:pt x="1073" y="964"/>
                    </a:cubicBezTo>
                    <a:cubicBezTo>
                      <a:pt x="1068" y="961"/>
                      <a:pt x="1065" y="954"/>
                      <a:pt x="1068" y="948"/>
                    </a:cubicBezTo>
                    <a:cubicBezTo>
                      <a:pt x="1073" y="939"/>
                      <a:pt x="1077" y="929"/>
                      <a:pt x="1080" y="919"/>
                    </a:cubicBezTo>
                    <a:cubicBezTo>
                      <a:pt x="1081" y="913"/>
                      <a:pt x="1088" y="910"/>
                      <a:pt x="1094" y="911"/>
                    </a:cubicBezTo>
                    <a:cubicBezTo>
                      <a:pt x="1100" y="913"/>
                      <a:pt x="1103" y="919"/>
                      <a:pt x="1102" y="925"/>
                    </a:cubicBezTo>
                    <a:cubicBezTo>
                      <a:pt x="1098" y="937"/>
                      <a:pt x="1094" y="948"/>
                      <a:pt x="1088" y="959"/>
                    </a:cubicBezTo>
                    <a:cubicBezTo>
                      <a:pt x="1086" y="963"/>
                      <a:pt x="1082" y="965"/>
                      <a:pt x="1078" y="965"/>
                    </a:cubicBezTo>
                    <a:close/>
                    <a:moveTo>
                      <a:pt x="697" y="939"/>
                    </a:moveTo>
                    <a:cubicBezTo>
                      <a:pt x="695" y="939"/>
                      <a:pt x="693" y="938"/>
                      <a:pt x="691" y="937"/>
                    </a:cubicBezTo>
                    <a:cubicBezTo>
                      <a:pt x="661" y="921"/>
                      <a:pt x="661" y="921"/>
                      <a:pt x="661" y="921"/>
                    </a:cubicBezTo>
                    <a:cubicBezTo>
                      <a:pt x="656" y="918"/>
                      <a:pt x="654" y="911"/>
                      <a:pt x="657" y="906"/>
                    </a:cubicBezTo>
                    <a:cubicBezTo>
                      <a:pt x="660" y="900"/>
                      <a:pt x="667" y="898"/>
                      <a:pt x="672" y="901"/>
                    </a:cubicBezTo>
                    <a:cubicBezTo>
                      <a:pt x="702" y="918"/>
                      <a:pt x="702" y="918"/>
                      <a:pt x="702" y="918"/>
                    </a:cubicBezTo>
                    <a:cubicBezTo>
                      <a:pt x="708" y="921"/>
                      <a:pt x="710" y="927"/>
                      <a:pt x="707" y="933"/>
                    </a:cubicBezTo>
                    <a:cubicBezTo>
                      <a:pt x="704" y="937"/>
                      <a:pt x="701" y="939"/>
                      <a:pt x="697" y="939"/>
                    </a:cubicBezTo>
                    <a:close/>
                    <a:moveTo>
                      <a:pt x="637" y="906"/>
                    </a:moveTo>
                    <a:cubicBezTo>
                      <a:pt x="635" y="906"/>
                      <a:pt x="633" y="906"/>
                      <a:pt x="632" y="905"/>
                    </a:cubicBezTo>
                    <a:cubicBezTo>
                      <a:pt x="602" y="888"/>
                      <a:pt x="602" y="888"/>
                      <a:pt x="602" y="888"/>
                    </a:cubicBezTo>
                    <a:cubicBezTo>
                      <a:pt x="596" y="885"/>
                      <a:pt x="594" y="878"/>
                      <a:pt x="598" y="873"/>
                    </a:cubicBezTo>
                    <a:cubicBezTo>
                      <a:pt x="601" y="867"/>
                      <a:pt x="607" y="865"/>
                      <a:pt x="613" y="868"/>
                    </a:cubicBezTo>
                    <a:cubicBezTo>
                      <a:pt x="643" y="885"/>
                      <a:pt x="643" y="885"/>
                      <a:pt x="643" y="885"/>
                    </a:cubicBezTo>
                    <a:cubicBezTo>
                      <a:pt x="648" y="888"/>
                      <a:pt x="650" y="895"/>
                      <a:pt x="647" y="900"/>
                    </a:cubicBezTo>
                    <a:cubicBezTo>
                      <a:pt x="645" y="904"/>
                      <a:pt x="641" y="906"/>
                      <a:pt x="637" y="906"/>
                    </a:cubicBezTo>
                    <a:close/>
                    <a:moveTo>
                      <a:pt x="1096" y="900"/>
                    </a:moveTo>
                    <a:cubicBezTo>
                      <a:pt x="1096" y="900"/>
                      <a:pt x="1095" y="900"/>
                      <a:pt x="1095" y="900"/>
                    </a:cubicBezTo>
                    <a:cubicBezTo>
                      <a:pt x="1089" y="900"/>
                      <a:pt x="1084" y="894"/>
                      <a:pt x="1084" y="888"/>
                    </a:cubicBezTo>
                    <a:cubicBezTo>
                      <a:pt x="1085" y="886"/>
                      <a:pt x="1085" y="883"/>
                      <a:pt x="1085" y="881"/>
                    </a:cubicBezTo>
                    <a:cubicBezTo>
                      <a:pt x="1085" y="873"/>
                      <a:pt x="1084" y="865"/>
                      <a:pt x="1083" y="857"/>
                    </a:cubicBezTo>
                    <a:cubicBezTo>
                      <a:pt x="1082" y="851"/>
                      <a:pt x="1086" y="845"/>
                      <a:pt x="1092" y="844"/>
                    </a:cubicBezTo>
                    <a:cubicBezTo>
                      <a:pt x="1098" y="843"/>
                      <a:pt x="1104" y="847"/>
                      <a:pt x="1105" y="853"/>
                    </a:cubicBezTo>
                    <a:cubicBezTo>
                      <a:pt x="1107" y="862"/>
                      <a:pt x="1107" y="872"/>
                      <a:pt x="1107" y="881"/>
                    </a:cubicBezTo>
                    <a:cubicBezTo>
                      <a:pt x="1107" y="884"/>
                      <a:pt x="1107" y="887"/>
                      <a:pt x="1107" y="889"/>
                    </a:cubicBezTo>
                    <a:cubicBezTo>
                      <a:pt x="1107" y="895"/>
                      <a:pt x="1102" y="900"/>
                      <a:pt x="1096" y="900"/>
                    </a:cubicBezTo>
                    <a:close/>
                    <a:moveTo>
                      <a:pt x="578" y="873"/>
                    </a:moveTo>
                    <a:cubicBezTo>
                      <a:pt x="576" y="873"/>
                      <a:pt x="574" y="873"/>
                      <a:pt x="572" y="872"/>
                    </a:cubicBezTo>
                    <a:cubicBezTo>
                      <a:pt x="543" y="856"/>
                      <a:pt x="543" y="856"/>
                      <a:pt x="543" y="856"/>
                    </a:cubicBezTo>
                    <a:cubicBezTo>
                      <a:pt x="537" y="853"/>
                      <a:pt x="535" y="846"/>
                      <a:pt x="538" y="840"/>
                    </a:cubicBezTo>
                    <a:cubicBezTo>
                      <a:pt x="541" y="835"/>
                      <a:pt x="548" y="833"/>
                      <a:pt x="553" y="836"/>
                    </a:cubicBezTo>
                    <a:cubicBezTo>
                      <a:pt x="583" y="852"/>
                      <a:pt x="583" y="852"/>
                      <a:pt x="583" y="852"/>
                    </a:cubicBezTo>
                    <a:cubicBezTo>
                      <a:pt x="589" y="855"/>
                      <a:pt x="591" y="862"/>
                      <a:pt x="588" y="867"/>
                    </a:cubicBezTo>
                    <a:cubicBezTo>
                      <a:pt x="586" y="871"/>
                      <a:pt x="582" y="873"/>
                      <a:pt x="578" y="873"/>
                    </a:cubicBezTo>
                    <a:close/>
                    <a:moveTo>
                      <a:pt x="518" y="841"/>
                    </a:moveTo>
                    <a:cubicBezTo>
                      <a:pt x="516" y="841"/>
                      <a:pt x="515" y="840"/>
                      <a:pt x="513" y="839"/>
                    </a:cubicBezTo>
                    <a:cubicBezTo>
                      <a:pt x="483" y="823"/>
                      <a:pt x="483" y="823"/>
                      <a:pt x="483" y="823"/>
                    </a:cubicBezTo>
                    <a:cubicBezTo>
                      <a:pt x="478" y="820"/>
                      <a:pt x="476" y="813"/>
                      <a:pt x="479" y="807"/>
                    </a:cubicBezTo>
                    <a:cubicBezTo>
                      <a:pt x="482" y="802"/>
                      <a:pt x="489" y="800"/>
                      <a:pt x="494" y="803"/>
                    </a:cubicBezTo>
                    <a:cubicBezTo>
                      <a:pt x="524" y="819"/>
                      <a:pt x="524" y="819"/>
                      <a:pt x="524" y="819"/>
                    </a:cubicBezTo>
                    <a:cubicBezTo>
                      <a:pt x="529" y="822"/>
                      <a:pt x="531" y="829"/>
                      <a:pt x="528" y="835"/>
                    </a:cubicBezTo>
                    <a:cubicBezTo>
                      <a:pt x="526" y="839"/>
                      <a:pt x="522" y="841"/>
                      <a:pt x="518" y="841"/>
                    </a:cubicBezTo>
                    <a:close/>
                    <a:moveTo>
                      <a:pt x="1085" y="834"/>
                    </a:moveTo>
                    <a:cubicBezTo>
                      <a:pt x="1080" y="834"/>
                      <a:pt x="1076" y="831"/>
                      <a:pt x="1074" y="827"/>
                    </a:cubicBezTo>
                    <a:cubicBezTo>
                      <a:pt x="1070" y="817"/>
                      <a:pt x="1065" y="808"/>
                      <a:pt x="1059" y="799"/>
                    </a:cubicBezTo>
                    <a:cubicBezTo>
                      <a:pt x="1056" y="794"/>
                      <a:pt x="1057" y="787"/>
                      <a:pt x="1062" y="783"/>
                    </a:cubicBezTo>
                    <a:cubicBezTo>
                      <a:pt x="1068" y="780"/>
                      <a:pt x="1075" y="781"/>
                      <a:pt x="1078" y="786"/>
                    </a:cubicBezTo>
                    <a:cubicBezTo>
                      <a:pt x="1085" y="796"/>
                      <a:pt x="1091" y="807"/>
                      <a:pt x="1095" y="818"/>
                    </a:cubicBezTo>
                    <a:cubicBezTo>
                      <a:pt x="1098" y="824"/>
                      <a:pt x="1095" y="831"/>
                      <a:pt x="1089" y="833"/>
                    </a:cubicBezTo>
                    <a:cubicBezTo>
                      <a:pt x="1088" y="834"/>
                      <a:pt x="1086" y="834"/>
                      <a:pt x="1085" y="834"/>
                    </a:cubicBezTo>
                    <a:close/>
                    <a:moveTo>
                      <a:pt x="459" y="808"/>
                    </a:moveTo>
                    <a:cubicBezTo>
                      <a:pt x="457" y="808"/>
                      <a:pt x="455" y="807"/>
                      <a:pt x="453" y="806"/>
                    </a:cubicBezTo>
                    <a:cubicBezTo>
                      <a:pt x="424" y="790"/>
                      <a:pt x="424" y="790"/>
                      <a:pt x="424" y="790"/>
                    </a:cubicBezTo>
                    <a:cubicBezTo>
                      <a:pt x="418" y="787"/>
                      <a:pt x="416" y="780"/>
                      <a:pt x="419" y="775"/>
                    </a:cubicBezTo>
                    <a:cubicBezTo>
                      <a:pt x="422" y="769"/>
                      <a:pt x="429" y="767"/>
                      <a:pt x="435" y="770"/>
                    </a:cubicBezTo>
                    <a:cubicBezTo>
                      <a:pt x="464" y="787"/>
                      <a:pt x="464" y="787"/>
                      <a:pt x="464" y="787"/>
                    </a:cubicBezTo>
                    <a:cubicBezTo>
                      <a:pt x="470" y="790"/>
                      <a:pt x="472" y="797"/>
                      <a:pt x="469" y="802"/>
                    </a:cubicBezTo>
                    <a:cubicBezTo>
                      <a:pt x="467" y="806"/>
                      <a:pt x="463" y="808"/>
                      <a:pt x="459" y="808"/>
                    </a:cubicBezTo>
                    <a:close/>
                    <a:moveTo>
                      <a:pt x="1050" y="776"/>
                    </a:moveTo>
                    <a:cubicBezTo>
                      <a:pt x="1046" y="776"/>
                      <a:pt x="1042" y="774"/>
                      <a:pt x="1040" y="771"/>
                    </a:cubicBezTo>
                    <a:cubicBezTo>
                      <a:pt x="1021" y="743"/>
                      <a:pt x="1021" y="743"/>
                      <a:pt x="1021" y="743"/>
                    </a:cubicBezTo>
                    <a:cubicBezTo>
                      <a:pt x="1017" y="738"/>
                      <a:pt x="1019" y="731"/>
                      <a:pt x="1024" y="728"/>
                    </a:cubicBezTo>
                    <a:cubicBezTo>
                      <a:pt x="1029" y="724"/>
                      <a:pt x="1036" y="725"/>
                      <a:pt x="1040" y="731"/>
                    </a:cubicBezTo>
                    <a:cubicBezTo>
                      <a:pt x="1059" y="758"/>
                      <a:pt x="1059" y="758"/>
                      <a:pt x="1059" y="758"/>
                    </a:cubicBezTo>
                    <a:cubicBezTo>
                      <a:pt x="1062" y="764"/>
                      <a:pt x="1061" y="771"/>
                      <a:pt x="1056" y="774"/>
                    </a:cubicBezTo>
                    <a:cubicBezTo>
                      <a:pt x="1054" y="775"/>
                      <a:pt x="1052" y="776"/>
                      <a:pt x="1050" y="776"/>
                    </a:cubicBezTo>
                    <a:close/>
                    <a:moveTo>
                      <a:pt x="399" y="775"/>
                    </a:moveTo>
                    <a:cubicBezTo>
                      <a:pt x="398" y="775"/>
                      <a:pt x="396" y="775"/>
                      <a:pt x="394" y="774"/>
                    </a:cubicBezTo>
                    <a:cubicBezTo>
                      <a:pt x="364" y="757"/>
                      <a:pt x="364" y="757"/>
                      <a:pt x="364" y="757"/>
                    </a:cubicBezTo>
                    <a:cubicBezTo>
                      <a:pt x="359" y="754"/>
                      <a:pt x="357" y="747"/>
                      <a:pt x="360" y="742"/>
                    </a:cubicBezTo>
                    <a:cubicBezTo>
                      <a:pt x="363" y="736"/>
                      <a:pt x="370" y="734"/>
                      <a:pt x="375" y="738"/>
                    </a:cubicBezTo>
                    <a:cubicBezTo>
                      <a:pt x="405" y="754"/>
                      <a:pt x="405" y="754"/>
                      <a:pt x="405" y="754"/>
                    </a:cubicBezTo>
                    <a:cubicBezTo>
                      <a:pt x="410" y="757"/>
                      <a:pt x="412" y="764"/>
                      <a:pt x="409" y="769"/>
                    </a:cubicBezTo>
                    <a:cubicBezTo>
                      <a:pt x="407" y="773"/>
                      <a:pt x="403" y="775"/>
                      <a:pt x="399" y="775"/>
                    </a:cubicBezTo>
                    <a:close/>
                    <a:moveTo>
                      <a:pt x="340" y="742"/>
                    </a:moveTo>
                    <a:cubicBezTo>
                      <a:pt x="338" y="742"/>
                      <a:pt x="336" y="742"/>
                      <a:pt x="335" y="741"/>
                    </a:cubicBezTo>
                    <a:cubicBezTo>
                      <a:pt x="305" y="725"/>
                      <a:pt x="305" y="725"/>
                      <a:pt x="305" y="725"/>
                    </a:cubicBezTo>
                    <a:cubicBezTo>
                      <a:pt x="299" y="722"/>
                      <a:pt x="297" y="715"/>
                      <a:pt x="300" y="709"/>
                    </a:cubicBezTo>
                    <a:cubicBezTo>
                      <a:pt x="303" y="704"/>
                      <a:pt x="310" y="702"/>
                      <a:pt x="316" y="705"/>
                    </a:cubicBezTo>
                    <a:cubicBezTo>
                      <a:pt x="345" y="721"/>
                      <a:pt x="345" y="721"/>
                      <a:pt x="345" y="721"/>
                    </a:cubicBezTo>
                    <a:cubicBezTo>
                      <a:pt x="351" y="724"/>
                      <a:pt x="353" y="731"/>
                      <a:pt x="350" y="737"/>
                    </a:cubicBezTo>
                    <a:cubicBezTo>
                      <a:pt x="348" y="740"/>
                      <a:pt x="344" y="742"/>
                      <a:pt x="340" y="742"/>
                    </a:cubicBezTo>
                    <a:close/>
                    <a:moveTo>
                      <a:pt x="1011" y="720"/>
                    </a:moveTo>
                    <a:cubicBezTo>
                      <a:pt x="1007" y="720"/>
                      <a:pt x="1004" y="719"/>
                      <a:pt x="1002" y="716"/>
                    </a:cubicBezTo>
                    <a:cubicBezTo>
                      <a:pt x="982" y="688"/>
                      <a:pt x="982" y="688"/>
                      <a:pt x="982" y="688"/>
                    </a:cubicBezTo>
                    <a:cubicBezTo>
                      <a:pt x="979" y="683"/>
                      <a:pt x="980" y="676"/>
                      <a:pt x="985" y="672"/>
                    </a:cubicBezTo>
                    <a:cubicBezTo>
                      <a:pt x="990" y="668"/>
                      <a:pt x="998" y="670"/>
                      <a:pt x="1001" y="675"/>
                    </a:cubicBezTo>
                    <a:cubicBezTo>
                      <a:pt x="1020" y="703"/>
                      <a:pt x="1020" y="703"/>
                      <a:pt x="1020" y="703"/>
                    </a:cubicBezTo>
                    <a:cubicBezTo>
                      <a:pt x="1024" y="708"/>
                      <a:pt x="1023" y="715"/>
                      <a:pt x="1017" y="718"/>
                    </a:cubicBezTo>
                    <a:cubicBezTo>
                      <a:pt x="1015" y="720"/>
                      <a:pt x="1013" y="720"/>
                      <a:pt x="1011" y="720"/>
                    </a:cubicBezTo>
                    <a:close/>
                    <a:moveTo>
                      <a:pt x="281" y="710"/>
                    </a:moveTo>
                    <a:cubicBezTo>
                      <a:pt x="279" y="710"/>
                      <a:pt x="277" y="709"/>
                      <a:pt x="275" y="708"/>
                    </a:cubicBezTo>
                    <a:cubicBezTo>
                      <a:pt x="245" y="692"/>
                      <a:pt x="245" y="692"/>
                      <a:pt x="245" y="692"/>
                    </a:cubicBezTo>
                    <a:cubicBezTo>
                      <a:pt x="240" y="689"/>
                      <a:pt x="238" y="682"/>
                      <a:pt x="241" y="676"/>
                    </a:cubicBezTo>
                    <a:cubicBezTo>
                      <a:pt x="244" y="671"/>
                      <a:pt x="251" y="669"/>
                      <a:pt x="256" y="672"/>
                    </a:cubicBezTo>
                    <a:cubicBezTo>
                      <a:pt x="286" y="688"/>
                      <a:pt x="286" y="688"/>
                      <a:pt x="286" y="688"/>
                    </a:cubicBezTo>
                    <a:cubicBezTo>
                      <a:pt x="292" y="691"/>
                      <a:pt x="294" y="698"/>
                      <a:pt x="291" y="704"/>
                    </a:cubicBezTo>
                    <a:cubicBezTo>
                      <a:pt x="288" y="708"/>
                      <a:pt x="285" y="710"/>
                      <a:pt x="281" y="710"/>
                    </a:cubicBezTo>
                    <a:close/>
                    <a:moveTo>
                      <a:pt x="221" y="677"/>
                    </a:moveTo>
                    <a:cubicBezTo>
                      <a:pt x="219" y="677"/>
                      <a:pt x="217" y="676"/>
                      <a:pt x="216" y="676"/>
                    </a:cubicBezTo>
                    <a:cubicBezTo>
                      <a:pt x="186" y="659"/>
                      <a:pt x="186" y="659"/>
                      <a:pt x="186" y="659"/>
                    </a:cubicBezTo>
                    <a:cubicBezTo>
                      <a:pt x="181" y="656"/>
                      <a:pt x="179" y="649"/>
                      <a:pt x="182" y="644"/>
                    </a:cubicBezTo>
                    <a:cubicBezTo>
                      <a:pt x="185" y="638"/>
                      <a:pt x="191" y="636"/>
                      <a:pt x="197" y="639"/>
                    </a:cubicBezTo>
                    <a:cubicBezTo>
                      <a:pt x="227" y="656"/>
                      <a:pt x="227" y="656"/>
                      <a:pt x="227" y="656"/>
                    </a:cubicBezTo>
                    <a:cubicBezTo>
                      <a:pt x="232" y="659"/>
                      <a:pt x="234" y="666"/>
                      <a:pt x="231" y="671"/>
                    </a:cubicBezTo>
                    <a:cubicBezTo>
                      <a:pt x="229" y="675"/>
                      <a:pt x="225" y="677"/>
                      <a:pt x="221" y="677"/>
                    </a:cubicBezTo>
                    <a:close/>
                    <a:moveTo>
                      <a:pt x="973" y="665"/>
                    </a:moveTo>
                    <a:cubicBezTo>
                      <a:pt x="969" y="665"/>
                      <a:pt x="965" y="663"/>
                      <a:pt x="963" y="660"/>
                    </a:cubicBezTo>
                    <a:cubicBezTo>
                      <a:pt x="944" y="632"/>
                      <a:pt x="944" y="632"/>
                      <a:pt x="944" y="632"/>
                    </a:cubicBezTo>
                    <a:cubicBezTo>
                      <a:pt x="940" y="627"/>
                      <a:pt x="942" y="620"/>
                      <a:pt x="947" y="616"/>
                    </a:cubicBezTo>
                    <a:cubicBezTo>
                      <a:pt x="952" y="613"/>
                      <a:pt x="959" y="614"/>
                      <a:pt x="963" y="619"/>
                    </a:cubicBezTo>
                    <a:cubicBezTo>
                      <a:pt x="982" y="647"/>
                      <a:pt x="982" y="647"/>
                      <a:pt x="982" y="647"/>
                    </a:cubicBezTo>
                    <a:cubicBezTo>
                      <a:pt x="985" y="652"/>
                      <a:pt x="984" y="659"/>
                      <a:pt x="979" y="663"/>
                    </a:cubicBezTo>
                    <a:cubicBezTo>
                      <a:pt x="977" y="664"/>
                      <a:pt x="975" y="665"/>
                      <a:pt x="973" y="665"/>
                    </a:cubicBezTo>
                    <a:close/>
                    <a:moveTo>
                      <a:pt x="162" y="644"/>
                    </a:moveTo>
                    <a:cubicBezTo>
                      <a:pt x="160" y="644"/>
                      <a:pt x="158" y="644"/>
                      <a:pt x="156" y="643"/>
                    </a:cubicBezTo>
                    <a:cubicBezTo>
                      <a:pt x="127" y="626"/>
                      <a:pt x="127" y="626"/>
                      <a:pt x="127" y="626"/>
                    </a:cubicBezTo>
                    <a:cubicBezTo>
                      <a:pt x="121" y="623"/>
                      <a:pt x="119" y="616"/>
                      <a:pt x="122" y="611"/>
                    </a:cubicBezTo>
                    <a:cubicBezTo>
                      <a:pt x="125" y="605"/>
                      <a:pt x="132" y="604"/>
                      <a:pt x="138" y="607"/>
                    </a:cubicBezTo>
                    <a:cubicBezTo>
                      <a:pt x="167" y="623"/>
                      <a:pt x="167" y="623"/>
                      <a:pt x="167" y="623"/>
                    </a:cubicBezTo>
                    <a:cubicBezTo>
                      <a:pt x="173" y="626"/>
                      <a:pt x="175" y="633"/>
                      <a:pt x="172" y="638"/>
                    </a:cubicBezTo>
                    <a:cubicBezTo>
                      <a:pt x="170" y="642"/>
                      <a:pt x="166" y="644"/>
                      <a:pt x="162" y="644"/>
                    </a:cubicBezTo>
                    <a:close/>
                    <a:moveTo>
                      <a:pt x="102" y="611"/>
                    </a:moveTo>
                    <a:cubicBezTo>
                      <a:pt x="100" y="611"/>
                      <a:pt x="99" y="611"/>
                      <a:pt x="97" y="610"/>
                    </a:cubicBezTo>
                    <a:cubicBezTo>
                      <a:pt x="67" y="594"/>
                      <a:pt x="67" y="594"/>
                      <a:pt x="67" y="594"/>
                    </a:cubicBezTo>
                    <a:cubicBezTo>
                      <a:pt x="62" y="591"/>
                      <a:pt x="60" y="584"/>
                      <a:pt x="63" y="578"/>
                    </a:cubicBezTo>
                    <a:cubicBezTo>
                      <a:pt x="66" y="573"/>
                      <a:pt x="73" y="571"/>
                      <a:pt x="78" y="574"/>
                    </a:cubicBezTo>
                    <a:cubicBezTo>
                      <a:pt x="108" y="590"/>
                      <a:pt x="108" y="590"/>
                      <a:pt x="108" y="590"/>
                    </a:cubicBezTo>
                    <a:cubicBezTo>
                      <a:pt x="113" y="593"/>
                      <a:pt x="115" y="600"/>
                      <a:pt x="112" y="606"/>
                    </a:cubicBezTo>
                    <a:cubicBezTo>
                      <a:pt x="110" y="609"/>
                      <a:pt x="106" y="611"/>
                      <a:pt x="102" y="611"/>
                    </a:cubicBezTo>
                    <a:close/>
                    <a:moveTo>
                      <a:pt x="934" y="609"/>
                    </a:moveTo>
                    <a:cubicBezTo>
                      <a:pt x="930" y="609"/>
                      <a:pt x="927" y="607"/>
                      <a:pt x="925" y="604"/>
                    </a:cubicBezTo>
                    <a:cubicBezTo>
                      <a:pt x="905" y="576"/>
                      <a:pt x="905" y="576"/>
                      <a:pt x="905" y="576"/>
                    </a:cubicBezTo>
                    <a:cubicBezTo>
                      <a:pt x="902" y="571"/>
                      <a:pt x="903" y="564"/>
                      <a:pt x="908" y="561"/>
                    </a:cubicBezTo>
                    <a:cubicBezTo>
                      <a:pt x="913" y="557"/>
                      <a:pt x="921" y="558"/>
                      <a:pt x="924" y="563"/>
                    </a:cubicBezTo>
                    <a:cubicBezTo>
                      <a:pt x="943" y="591"/>
                      <a:pt x="943" y="591"/>
                      <a:pt x="943" y="591"/>
                    </a:cubicBezTo>
                    <a:cubicBezTo>
                      <a:pt x="947" y="596"/>
                      <a:pt x="946" y="604"/>
                      <a:pt x="940" y="607"/>
                    </a:cubicBezTo>
                    <a:cubicBezTo>
                      <a:pt x="938" y="608"/>
                      <a:pt x="936" y="609"/>
                      <a:pt x="934" y="609"/>
                    </a:cubicBezTo>
                    <a:close/>
                    <a:moveTo>
                      <a:pt x="43" y="579"/>
                    </a:moveTo>
                    <a:cubicBezTo>
                      <a:pt x="41" y="579"/>
                      <a:pt x="39" y="578"/>
                      <a:pt x="37" y="577"/>
                    </a:cubicBezTo>
                    <a:cubicBezTo>
                      <a:pt x="8" y="561"/>
                      <a:pt x="8" y="561"/>
                      <a:pt x="8" y="561"/>
                    </a:cubicBezTo>
                    <a:cubicBezTo>
                      <a:pt x="2" y="558"/>
                      <a:pt x="0" y="551"/>
                      <a:pt x="3" y="545"/>
                    </a:cubicBezTo>
                    <a:cubicBezTo>
                      <a:pt x="6" y="540"/>
                      <a:pt x="13" y="538"/>
                      <a:pt x="19" y="541"/>
                    </a:cubicBezTo>
                    <a:cubicBezTo>
                      <a:pt x="48" y="557"/>
                      <a:pt x="48" y="557"/>
                      <a:pt x="48" y="557"/>
                    </a:cubicBezTo>
                    <a:cubicBezTo>
                      <a:pt x="54" y="560"/>
                      <a:pt x="56" y="567"/>
                      <a:pt x="53" y="573"/>
                    </a:cubicBezTo>
                    <a:cubicBezTo>
                      <a:pt x="51" y="576"/>
                      <a:pt x="47" y="579"/>
                      <a:pt x="43" y="579"/>
                    </a:cubicBezTo>
                    <a:close/>
                    <a:moveTo>
                      <a:pt x="895" y="553"/>
                    </a:moveTo>
                    <a:cubicBezTo>
                      <a:pt x="892" y="553"/>
                      <a:pt x="888" y="552"/>
                      <a:pt x="886" y="549"/>
                    </a:cubicBezTo>
                    <a:cubicBezTo>
                      <a:pt x="867" y="521"/>
                      <a:pt x="867" y="521"/>
                      <a:pt x="867" y="521"/>
                    </a:cubicBezTo>
                    <a:cubicBezTo>
                      <a:pt x="863" y="516"/>
                      <a:pt x="865" y="508"/>
                      <a:pt x="870" y="505"/>
                    </a:cubicBezTo>
                    <a:cubicBezTo>
                      <a:pt x="875" y="501"/>
                      <a:pt x="882" y="503"/>
                      <a:pt x="886" y="508"/>
                    </a:cubicBezTo>
                    <a:cubicBezTo>
                      <a:pt x="905" y="536"/>
                      <a:pt x="905" y="536"/>
                      <a:pt x="905" y="536"/>
                    </a:cubicBezTo>
                    <a:cubicBezTo>
                      <a:pt x="908" y="541"/>
                      <a:pt x="907" y="548"/>
                      <a:pt x="902" y="551"/>
                    </a:cubicBezTo>
                    <a:cubicBezTo>
                      <a:pt x="900" y="553"/>
                      <a:pt x="898" y="553"/>
                      <a:pt x="895" y="553"/>
                    </a:cubicBezTo>
                    <a:close/>
                    <a:moveTo>
                      <a:pt x="857" y="498"/>
                    </a:moveTo>
                    <a:cubicBezTo>
                      <a:pt x="853" y="498"/>
                      <a:pt x="850" y="496"/>
                      <a:pt x="848" y="493"/>
                    </a:cubicBezTo>
                    <a:cubicBezTo>
                      <a:pt x="828" y="465"/>
                      <a:pt x="828" y="465"/>
                      <a:pt x="828" y="465"/>
                    </a:cubicBezTo>
                    <a:cubicBezTo>
                      <a:pt x="825" y="460"/>
                      <a:pt x="826" y="453"/>
                      <a:pt x="831" y="449"/>
                    </a:cubicBezTo>
                    <a:cubicBezTo>
                      <a:pt x="836" y="446"/>
                      <a:pt x="843" y="447"/>
                      <a:pt x="847" y="452"/>
                    </a:cubicBezTo>
                    <a:cubicBezTo>
                      <a:pt x="866" y="480"/>
                      <a:pt x="866" y="480"/>
                      <a:pt x="866" y="480"/>
                    </a:cubicBezTo>
                    <a:cubicBezTo>
                      <a:pt x="870" y="485"/>
                      <a:pt x="869" y="492"/>
                      <a:pt x="863" y="496"/>
                    </a:cubicBezTo>
                    <a:cubicBezTo>
                      <a:pt x="861" y="497"/>
                      <a:pt x="859" y="498"/>
                      <a:pt x="857" y="498"/>
                    </a:cubicBezTo>
                    <a:close/>
                    <a:moveTo>
                      <a:pt x="818" y="442"/>
                    </a:moveTo>
                    <a:cubicBezTo>
                      <a:pt x="815" y="442"/>
                      <a:pt x="811" y="440"/>
                      <a:pt x="809" y="437"/>
                    </a:cubicBezTo>
                    <a:cubicBezTo>
                      <a:pt x="790" y="409"/>
                      <a:pt x="790" y="409"/>
                      <a:pt x="790" y="409"/>
                    </a:cubicBezTo>
                    <a:cubicBezTo>
                      <a:pt x="786" y="404"/>
                      <a:pt x="788" y="397"/>
                      <a:pt x="793" y="394"/>
                    </a:cubicBezTo>
                    <a:cubicBezTo>
                      <a:pt x="798" y="390"/>
                      <a:pt x="805" y="391"/>
                      <a:pt x="809" y="396"/>
                    </a:cubicBezTo>
                    <a:cubicBezTo>
                      <a:pt x="828" y="424"/>
                      <a:pt x="828" y="424"/>
                      <a:pt x="828" y="424"/>
                    </a:cubicBezTo>
                    <a:cubicBezTo>
                      <a:pt x="831" y="429"/>
                      <a:pt x="830" y="436"/>
                      <a:pt x="825" y="440"/>
                    </a:cubicBezTo>
                    <a:cubicBezTo>
                      <a:pt x="823" y="441"/>
                      <a:pt x="821" y="442"/>
                      <a:pt x="818" y="442"/>
                    </a:cubicBezTo>
                    <a:close/>
                    <a:moveTo>
                      <a:pt x="780" y="386"/>
                    </a:moveTo>
                    <a:cubicBezTo>
                      <a:pt x="776" y="386"/>
                      <a:pt x="773" y="385"/>
                      <a:pt x="771" y="381"/>
                    </a:cubicBezTo>
                    <a:cubicBezTo>
                      <a:pt x="751" y="354"/>
                      <a:pt x="751" y="354"/>
                      <a:pt x="751" y="354"/>
                    </a:cubicBezTo>
                    <a:cubicBezTo>
                      <a:pt x="748" y="348"/>
                      <a:pt x="749" y="341"/>
                      <a:pt x="754" y="338"/>
                    </a:cubicBezTo>
                    <a:cubicBezTo>
                      <a:pt x="759" y="334"/>
                      <a:pt x="766" y="336"/>
                      <a:pt x="770" y="341"/>
                    </a:cubicBezTo>
                    <a:cubicBezTo>
                      <a:pt x="789" y="369"/>
                      <a:pt x="789" y="369"/>
                      <a:pt x="789" y="369"/>
                    </a:cubicBezTo>
                    <a:cubicBezTo>
                      <a:pt x="793" y="374"/>
                      <a:pt x="792" y="381"/>
                      <a:pt x="786" y="384"/>
                    </a:cubicBezTo>
                    <a:cubicBezTo>
                      <a:pt x="784" y="386"/>
                      <a:pt x="782" y="386"/>
                      <a:pt x="780" y="386"/>
                    </a:cubicBezTo>
                    <a:close/>
                    <a:moveTo>
                      <a:pt x="741" y="331"/>
                    </a:moveTo>
                    <a:cubicBezTo>
                      <a:pt x="738" y="331"/>
                      <a:pt x="734" y="329"/>
                      <a:pt x="732" y="326"/>
                    </a:cubicBezTo>
                    <a:cubicBezTo>
                      <a:pt x="713" y="298"/>
                      <a:pt x="713" y="298"/>
                      <a:pt x="713" y="298"/>
                    </a:cubicBezTo>
                    <a:cubicBezTo>
                      <a:pt x="709" y="293"/>
                      <a:pt x="711" y="286"/>
                      <a:pt x="716" y="282"/>
                    </a:cubicBezTo>
                    <a:cubicBezTo>
                      <a:pt x="721" y="279"/>
                      <a:pt x="728" y="280"/>
                      <a:pt x="732" y="285"/>
                    </a:cubicBezTo>
                    <a:cubicBezTo>
                      <a:pt x="751" y="313"/>
                      <a:pt x="751" y="313"/>
                      <a:pt x="751" y="313"/>
                    </a:cubicBezTo>
                    <a:cubicBezTo>
                      <a:pt x="754" y="318"/>
                      <a:pt x="753" y="325"/>
                      <a:pt x="748" y="329"/>
                    </a:cubicBezTo>
                    <a:cubicBezTo>
                      <a:pt x="746" y="330"/>
                      <a:pt x="744" y="331"/>
                      <a:pt x="741" y="331"/>
                    </a:cubicBezTo>
                    <a:close/>
                    <a:moveTo>
                      <a:pt x="703" y="275"/>
                    </a:moveTo>
                    <a:cubicBezTo>
                      <a:pt x="699" y="275"/>
                      <a:pt x="696" y="273"/>
                      <a:pt x="694" y="270"/>
                    </a:cubicBezTo>
                    <a:cubicBezTo>
                      <a:pt x="674" y="242"/>
                      <a:pt x="674" y="242"/>
                      <a:pt x="674" y="242"/>
                    </a:cubicBezTo>
                    <a:cubicBezTo>
                      <a:pt x="671" y="237"/>
                      <a:pt x="672" y="230"/>
                      <a:pt x="677" y="227"/>
                    </a:cubicBezTo>
                    <a:cubicBezTo>
                      <a:pt x="682" y="223"/>
                      <a:pt x="689" y="224"/>
                      <a:pt x="693" y="229"/>
                    </a:cubicBezTo>
                    <a:cubicBezTo>
                      <a:pt x="712" y="257"/>
                      <a:pt x="712" y="257"/>
                      <a:pt x="712" y="257"/>
                    </a:cubicBezTo>
                    <a:cubicBezTo>
                      <a:pt x="716" y="262"/>
                      <a:pt x="715" y="269"/>
                      <a:pt x="709" y="273"/>
                    </a:cubicBezTo>
                    <a:cubicBezTo>
                      <a:pt x="707" y="274"/>
                      <a:pt x="705" y="275"/>
                      <a:pt x="703" y="275"/>
                    </a:cubicBezTo>
                    <a:close/>
                    <a:moveTo>
                      <a:pt x="664" y="219"/>
                    </a:moveTo>
                    <a:cubicBezTo>
                      <a:pt x="661" y="219"/>
                      <a:pt x="657" y="218"/>
                      <a:pt x="655" y="214"/>
                    </a:cubicBezTo>
                    <a:cubicBezTo>
                      <a:pt x="636" y="187"/>
                      <a:pt x="636" y="187"/>
                      <a:pt x="636" y="187"/>
                    </a:cubicBezTo>
                    <a:cubicBezTo>
                      <a:pt x="632" y="181"/>
                      <a:pt x="634" y="174"/>
                      <a:pt x="639" y="171"/>
                    </a:cubicBezTo>
                    <a:cubicBezTo>
                      <a:pt x="644" y="167"/>
                      <a:pt x="651" y="169"/>
                      <a:pt x="655" y="174"/>
                    </a:cubicBezTo>
                    <a:cubicBezTo>
                      <a:pt x="674" y="202"/>
                      <a:pt x="674" y="202"/>
                      <a:pt x="674" y="202"/>
                    </a:cubicBezTo>
                    <a:cubicBezTo>
                      <a:pt x="677" y="207"/>
                      <a:pt x="676" y="214"/>
                      <a:pt x="671" y="217"/>
                    </a:cubicBezTo>
                    <a:cubicBezTo>
                      <a:pt x="669" y="219"/>
                      <a:pt x="667" y="219"/>
                      <a:pt x="664" y="219"/>
                    </a:cubicBezTo>
                    <a:close/>
                    <a:moveTo>
                      <a:pt x="626" y="164"/>
                    </a:moveTo>
                    <a:cubicBezTo>
                      <a:pt x="622" y="164"/>
                      <a:pt x="619" y="162"/>
                      <a:pt x="617" y="159"/>
                    </a:cubicBezTo>
                    <a:cubicBezTo>
                      <a:pt x="597" y="131"/>
                      <a:pt x="597" y="131"/>
                      <a:pt x="597" y="131"/>
                    </a:cubicBezTo>
                    <a:cubicBezTo>
                      <a:pt x="594" y="126"/>
                      <a:pt x="595" y="119"/>
                      <a:pt x="600" y="115"/>
                    </a:cubicBezTo>
                    <a:cubicBezTo>
                      <a:pt x="605" y="112"/>
                      <a:pt x="612" y="113"/>
                      <a:pt x="616" y="118"/>
                    </a:cubicBezTo>
                    <a:cubicBezTo>
                      <a:pt x="635" y="146"/>
                      <a:pt x="635" y="146"/>
                      <a:pt x="635" y="146"/>
                    </a:cubicBezTo>
                    <a:cubicBezTo>
                      <a:pt x="639" y="151"/>
                      <a:pt x="638" y="158"/>
                      <a:pt x="632" y="162"/>
                    </a:cubicBezTo>
                    <a:cubicBezTo>
                      <a:pt x="630" y="163"/>
                      <a:pt x="628" y="164"/>
                      <a:pt x="626" y="164"/>
                    </a:cubicBezTo>
                    <a:close/>
                    <a:moveTo>
                      <a:pt x="587" y="108"/>
                    </a:moveTo>
                    <a:cubicBezTo>
                      <a:pt x="584" y="108"/>
                      <a:pt x="580" y="106"/>
                      <a:pt x="578" y="103"/>
                    </a:cubicBezTo>
                    <a:cubicBezTo>
                      <a:pt x="559" y="75"/>
                      <a:pt x="559" y="75"/>
                      <a:pt x="559" y="75"/>
                    </a:cubicBezTo>
                    <a:cubicBezTo>
                      <a:pt x="555" y="70"/>
                      <a:pt x="557" y="63"/>
                      <a:pt x="562" y="59"/>
                    </a:cubicBezTo>
                    <a:cubicBezTo>
                      <a:pt x="567" y="56"/>
                      <a:pt x="574" y="57"/>
                      <a:pt x="578" y="62"/>
                    </a:cubicBezTo>
                    <a:cubicBezTo>
                      <a:pt x="597" y="90"/>
                      <a:pt x="597" y="90"/>
                      <a:pt x="597" y="90"/>
                    </a:cubicBezTo>
                    <a:cubicBezTo>
                      <a:pt x="600" y="95"/>
                      <a:pt x="599" y="102"/>
                      <a:pt x="594" y="106"/>
                    </a:cubicBezTo>
                    <a:cubicBezTo>
                      <a:pt x="592" y="107"/>
                      <a:pt x="590" y="108"/>
                      <a:pt x="587" y="108"/>
                    </a:cubicBezTo>
                    <a:close/>
                    <a:moveTo>
                      <a:pt x="549" y="52"/>
                    </a:moveTo>
                    <a:cubicBezTo>
                      <a:pt x="545" y="52"/>
                      <a:pt x="542" y="51"/>
                      <a:pt x="540" y="47"/>
                    </a:cubicBezTo>
                    <a:cubicBezTo>
                      <a:pt x="520" y="20"/>
                      <a:pt x="520" y="20"/>
                      <a:pt x="520" y="20"/>
                    </a:cubicBezTo>
                    <a:cubicBezTo>
                      <a:pt x="517" y="14"/>
                      <a:pt x="518" y="7"/>
                      <a:pt x="523" y="4"/>
                    </a:cubicBezTo>
                    <a:cubicBezTo>
                      <a:pt x="528" y="0"/>
                      <a:pt x="535" y="2"/>
                      <a:pt x="539" y="7"/>
                    </a:cubicBezTo>
                    <a:cubicBezTo>
                      <a:pt x="558" y="35"/>
                      <a:pt x="558" y="35"/>
                      <a:pt x="558" y="35"/>
                    </a:cubicBezTo>
                    <a:cubicBezTo>
                      <a:pt x="562" y="40"/>
                      <a:pt x="561" y="47"/>
                      <a:pt x="555" y="50"/>
                    </a:cubicBezTo>
                    <a:cubicBezTo>
                      <a:pt x="553" y="52"/>
                      <a:pt x="551" y="52"/>
                      <a:pt x="549" y="52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2" name="isļíḓé"/>
              <p:cNvSpPr/>
              <p:nvPr/>
            </p:nvSpPr>
            <p:spPr bwMode="auto">
              <a:xfrm>
                <a:off x="821" y="1974"/>
                <a:ext cx="65" cy="51"/>
              </a:xfrm>
              <a:custGeom>
                <a:avLst/>
                <a:gdLst/>
                <a:ahLst/>
                <a:cxnLst>
                  <a:cxn ang="0">
                    <a:pos x="42" y="42"/>
                  </a:cxn>
                  <a:cxn ang="0">
                    <a:pos x="36" y="41"/>
                  </a:cxn>
                  <a:cxn ang="0">
                    <a:pos x="24" y="34"/>
                  </a:cxn>
                  <a:cxn ang="0">
                    <a:pos x="21" y="32"/>
                  </a:cxn>
                  <a:cxn ang="0">
                    <a:pos x="19" y="31"/>
                  </a:cxn>
                  <a:cxn ang="0">
                    <a:pos x="6" y="23"/>
                  </a:cxn>
                  <a:cxn ang="0">
                    <a:pos x="3" y="7"/>
                  </a:cxn>
                  <a:cxn ang="0">
                    <a:pos x="19" y="4"/>
                  </a:cxn>
                  <a:cxn ang="0">
                    <a:pos x="33" y="13"/>
                  </a:cxn>
                  <a:cxn ang="0">
                    <a:pos x="34" y="13"/>
                  </a:cxn>
                  <a:cxn ang="0">
                    <a:pos x="36" y="14"/>
                  </a:cxn>
                  <a:cxn ang="0">
                    <a:pos x="47" y="21"/>
                  </a:cxn>
                  <a:cxn ang="0">
                    <a:pos x="52" y="36"/>
                  </a:cxn>
                  <a:cxn ang="0">
                    <a:pos x="42" y="42"/>
                  </a:cxn>
                </a:cxnLst>
                <a:rect l="0" t="0" r="r" b="b"/>
                <a:pathLst>
                  <a:path w="55" h="42">
                    <a:moveTo>
                      <a:pt x="42" y="42"/>
                    </a:moveTo>
                    <a:cubicBezTo>
                      <a:pt x="40" y="42"/>
                      <a:pt x="38" y="42"/>
                      <a:pt x="36" y="41"/>
                    </a:cubicBezTo>
                    <a:cubicBezTo>
                      <a:pt x="32" y="39"/>
                      <a:pt x="28" y="36"/>
                      <a:pt x="24" y="34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0" y="31"/>
                      <a:pt x="19" y="31"/>
                    </a:cubicBezTo>
                    <a:cubicBezTo>
                      <a:pt x="15" y="28"/>
                      <a:pt x="11" y="25"/>
                      <a:pt x="6" y="23"/>
                    </a:cubicBezTo>
                    <a:cubicBezTo>
                      <a:pt x="1" y="19"/>
                      <a:pt x="0" y="12"/>
                      <a:pt x="3" y="7"/>
                    </a:cubicBezTo>
                    <a:cubicBezTo>
                      <a:pt x="7" y="2"/>
                      <a:pt x="14" y="0"/>
                      <a:pt x="19" y="4"/>
                    </a:cubicBezTo>
                    <a:cubicBezTo>
                      <a:pt x="24" y="7"/>
                      <a:pt x="28" y="10"/>
                      <a:pt x="33" y="13"/>
                    </a:cubicBezTo>
                    <a:cubicBezTo>
                      <a:pt x="33" y="13"/>
                      <a:pt x="34" y="13"/>
                      <a:pt x="34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40" y="17"/>
                      <a:pt x="43" y="19"/>
                      <a:pt x="47" y="21"/>
                    </a:cubicBezTo>
                    <a:cubicBezTo>
                      <a:pt x="53" y="24"/>
                      <a:pt x="55" y="31"/>
                      <a:pt x="52" y="36"/>
                    </a:cubicBezTo>
                    <a:cubicBezTo>
                      <a:pt x="49" y="40"/>
                      <a:pt x="46" y="42"/>
                      <a:pt x="42" y="42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3" name="î$lîḓè"/>
              <p:cNvSpPr/>
              <p:nvPr/>
            </p:nvSpPr>
            <p:spPr bwMode="auto">
              <a:xfrm>
                <a:off x="613" y="1113"/>
                <a:ext cx="853" cy="867"/>
              </a:xfrm>
              <a:custGeom>
                <a:avLst/>
                <a:gdLst/>
                <a:ahLst/>
                <a:cxnLst>
                  <a:cxn ang="0">
                    <a:pos x="133" y="704"/>
                  </a:cxn>
                  <a:cxn ang="0">
                    <a:pos x="141" y="681"/>
                  </a:cxn>
                  <a:cxn ang="0">
                    <a:pos x="168" y="718"/>
                  </a:cxn>
                  <a:cxn ang="0">
                    <a:pos x="102" y="673"/>
                  </a:cxn>
                  <a:cxn ang="0">
                    <a:pos x="99" y="633"/>
                  </a:cxn>
                  <a:cxn ang="0">
                    <a:pos x="110" y="677"/>
                  </a:cxn>
                  <a:cxn ang="0">
                    <a:pos x="44" y="588"/>
                  </a:cxn>
                  <a:cxn ang="0">
                    <a:pos x="80" y="606"/>
                  </a:cxn>
                  <a:cxn ang="0">
                    <a:pos x="40" y="564"/>
                  </a:cxn>
                  <a:cxn ang="0">
                    <a:pos x="26" y="510"/>
                  </a:cxn>
                  <a:cxn ang="0">
                    <a:pos x="45" y="563"/>
                  </a:cxn>
                  <a:cxn ang="0">
                    <a:pos x="10" y="491"/>
                  </a:cxn>
                  <a:cxn ang="0">
                    <a:pos x="26" y="454"/>
                  </a:cxn>
                  <a:cxn ang="0">
                    <a:pos x="21" y="500"/>
                  </a:cxn>
                  <a:cxn ang="0">
                    <a:pos x="0" y="404"/>
                  </a:cxn>
                  <a:cxn ang="0">
                    <a:pos x="23" y="390"/>
                  </a:cxn>
                  <a:cxn ang="0">
                    <a:pos x="13" y="434"/>
                  </a:cxn>
                  <a:cxn ang="0">
                    <a:pos x="13" y="367"/>
                  </a:cxn>
                  <a:cxn ang="0">
                    <a:pos x="22" y="312"/>
                  </a:cxn>
                  <a:cxn ang="0">
                    <a:pos x="15" y="367"/>
                  </a:cxn>
                  <a:cxn ang="0">
                    <a:pos x="18" y="287"/>
                  </a:cxn>
                  <a:cxn ang="0">
                    <a:pos x="50" y="263"/>
                  </a:cxn>
                  <a:cxn ang="0">
                    <a:pos x="53" y="240"/>
                  </a:cxn>
                  <a:cxn ang="0">
                    <a:pos x="60" y="193"/>
                  </a:cxn>
                  <a:cxn ang="0">
                    <a:pos x="63" y="234"/>
                  </a:cxn>
                  <a:cxn ang="0">
                    <a:pos x="81" y="181"/>
                  </a:cxn>
                  <a:cxn ang="0">
                    <a:pos x="116" y="137"/>
                  </a:cxn>
                  <a:cxn ang="0">
                    <a:pos x="88" y="183"/>
                  </a:cxn>
                  <a:cxn ang="0">
                    <a:pos x="668" y="128"/>
                  </a:cxn>
                  <a:cxn ang="0">
                    <a:pos x="707" y="137"/>
                  </a:cxn>
                  <a:cxn ang="0">
                    <a:pos x="132" y="133"/>
                  </a:cxn>
                  <a:cxn ang="0">
                    <a:pos x="149" y="90"/>
                  </a:cxn>
                  <a:cxn ang="0">
                    <a:pos x="140" y="130"/>
                  </a:cxn>
                  <a:cxn ang="0">
                    <a:pos x="643" y="107"/>
                  </a:cxn>
                  <a:cxn ang="0">
                    <a:pos x="630" y="69"/>
                  </a:cxn>
                  <a:cxn ang="0">
                    <a:pos x="650" y="109"/>
                  </a:cxn>
                  <a:cxn ang="0">
                    <a:pos x="177" y="70"/>
                  </a:cxn>
                  <a:cxn ang="0">
                    <a:pos x="217" y="71"/>
                  </a:cxn>
                  <a:cxn ang="0">
                    <a:pos x="595" y="72"/>
                  </a:cxn>
                  <a:cxn ang="0">
                    <a:pos x="555" y="41"/>
                  </a:cxn>
                  <a:cxn ang="0">
                    <a:pos x="605" y="66"/>
                  </a:cxn>
                  <a:cxn ang="0">
                    <a:pos x="231" y="51"/>
                  </a:cxn>
                  <a:cxn ang="0">
                    <a:pos x="283" y="30"/>
                  </a:cxn>
                  <a:cxn ang="0">
                    <a:pos x="241" y="58"/>
                  </a:cxn>
                  <a:cxn ang="0">
                    <a:pos x="500" y="34"/>
                  </a:cxn>
                  <a:cxn ang="0">
                    <a:pos x="538" y="23"/>
                  </a:cxn>
                  <a:cxn ang="0">
                    <a:pos x="304" y="35"/>
                  </a:cxn>
                  <a:cxn ang="0">
                    <a:pos x="335" y="6"/>
                  </a:cxn>
                  <a:cxn ang="0">
                    <a:pos x="307" y="35"/>
                  </a:cxn>
                  <a:cxn ang="0">
                    <a:pos x="468" y="28"/>
                  </a:cxn>
                  <a:cxn ang="0">
                    <a:pos x="438" y="1"/>
                  </a:cxn>
                  <a:cxn ang="0">
                    <a:pos x="470" y="28"/>
                  </a:cxn>
                  <a:cxn ang="0">
                    <a:pos x="369" y="1"/>
                  </a:cxn>
                  <a:cxn ang="0">
                    <a:pos x="415" y="11"/>
                  </a:cxn>
                  <a:cxn ang="0">
                    <a:pos x="370" y="24"/>
                  </a:cxn>
                </a:cxnLst>
                <a:rect l="0" t="0" r="r" b="b"/>
                <a:pathLst>
                  <a:path w="711" h="723">
                    <a:moveTo>
                      <a:pt x="159" y="723"/>
                    </a:moveTo>
                    <a:cubicBezTo>
                      <a:pt x="156" y="723"/>
                      <a:pt x="154" y="722"/>
                      <a:pt x="152" y="720"/>
                    </a:cubicBezTo>
                    <a:cubicBezTo>
                      <a:pt x="145" y="715"/>
                      <a:pt x="139" y="709"/>
                      <a:pt x="133" y="704"/>
                    </a:cubicBezTo>
                    <a:cubicBezTo>
                      <a:pt x="130" y="702"/>
                      <a:pt x="128" y="700"/>
                      <a:pt x="126" y="698"/>
                    </a:cubicBezTo>
                    <a:cubicBezTo>
                      <a:pt x="121" y="693"/>
                      <a:pt x="121" y="686"/>
                      <a:pt x="125" y="681"/>
                    </a:cubicBezTo>
                    <a:cubicBezTo>
                      <a:pt x="130" y="677"/>
                      <a:pt x="137" y="677"/>
                      <a:pt x="141" y="681"/>
                    </a:cubicBezTo>
                    <a:cubicBezTo>
                      <a:pt x="144" y="683"/>
                      <a:pt x="146" y="685"/>
                      <a:pt x="148" y="687"/>
                    </a:cubicBezTo>
                    <a:cubicBezTo>
                      <a:pt x="154" y="692"/>
                      <a:pt x="160" y="698"/>
                      <a:pt x="166" y="702"/>
                    </a:cubicBezTo>
                    <a:cubicBezTo>
                      <a:pt x="171" y="706"/>
                      <a:pt x="172" y="714"/>
                      <a:pt x="168" y="718"/>
                    </a:cubicBezTo>
                    <a:cubicBezTo>
                      <a:pt x="165" y="721"/>
                      <a:pt x="162" y="723"/>
                      <a:pt x="159" y="723"/>
                    </a:cubicBezTo>
                    <a:close/>
                    <a:moveTo>
                      <a:pt x="110" y="677"/>
                    </a:moveTo>
                    <a:cubicBezTo>
                      <a:pt x="107" y="677"/>
                      <a:pt x="104" y="675"/>
                      <a:pt x="102" y="673"/>
                    </a:cubicBezTo>
                    <a:cubicBezTo>
                      <a:pt x="94" y="664"/>
                      <a:pt x="87" y="655"/>
                      <a:pt x="80" y="646"/>
                    </a:cubicBezTo>
                    <a:cubicBezTo>
                      <a:pt x="77" y="641"/>
                      <a:pt x="78" y="634"/>
                      <a:pt x="83" y="630"/>
                    </a:cubicBezTo>
                    <a:cubicBezTo>
                      <a:pt x="88" y="627"/>
                      <a:pt x="95" y="628"/>
                      <a:pt x="99" y="633"/>
                    </a:cubicBezTo>
                    <a:cubicBezTo>
                      <a:pt x="105" y="641"/>
                      <a:pt x="112" y="650"/>
                      <a:pt x="119" y="658"/>
                    </a:cubicBezTo>
                    <a:cubicBezTo>
                      <a:pt x="123" y="662"/>
                      <a:pt x="123" y="670"/>
                      <a:pt x="118" y="674"/>
                    </a:cubicBezTo>
                    <a:cubicBezTo>
                      <a:pt x="116" y="676"/>
                      <a:pt x="113" y="677"/>
                      <a:pt x="110" y="677"/>
                    </a:cubicBezTo>
                    <a:close/>
                    <a:moveTo>
                      <a:pt x="71" y="623"/>
                    </a:moveTo>
                    <a:cubicBezTo>
                      <a:pt x="67" y="623"/>
                      <a:pt x="63" y="621"/>
                      <a:pt x="61" y="618"/>
                    </a:cubicBezTo>
                    <a:cubicBezTo>
                      <a:pt x="55" y="608"/>
                      <a:pt x="49" y="598"/>
                      <a:pt x="44" y="588"/>
                    </a:cubicBezTo>
                    <a:cubicBezTo>
                      <a:pt x="41" y="582"/>
                      <a:pt x="44" y="575"/>
                      <a:pt x="49" y="573"/>
                    </a:cubicBezTo>
                    <a:cubicBezTo>
                      <a:pt x="55" y="570"/>
                      <a:pt x="62" y="572"/>
                      <a:pt x="64" y="578"/>
                    </a:cubicBezTo>
                    <a:cubicBezTo>
                      <a:pt x="69" y="587"/>
                      <a:pt x="75" y="597"/>
                      <a:pt x="80" y="606"/>
                    </a:cubicBezTo>
                    <a:cubicBezTo>
                      <a:pt x="84" y="611"/>
                      <a:pt x="82" y="618"/>
                      <a:pt x="77" y="621"/>
                    </a:cubicBezTo>
                    <a:cubicBezTo>
                      <a:pt x="75" y="623"/>
                      <a:pt x="73" y="623"/>
                      <a:pt x="71" y="623"/>
                    </a:cubicBezTo>
                    <a:close/>
                    <a:moveTo>
                      <a:pt x="40" y="564"/>
                    </a:moveTo>
                    <a:cubicBezTo>
                      <a:pt x="36" y="564"/>
                      <a:pt x="32" y="561"/>
                      <a:pt x="30" y="557"/>
                    </a:cubicBezTo>
                    <a:cubicBezTo>
                      <a:pt x="26" y="546"/>
                      <a:pt x="22" y="535"/>
                      <a:pt x="18" y="524"/>
                    </a:cubicBezTo>
                    <a:cubicBezTo>
                      <a:pt x="17" y="518"/>
                      <a:pt x="20" y="512"/>
                      <a:pt x="26" y="510"/>
                    </a:cubicBezTo>
                    <a:cubicBezTo>
                      <a:pt x="32" y="508"/>
                      <a:pt x="38" y="512"/>
                      <a:pt x="40" y="518"/>
                    </a:cubicBezTo>
                    <a:cubicBezTo>
                      <a:pt x="43" y="528"/>
                      <a:pt x="47" y="538"/>
                      <a:pt x="51" y="548"/>
                    </a:cubicBezTo>
                    <a:cubicBezTo>
                      <a:pt x="53" y="554"/>
                      <a:pt x="50" y="560"/>
                      <a:pt x="45" y="563"/>
                    </a:cubicBezTo>
                    <a:cubicBezTo>
                      <a:pt x="43" y="563"/>
                      <a:pt x="42" y="564"/>
                      <a:pt x="40" y="564"/>
                    </a:cubicBezTo>
                    <a:close/>
                    <a:moveTo>
                      <a:pt x="21" y="500"/>
                    </a:moveTo>
                    <a:cubicBezTo>
                      <a:pt x="15" y="500"/>
                      <a:pt x="11" y="496"/>
                      <a:pt x="10" y="491"/>
                    </a:cubicBezTo>
                    <a:cubicBezTo>
                      <a:pt x="7" y="480"/>
                      <a:pt x="5" y="469"/>
                      <a:pt x="4" y="457"/>
                    </a:cubicBezTo>
                    <a:cubicBezTo>
                      <a:pt x="3" y="451"/>
                      <a:pt x="7" y="445"/>
                      <a:pt x="14" y="445"/>
                    </a:cubicBezTo>
                    <a:cubicBezTo>
                      <a:pt x="20" y="444"/>
                      <a:pt x="25" y="448"/>
                      <a:pt x="26" y="454"/>
                    </a:cubicBezTo>
                    <a:cubicBezTo>
                      <a:pt x="28" y="465"/>
                      <a:pt x="30" y="476"/>
                      <a:pt x="32" y="486"/>
                    </a:cubicBezTo>
                    <a:cubicBezTo>
                      <a:pt x="33" y="492"/>
                      <a:pt x="29" y="498"/>
                      <a:pt x="23" y="500"/>
                    </a:cubicBezTo>
                    <a:cubicBezTo>
                      <a:pt x="22" y="500"/>
                      <a:pt x="22" y="500"/>
                      <a:pt x="21" y="500"/>
                    </a:cubicBezTo>
                    <a:close/>
                    <a:moveTo>
                      <a:pt x="12" y="434"/>
                    </a:moveTo>
                    <a:cubicBezTo>
                      <a:pt x="6" y="434"/>
                      <a:pt x="1" y="429"/>
                      <a:pt x="1" y="423"/>
                    </a:cubicBezTo>
                    <a:cubicBezTo>
                      <a:pt x="1" y="417"/>
                      <a:pt x="0" y="411"/>
                      <a:pt x="0" y="404"/>
                    </a:cubicBezTo>
                    <a:cubicBezTo>
                      <a:pt x="0" y="399"/>
                      <a:pt x="0" y="394"/>
                      <a:pt x="1" y="389"/>
                    </a:cubicBezTo>
                    <a:cubicBezTo>
                      <a:pt x="1" y="382"/>
                      <a:pt x="6" y="378"/>
                      <a:pt x="12" y="378"/>
                    </a:cubicBezTo>
                    <a:cubicBezTo>
                      <a:pt x="19" y="378"/>
                      <a:pt x="24" y="383"/>
                      <a:pt x="23" y="390"/>
                    </a:cubicBezTo>
                    <a:cubicBezTo>
                      <a:pt x="23" y="394"/>
                      <a:pt x="23" y="399"/>
                      <a:pt x="23" y="404"/>
                    </a:cubicBezTo>
                    <a:cubicBezTo>
                      <a:pt x="23" y="410"/>
                      <a:pt x="23" y="416"/>
                      <a:pt x="23" y="422"/>
                    </a:cubicBezTo>
                    <a:cubicBezTo>
                      <a:pt x="24" y="428"/>
                      <a:pt x="19" y="434"/>
                      <a:pt x="13" y="434"/>
                    </a:cubicBezTo>
                    <a:cubicBezTo>
                      <a:pt x="12" y="434"/>
                      <a:pt x="12" y="434"/>
                      <a:pt x="12" y="434"/>
                    </a:cubicBezTo>
                    <a:close/>
                    <a:moveTo>
                      <a:pt x="15" y="367"/>
                    </a:moveTo>
                    <a:cubicBezTo>
                      <a:pt x="14" y="367"/>
                      <a:pt x="14" y="367"/>
                      <a:pt x="13" y="367"/>
                    </a:cubicBezTo>
                    <a:cubicBezTo>
                      <a:pt x="7" y="366"/>
                      <a:pt x="3" y="361"/>
                      <a:pt x="3" y="354"/>
                    </a:cubicBezTo>
                    <a:cubicBezTo>
                      <a:pt x="5" y="343"/>
                      <a:pt x="7" y="332"/>
                      <a:pt x="9" y="321"/>
                    </a:cubicBezTo>
                    <a:cubicBezTo>
                      <a:pt x="10" y="314"/>
                      <a:pt x="16" y="311"/>
                      <a:pt x="22" y="312"/>
                    </a:cubicBezTo>
                    <a:cubicBezTo>
                      <a:pt x="29" y="313"/>
                      <a:pt x="33" y="319"/>
                      <a:pt x="31" y="325"/>
                    </a:cubicBezTo>
                    <a:cubicBezTo>
                      <a:pt x="29" y="336"/>
                      <a:pt x="27" y="347"/>
                      <a:pt x="26" y="357"/>
                    </a:cubicBezTo>
                    <a:cubicBezTo>
                      <a:pt x="25" y="363"/>
                      <a:pt x="20" y="367"/>
                      <a:pt x="15" y="367"/>
                    </a:cubicBezTo>
                    <a:close/>
                    <a:moveTo>
                      <a:pt x="28" y="302"/>
                    </a:moveTo>
                    <a:cubicBezTo>
                      <a:pt x="27" y="302"/>
                      <a:pt x="26" y="302"/>
                      <a:pt x="25" y="301"/>
                    </a:cubicBezTo>
                    <a:cubicBezTo>
                      <a:pt x="19" y="300"/>
                      <a:pt x="16" y="293"/>
                      <a:pt x="18" y="287"/>
                    </a:cubicBezTo>
                    <a:cubicBezTo>
                      <a:pt x="21" y="276"/>
                      <a:pt x="25" y="265"/>
                      <a:pt x="29" y="255"/>
                    </a:cubicBezTo>
                    <a:cubicBezTo>
                      <a:pt x="31" y="249"/>
                      <a:pt x="38" y="246"/>
                      <a:pt x="44" y="249"/>
                    </a:cubicBezTo>
                    <a:cubicBezTo>
                      <a:pt x="49" y="251"/>
                      <a:pt x="52" y="257"/>
                      <a:pt x="50" y="263"/>
                    </a:cubicBezTo>
                    <a:cubicBezTo>
                      <a:pt x="46" y="273"/>
                      <a:pt x="42" y="284"/>
                      <a:pt x="39" y="294"/>
                    </a:cubicBezTo>
                    <a:cubicBezTo>
                      <a:pt x="38" y="299"/>
                      <a:pt x="33" y="302"/>
                      <a:pt x="28" y="302"/>
                    </a:cubicBezTo>
                    <a:close/>
                    <a:moveTo>
                      <a:pt x="53" y="240"/>
                    </a:moveTo>
                    <a:cubicBezTo>
                      <a:pt x="51" y="240"/>
                      <a:pt x="50" y="240"/>
                      <a:pt x="48" y="239"/>
                    </a:cubicBezTo>
                    <a:cubicBezTo>
                      <a:pt x="42" y="236"/>
                      <a:pt x="40" y="229"/>
                      <a:pt x="43" y="224"/>
                    </a:cubicBezTo>
                    <a:cubicBezTo>
                      <a:pt x="48" y="213"/>
                      <a:pt x="54" y="203"/>
                      <a:pt x="60" y="193"/>
                    </a:cubicBezTo>
                    <a:cubicBezTo>
                      <a:pt x="63" y="188"/>
                      <a:pt x="70" y="186"/>
                      <a:pt x="75" y="190"/>
                    </a:cubicBezTo>
                    <a:cubicBezTo>
                      <a:pt x="80" y="193"/>
                      <a:pt x="82" y="200"/>
                      <a:pt x="79" y="205"/>
                    </a:cubicBezTo>
                    <a:cubicBezTo>
                      <a:pt x="73" y="214"/>
                      <a:pt x="68" y="224"/>
                      <a:pt x="63" y="234"/>
                    </a:cubicBezTo>
                    <a:cubicBezTo>
                      <a:pt x="61" y="238"/>
                      <a:pt x="57" y="240"/>
                      <a:pt x="53" y="240"/>
                    </a:cubicBezTo>
                    <a:close/>
                    <a:moveTo>
                      <a:pt x="88" y="183"/>
                    </a:moveTo>
                    <a:cubicBezTo>
                      <a:pt x="85" y="183"/>
                      <a:pt x="83" y="182"/>
                      <a:pt x="81" y="181"/>
                    </a:cubicBezTo>
                    <a:cubicBezTo>
                      <a:pt x="76" y="177"/>
                      <a:pt x="75" y="170"/>
                      <a:pt x="79" y="165"/>
                    </a:cubicBezTo>
                    <a:cubicBezTo>
                      <a:pt x="85" y="156"/>
                      <a:pt x="93" y="147"/>
                      <a:pt x="100" y="138"/>
                    </a:cubicBezTo>
                    <a:cubicBezTo>
                      <a:pt x="104" y="133"/>
                      <a:pt x="111" y="133"/>
                      <a:pt x="116" y="137"/>
                    </a:cubicBezTo>
                    <a:cubicBezTo>
                      <a:pt x="121" y="141"/>
                      <a:pt x="121" y="148"/>
                      <a:pt x="117" y="153"/>
                    </a:cubicBezTo>
                    <a:cubicBezTo>
                      <a:pt x="110" y="161"/>
                      <a:pt x="103" y="170"/>
                      <a:pt x="97" y="178"/>
                    </a:cubicBezTo>
                    <a:cubicBezTo>
                      <a:pt x="95" y="181"/>
                      <a:pt x="91" y="183"/>
                      <a:pt x="88" y="183"/>
                    </a:cubicBezTo>
                    <a:close/>
                    <a:moveTo>
                      <a:pt x="699" y="155"/>
                    </a:moveTo>
                    <a:cubicBezTo>
                      <a:pt x="696" y="155"/>
                      <a:pt x="692" y="154"/>
                      <a:pt x="690" y="152"/>
                    </a:cubicBezTo>
                    <a:cubicBezTo>
                      <a:pt x="683" y="144"/>
                      <a:pt x="676" y="136"/>
                      <a:pt x="668" y="128"/>
                    </a:cubicBezTo>
                    <a:cubicBezTo>
                      <a:pt x="663" y="124"/>
                      <a:pt x="663" y="117"/>
                      <a:pt x="667" y="112"/>
                    </a:cubicBezTo>
                    <a:cubicBezTo>
                      <a:pt x="672" y="108"/>
                      <a:pt x="679" y="108"/>
                      <a:pt x="683" y="112"/>
                    </a:cubicBezTo>
                    <a:cubicBezTo>
                      <a:pt x="692" y="120"/>
                      <a:pt x="700" y="128"/>
                      <a:pt x="707" y="137"/>
                    </a:cubicBezTo>
                    <a:cubicBezTo>
                      <a:pt x="711" y="141"/>
                      <a:pt x="711" y="149"/>
                      <a:pt x="706" y="153"/>
                    </a:cubicBezTo>
                    <a:cubicBezTo>
                      <a:pt x="704" y="155"/>
                      <a:pt x="701" y="155"/>
                      <a:pt x="699" y="155"/>
                    </a:cubicBezTo>
                    <a:close/>
                    <a:moveTo>
                      <a:pt x="132" y="133"/>
                    </a:moveTo>
                    <a:cubicBezTo>
                      <a:pt x="129" y="133"/>
                      <a:pt x="126" y="132"/>
                      <a:pt x="124" y="129"/>
                    </a:cubicBezTo>
                    <a:cubicBezTo>
                      <a:pt x="119" y="125"/>
                      <a:pt x="119" y="118"/>
                      <a:pt x="124" y="113"/>
                    </a:cubicBezTo>
                    <a:cubicBezTo>
                      <a:pt x="132" y="105"/>
                      <a:pt x="141" y="98"/>
                      <a:pt x="149" y="90"/>
                    </a:cubicBezTo>
                    <a:cubicBezTo>
                      <a:pt x="154" y="86"/>
                      <a:pt x="161" y="87"/>
                      <a:pt x="165" y="92"/>
                    </a:cubicBezTo>
                    <a:cubicBezTo>
                      <a:pt x="169" y="97"/>
                      <a:pt x="169" y="104"/>
                      <a:pt x="164" y="108"/>
                    </a:cubicBezTo>
                    <a:cubicBezTo>
                      <a:pt x="155" y="115"/>
                      <a:pt x="147" y="122"/>
                      <a:pt x="140" y="130"/>
                    </a:cubicBezTo>
                    <a:cubicBezTo>
                      <a:pt x="137" y="132"/>
                      <a:pt x="135" y="133"/>
                      <a:pt x="132" y="133"/>
                    </a:cubicBezTo>
                    <a:close/>
                    <a:moveTo>
                      <a:pt x="650" y="109"/>
                    </a:moveTo>
                    <a:cubicBezTo>
                      <a:pt x="648" y="109"/>
                      <a:pt x="645" y="109"/>
                      <a:pt x="643" y="107"/>
                    </a:cubicBezTo>
                    <a:cubicBezTo>
                      <a:pt x="635" y="100"/>
                      <a:pt x="626" y="94"/>
                      <a:pt x="617" y="88"/>
                    </a:cubicBezTo>
                    <a:cubicBezTo>
                      <a:pt x="612" y="84"/>
                      <a:pt x="611" y="77"/>
                      <a:pt x="614" y="72"/>
                    </a:cubicBezTo>
                    <a:cubicBezTo>
                      <a:pt x="618" y="67"/>
                      <a:pt x="625" y="65"/>
                      <a:pt x="630" y="69"/>
                    </a:cubicBezTo>
                    <a:cubicBezTo>
                      <a:pt x="639" y="75"/>
                      <a:pt x="649" y="82"/>
                      <a:pt x="658" y="89"/>
                    </a:cubicBezTo>
                    <a:cubicBezTo>
                      <a:pt x="662" y="93"/>
                      <a:pt x="663" y="100"/>
                      <a:pt x="659" y="105"/>
                    </a:cubicBezTo>
                    <a:cubicBezTo>
                      <a:pt x="657" y="108"/>
                      <a:pt x="654" y="109"/>
                      <a:pt x="650" y="109"/>
                    </a:cubicBezTo>
                    <a:close/>
                    <a:moveTo>
                      <a:pt x="183" y="91"/>
                    </a:moveTo>
                    <a:cubicBezTo>
                      <a:pt x="180" y="91"/>
                      <a:pt x="176" y="89"/>
                      <a:pt x="174" y="86"/>
                    </a:cubicBezTo>
                    <a:cubicBezTo>
                      <a:pt x="170" y="80"/>
                      <a:pt x="172" y="73"/>
                      <a:pt x="177" y="70"/>
                    </a:cubicBezTo>
                    <a:cubicBezTo>
                      <a:pt x="186" y="63"/>
                      <a:pt x="196" y="57"/>
                      <a:pt x="206" y="52"/>
                    </a:cubicBezTo>
                    <a:cubicBezTo>
                      <a:pt x="212" y="49"/>
                      <a:pt x="218" y="51"/>
                      <a:pt x="222" y="56"/>
                    </a:cubicBezTo>
                    <a:cubicBezTo>
                      <a:pt x="225" y="61"/>
                      <a:pt x="223" y="68"/>
                      <a:pt x="217" y="71"/>
                    </a:cubicBezTo>
                    <a:cubicBezTo>
                      <a:pt x="208" y="77"/>
                      <a:pt x="199" y="83"/>
                      <a:pt x="190" y="89"/>
                    </a:cubicBezTo>
                    <a:cubicBezTo>
                      <a:pt x="188" y="90"/>
                      <a:pt x="186" y="91"/>
                      <a:pt x="183" y="91"/>
                    </a:cubicBezTo>
                    <a:close/>
                    <a:moveTo>
                      <a:pt x="595" y="72"/>
                    </a:moveTo>
                    <a:cubicBezTo>
                      <a:pt x="593" y="72"/>
                      <a:pt x="591" y="72"/>
                      <a:pt x="590" y="71"/>
                    </a:cubicBezTo>
                    <a:cubicBezTo>
                      <a:pt x="580" y="65"/>
                      <a:pt x="571" y="60"/>
                      <a:pt x="561" y="56"/>
                    </a:cubicBezTo>
                    <a:cubicBezTo>
                      <a:pt x="555" y="53"/>
                      <a:pt x="552" y="47"/>
                      <a:pt x="555" y="41"/>
                    </a:cubicBezTo>
                    <a:cubicBezTo>
                      <a:pt x="558" y="35"/>
                      <a:pt x="564" y="33"/>
                      <a:pt x="570" y="35"/>
                    </a:cubicBezTo>
                    <a:cubicBezTo>
                      <a:pt x="580" y="40"/>
                      <a:pt x="591" y="45"/>
                      <a:pt x="601" y="51"/>
                    </a:cubicBezTo>
                    <a:cubicBezTo>
                      <a:pt x="606" y="54"/>
                      <a:pt x="608" y="61"/>
                      <a:pt x="605" y="66"/>
                    </a:cubicBezTo>
                    <a:cubicBezTo>
                      <a:pt x="603" y="70"/>
                      <a:pt x="599" y="72"/>
                      <a:pt x="595" y="72"/>
                    </a:cubicBezTo>
                    <a:close/>
                    <a:moveTo>
                      <a:pt x="241" y="58"/>
                    </a:moveTo>
                    <a:cubicBezTo>
                      <a:pt x="237" y="58"/>
                      <a:pt x="233" y="55"/>
                      <a:pt x="231" y="51"/>
                    </a:cubicBezTo>
                    <a:cubicBezTo>
                      <a:pt x="229" y="45"/>
                      <a:pt x="231" y="39"/>
                      <a:pt x="237" y="36"/>
                    </a:cubicBezTo>
                    <a:cubicBezTo>
                      <a:pt x="247" y="31"/>
                      <a:pt x="258" y="27"/>
                      <a:pt x="269" y="23"/>
                    </a:cubicBezTo>
                    <a:cubicBezTo>
                      <a:pt x="274" y="21"/>
                      <a:pt x="281" y="24"/>
                      <a:pt x="283" y="30"/>
                    </a:cubicBezTo>
                    <a:cubicBezTo>
                      <a:pt x="285" y="36"/>
                      <a:pt x="282" y="42"/>
                      <a:pt x="276" y="45"/>
                    </a:cubicBezTo>
                    <a:cubicBezTo>
                      <a:pt x="266" y="48"/>
                      <a:pt x="256" y="52"/>
                      <a:pt x="246" y="57"/>
                    </a:cubicBezTo>
                    <a:cubicBezTo>
                      <a:pt x="245" y="57"/>
                      <a:pt x="243" y="58"/>
                      <a:pt x="241" y="58"/>
                    </a:cubicBezTo>
                    <a:close/>
                    <a:moveTo>
                      <a:pt x="534" y="45"/>
                    </a:moveTo>
                    <a:cubicBezTo>
                      <a:pt x="533" y="45"/>
                      <a:pt x="532" y="44"/>
                      <a:pt x="531" y="44"/>
                    </a:cubicBezTo>
                    <a:cubicBezTo>
                      <a:pt x="520" y="40"/>
                      <a:pt x="510" y="37"/>
                      <a:pt x="500" y="34"/>
                    </a:cubicBezTo>
                    <a:cubicBezTo>
                      <a:pt x="494" y="33"/>
                      <a:pt x="490" y="27"/>
                      <a:pt x="491" y="21"/>
                    </a:cubicBezTo>
                    <a:cubicBezTo>
                      <a:pt x="493" y="15"/>
                      <a:pt x="499" y="11"/>
                      <a:pt x="505" y="13"/>
                    </a:cubicBezTo>
                    <a:cubicBezTo>
                      <a:pt x="516" y="15"/>
                      <a:pt x="527" y="19"/>
                      <a:pt x="538" y="23"/>
                    </a:cubicBezTo>
                    <a:cubicBezTo>
                      <a:pt x="544" y="25"/>
                      <a:pt x="547" y="31"/>
                      <a:pt x="545" y="37"/>
                    </a:cubicBezTo>
                    <a:cubicBezTo>
                      <a:pt x="543" y="42"/>
                      <a:pt x="539" y="45"/>
                      <a:pt x="534" y="45"/>
                    </a:cubicBezTo>
                    <a:close/>
                    <a:moveTo>
                      <a:pt x="304" y="35"/>
                    </a:moveTo>
                    <a:cubicBezTo>
                      <a:pt x="299" y="35"/>
                      <a:pt x="295" y="32"/>
                      <a:pt x="293" y="27"/>
                    </a:cubicBezTo>
                    <a:cubicBezTo>
                      <a:pt x="292" y="21"/>
                      <a:pt x="295" y="15"/>
                      <a:pt x="301" y="13"/>
                    </a:cubicBezTo>
                    <a:cubicBezTo>
                      <a:pt x="312" y="10"/>
                      <a:pt x="324" y="8"/>
                      <a:pt x="335" y="6"/>
                    </a:cubicBezTo>
                    <a:cubicBezTo>
                      <a:pt x="341" y="5"/>
                      <a:pt x="347" y="9"/>
                      <a:pt x="348" y="15"/>
                    </a:cubicBezTo>
                    <a:cubicBezTo>
                      <a:pt x="349" y="21"/>
                      <a:pt x="345" y="27"/>
                      <a:pt x="339" y="28"/>
                    </a:cubicBezTo>
                    <a:cubicBezTo>
                      <a:pt x="328" y="30"/>
                      <a:pt x="318" y="32"/>
                      <a:pt x="307" y="35"/>
                    </a:cubicBezTo>
                    <a:cubicBezTo>
                      <a:pt x="306" y="35"/>
                      <a:pt x="305" y="35"/>
                      <a:pt x="304" y="35"/>
                    </a:cubicBezTo>
                    <a:close/>
                    <a:moveTo>
                      <a:pt x="470" y="28"/>
                    </a:moveTo>
                    <a:cubicBezTo>
                      <a:pt x="469" y="28"/>
                      <a:pt x="469" y="28"/>
                      <a:pt x="468" y="28"/>
                    </a:cubicBezTo>
                    <a:cubicBezTo>
                      <a:pt x="457" y="26"/>
                      <a:pt x="446" y="25"/>
                      <a:pt x="436" y="24"/>
                    </a:cubicBezTo>
                    <a:cubicBezTo>
                      <a:pt x="429" y="23"/>
                      <a:pt x="425" y="18"/>
                      <a:pt x="425" y="12"/>
                    </a:cubicBezTo>
                    <a:cubicBezTo>
                      <a:pt x="426" y="5"/>
                      <a:pt x="431" y="1"/>
                      <a:pt x="438" y="1"/>
                    </a:cubicBezTo>
                    <a:cubicBezTo>
                      <a:pt x="449" y="2"/>
                      <a:pt x="460" y="3"/>
                      <a:pt x="472" y="5"/>
                    </a:cubicBezTo>
                    <a:cubicBezTo>
                      <a:pt x="478" y="6"/>
                      <a:pt x="482" y="12"/>
                      <a:pt x="481" y="18"/>
                    </a:cubicBezTo>
                    <a:cubicBezTo>
                      <a:pt x="480" y="24"/>
                      <a:pt x="475" y="28"/>
                      <a:pt x="470" y="28"/>
                    </a:cubicBezTo>
                    <a:close/>
                    <a:moveTo>
                      <a:pt x="370" y="24"/>
                    </a:moveTo>
                    <a:cubicBezTo>
                      <a:pt x="364" y="24"/>
                      <a:pt x="359" y="19"/>
                      <a:pt x="359" y="14"/>
                    </a:cubicBezTo>
                    <a:cubicBezTo>
                      <a:pt x="358" y="7"/>
                      <a:pt x="363" y="2"/>
                      <a:pt x="369" y="1"/>
                    </a:cubicBezTo>
                    <a:cubicBezTo>
                      <a:pt x="380" y="0"/>
                      <a:pt x="392" y="0"/>
                      <a:pt x="403" y="0"/>
                    </a:cubicBezTo>
                    <a:cubicBezTo>
                      <a:pt x="403" y="0"/>
                      <a:pt x="403" y="0"/>
                      <a:pt x="403" y="0"/>
                    </a:cubicBezTo>
                    <a:cubicBezTo>
                      <a:pt x="410" y="0"/>
                      <a:pt x="415" y="5"/>
                      <a:pt x="415" y="11"/>
                    </a:cubicBezTo>
                    <a:cubicBezTo>
                      <a:pt x="415" y="17"/>
                      <a:pt x="410" y="22"/>
                      <a:pt x="403" y="22"/>
                    </a:cubicBezTo>
                    <a:cubicBezTo>
                      <a:pt x="392" y="22"/>
                      <a:pt x="382" y="23"/>
                      <a:pt x="371" y="24"/>
                    </a:cubicBezTo>
                    <a:cubicBezTo>
                      <a:pt x="371" y="24"/>
                      <a:pt x="370" y="24"/>
                      <a:pt x="370" y="24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4" name="íṡḻíḓê"/>
              <p:cNvSpPr/>
              <p:nvPr/>
            </p:nvSpPr>
            <p:spPr bwMode="auto">
              <a:xfrm>
                <a:off x="3365" y="559"/>
                <a:ext cx="35" cy="28"/>
              </a:xfrm>
              <a:custGeom>
                <a:avLst/>
                <a:gdLst/>
                <a:ahLst/>
                <a:cxnLst>
                  <a:cxn ang="0">
                    <a:pos x="9" y="23"/>
                  </a:cxn>
                  <a:cxn ang="0">
                    <a:pos x="2" y="19"/>
                  </a:cxn>
                  <a:cxn ang="0">
                    <a:pos x="6" y="7"/>
                  </a:cxn>
                  <a:cxn ang="0">
                    <a:pos x="16" y="2"/>
                  </a:cxn>
                  <a:cxn ang="0">
                    <a:pos x="27" y="6"/>
                  </a:cxn>
                  <a:cxn ang="0">
                    <a:pos x="23" y="18"/>
                  </a:cxn>
                  <a:cxn ang="0">
                    <a:pos x="13" y="23"/>
                  </a:cxn>
                  <a:cxn ang="0">
                    <a:pos x="9" y="23"/>
                  </a:cxn>
                </a:cxnLst>
                <a:rect l="0" t="0" r="r" b="b"/>
                <a:pathLst>
                  <a:path w="29" h="23">
                    <a:moveTo>
                      <a:pt x="9" y="23"/>
                    </a:moveTo>
                    <a:cubicBezTo>
                      <a:pt x="6" y="23"/>
                      <a:pt x="3" y="22"/>
                      <a:pt x="2" y="19"/>
                    </a:cubicBezTo>
                    <a:cubicBezTo>
                      <a:pt x="0" y="15"/>
                      <a:pt x="1" y="9"/>
                      <a:pt x="6" y="7"/>
                    </a:cubicBezTo>
                    <a:cubicBezTo>
                      <a:pt x="9" y="6"/>
                      <a:pt x="12" y="4"/>
                      <a:pt x="16" y="2"/>
                    </a:cubicBezTo>
                    <a:cubicBezTo>
                      <a:pt x="20" y="0"/>
                      <a:pt x="25" y="2"/>
                      <a:pt x="27" y="6"/>
                    </a:cubicBezTo>
                    <a:cubicBezTo>
                      <a:pt x="29" y="11"/>
                      <a:pt x="27" y="16"/>
                      <a:pt x="23" y="18"/>
                    </a:cubicBezTo>
                    <a:cubicBezTo>
                      <a:pt x="20" y="19"/>
                      <a:pt x="16" y="21"/>
                      <a:pt x="13" y="23"/>
                    </a:cubicBezTo>
                    <a:cubicBezTo>
                      <a:pt x="12" y="23"/>
                      <a:pt x="11" y="23"/>
                      <a:pt x="9" y="23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5" name="iṩḷîďè"/>
              <p:cNvSpPr/>
              <p:nvPr/>
            </p:nvSpPr>
            <p:spPr bwMode="auto">
              <a:xfrm>
                <a:off x="3403" y="488"/>
                <a:ext cx="1065" cy="682"/>
              </a:xfrm>
              <a:custGeom>
                <a:avLst/>
                <a:gdLst/>
                <a:ahLst/>
                <a:cxnLst>
                  <a:cxn ang="0">
                    <a:pos x="875" y="528"/>
                  </a:cxn>
                  <a:cxn ang="0">
                    <a:pos x="879" y="568"/>
                  </a:cxn>
                  <a:cxn ang="0">
                    <a:pos x="865" y="484"/>
                  </a:cxn>
                  <a:cxn ang="0">
                    <a:pos x="872" y="523"/>
                  </a:cxn>
                  <a:cxn ang="0">
                    <a:pos x="853" y="440"/>
                  </a:cxn>
                  <a:cxn ang="0">
                    <a:pos x="862" y="478"/>
                  </a:cxn>
                  <a:cxn ang="0">
                    <a:pos x="837" y="397"/>
                  </a:cxn>
                  <a:cxn ang="0">
                    <a:pos x="848" y="435"/>
                  </a:cxn>
                  <a:cxn ang="0">
                    <a:pos x="818" y="356"/>
                  </a:cxn>
                  <a:cxn ang="0">
                    <a:pos x="831" y="393"/>
                  </a:cxn>
                  <a:cxn ang="0">
                    <a:pos x="796" y="316"/>
                  </a:cxn>
                  <a:cxn ang="0">
                    <a:pos x="811" y="352"/>
                  </a:cxn>
                  <a:cxn ang="0">
                    <a:pos x="771" y="278"/>
                  </a:cxn>
                  <a:cxn ang="0">
                    <a:pos x="789" y="312"/>
                  </a:cxn>
                  <a:cxn ang="0">
                    <a:pos x="744" y="241"/>
                  </a:cxn>
                  <a:cxn ang="0">
                    <a:pos x="763" y="275"/>
                  </a:cxn>
                  <a:cxn ang="0">
                    <a:pos x="714" y="207"/>
                  </a:cxn>
                  <a:cxn ang="0">
                    <a:pos x="735" y="239"/>
                  </a:cxn>
                  <a:cxn ang="0">
                    <a:pos x="682" y="175"/>
                  </a:cxn>
                  <a:cxn ang="0">
                    <a:pos x="704" y="205"/>
                  </a:cxn>
                  <a:cxn ang="0">
                    <a:pos x="647" y="145"/>
                  </a:cxn>
                  <a:cxn ang="0">
                    <a:pos x="671" y="174"/>
                  </a:cxn>
                  <a:cxn ang="0">
                    <a:pos x="611" y="118"/>
                  </a:cxn>
                  <a:cxn ang="0">
                    <a:pos x="636" y="145"/>
                  </a:cxn>
                  <a:cxn ang="0">
                    <a:pos x="572" y="93"/>
                  </a:cxn>
                  <a:cxn ang="0">
                    <a:pos x="599" y="118"/>
                  </a:cxn>
                  <a:cxn ang="0">
                    <a:pos x="532" y="72"/>
                  </a:cxn>
                  <a:cxn ang="0">
                    <a:pos x="559" y="95"/>
                  </a:cxn>
                  <a:cxn ang="0">
                    <a:pos x="490" y="53"/>
                  </a:cxn>
                  <a:cxn ang="0">
                    <a:pos x="519" y="74"/>
                  </a:cxn>
                  <a:cxn ang="0">
                    <a:pos x="27" y="43"/>
                  </a:cxn>
                  <a:cxn ang="0">
                    <a:pos x="9" y="68"/>
                  </a:cxn>
                  <a:cxn ang="0">
                    <a:pos x="447" y="38"/>
                  </a:cxn>
                  <a:cxn ang="0">
                    <a:pos x="477" y="57"/>
                  </a:cxn>
                  <a:cxn ang="0">
                    <a:pos x="71" y="28"/>
                  </a:cxn>
                  <a:cxn ang="0">
                    <a:pos x="52" y="52"/>
                  </a:cxn>
                  <a:cxn ang="0">
                    <a:pos x="403" y="26"/>
                  </a:cxn>
                  <a:cxn ang="0">
                    <a:pos x="433" y="42"/>
                  </a:cxn>
                  <a:cxn ang="0">
                    <a:pos x="116" y="16"/>
                  </a:cxn>
                  <a:cxn ang="0">
                    <a:pos x="95" y="38"/>
                  </a:cxn>
                  <a:cxn ang="0">
                    <a:pos x="358" y="17"/>
                  </a:cxn>
                  <a:cxn ang="0">
                    <a:pos x="389" y="31"/>
                  </a:cxn>
                  <a:cxn ang="0">
                    <a:pos x="161" y="7"/>
                  </a:cxn>
                  <a:cxn ang="0">
                    <a:pos x="140" y="28"/>
                  </a:cxn>
                  <a:cxn ang="0">
                    <a:pos x="313" y="11"/>
                  </a:cxn>
                  <a:cxn ang="0">
                    <a:pos x="344" y="23"/>
                  </a:cxn>
                  <a:cxn ang="0">
                    <a:pos x="207" y="2"/>
                  </a:cxn>
                  <a:cxn ang="0">
                    <a:pos x="185" y="21"/>
                  </a:cxn>
                  <a:cxn ang="0">
                    <a:pos x="267" y="9"/>
                  </a:cxn>
                  <a:cxn ang="0">
                    <a:pos x="299" y="19"/>
                  </a:cxn>
                  <a:cxn ang="0">
                    <a:pos x="253" y="0"/>
                  </a:cxn>
                  <a:cxn ang="0">
                    <a:pos x="231" y="18"/>
                  </a:cxn>
                </a:cxnLst>
                <a:rect l="0" t="0" r="r" b="b"/>
                <a:pathLst>
                  <a:path w="888" h="568">
                    <a:moveTo>
                      <a:pt x="879" y="568"/>
                    </a:moveTo>
                    <a:cubicBezTo>
                      <a:pt x="875" y="568"/>
                      <a:pt x="871" y="565"/>
                      <a:pt x="871" y="560"/>
                    </a:cubicBezTo>
                    <a:cubicBezTo>
                      <a:pt x="870" y="553"/>
                      <a:pt x="869" y="546"/>
                      <a:pt x="868" y="538"/>
                    </a:cubicBezTo>
                    <a:cubicBezTo>
                      <a:pt x="867" y="534"/>
                      <a:pt x="870" y="529"/>
                      <a:pt x="875" y="528"/>
                    </a:cubicBezTo>
                    <a:cubicBezTo>
                      <a:pt x="879" y="528"/>
                      <a:pt x="884" y="531"/>
                      <a:pt x="884" y="535"/>
                    </a:cubicBezTo>
                    <a:cubicBezTo>
                      <a:pt x="886" y="543"/>
                      <a:pt x="887" y="551"/>
                      <a:pt x="888" y="558"/>
                    </a:cubicBezTo>
                    <a:cubicBezTo>
                      <a:pt x="888" y="563"/>
                      <a:pt x="885" y="567"/>
                      <a:pt x="880" y="568"/>
                    </a:cubicBezTo>
                    <a:cubicBezTo>
                      <a:pt x="880" y="568"/>
                      <a:pt x="880" y="568"/>
                      <a:pt x="879" y="568"/>
                    </a:cubicBezTo>
                    <a:close/>
                    <a:moveTo>
                      <a:pt x="872" y="523"/>
                    </a:moveTo>
                    <a:cubicBezTo>
                      <a:pt x="868" y="523"/>
                      <a:pt x="865" y="520"/>
                      <a:pt x="864" y="516"/>
                    </a:cubicBezTo>
                    <a:cubicBezTo>
                      <a:pt x="862" y="509"/>
                      <a:pt x="861" y="501"/>
                      <a:pt x="859" y="494"/>
                    </a:cubicBezTo>
                    <a:cubicBezTo>
                      <a:pt x="858" y="489"/>
                      <a:pt x="861" y="485"/>
                      <a:pt x="865" y="484"/>
                    </a:cubicBezTo>
                    <a:cubicBezTo>
                      <a:pt x="870" y="483"/>
                      <a:pt x="874" y="486"/>
                      <a:pt x="876" y="490"/>
                    </a:cubicBezTo>
                    <a:cubicBezTo>
                      <a:pt x="877" y="498"/>
                      <a:pt x="879" y="505"/>
                      <a:pt x="880" y="513"/>
                    </a:cubicBezTo>
                    <a:cubicBezTo>
                      <a:pt x="881" y="517"/>
                      <a:pt x="878" y="522"/>
                      <a:pt x="874" y="523"/>
                    </a:cubicBezTo>
                    <a:cubicBezTo>
                      <a:pt x="873" y="523"/>
                      <a:pt x="873" y="523"/>
                      <a:pt x="872" y="523"/>
                    </a:cubicBezTo>
                    <a:close/>
                    <a:moveTo>
                      <a:pt x="862" y="478"/>
                    </a:moveTo>
                    <a:cubicBezTo>
                      <a:pt x="858" y="478"/>
                      <a:pt x="854" y="476"/>
                      <a:pt x="853" y="472"/>
                    </a:cubicBezTo>
                    <a:cubicBezTo>
                      <a:pt x="851" y="465"/>
                      <a:pt x="849" y="458"/>
                      <a:pt x="847" y="451"/>
                    </a:cubicBezTo>
                    <a:cubicBezTo>
                      <a:pt x="846" y="446"/>
                      <a:pt x="848" y="441"/>
                      <a:pt x="853" y="440"/>
                    </a:cubicBezTo>
                    <a:cubicBezTo>
                      <a:pt x="857" y="439"/>
                      <a:pt x="862" y="441"/>
                      <a:pt x="863" y="446"/>
                    </a:cubicBezTo>
                    <a:cubicBezTo>
                      <a:pt x="866" y="453"/>
                      <a:pt x="868" y="460"/>
                      <a:pt x="870" y="468"/>
                    </a:cubicBezTo>
                    <a:cubicBezTo>
                      <a:pt x="871" y="472"/>
                      <a:pt x="868" y="477"/>
                      <a:pt x="864" y="478"/>
                    </a:cubicBezTo>
                    <a:cubicBezTo>
                      <a:pt x="863" y="478"/>
                      <a:pt x="862" y="478"/>
                      <a:pt x="862" y="478"/>
                    </a:cubicBezTo>
                    <a:close/>
                    <a:moveTo>
                      <a:pt x="848" y="435"/>
                    </a:moveTo>
                    <a:cubicBezTo>
                      <a:pt x="844" y="435"/>
                      <a:pt x="841" y="433"/>
                      <a:pt x="840" y="429"/>
                    </a:cubicBezTo>
                    <a:cubicBezTo>
                      <a:pt x="837" y="422"/>
                      <a:pt x="835" y="415"/>
                      <a:pt x="832" y="408"/>
                    </a:cubicBezTo>
                    <a:cubicBezTo>
                      <a:pt x="830" y="404"/>
                      <a:pt x="832" y="399"/>
                      <a:pt x="837" y="397"/>
                    </a:cubicBezTo>
                    <a:cubicBezTo>
                      <a:pt x="841" y="396"/>
                      <a:pt x="846" y="398"/>
                      <a:pt x="848" y="402"/>
                    </a:cubicBezTo>
                    <a:cubicBezTo>
                      <a:pt x="851" y="409"/>
                      <a:pt x="853" y="416"/>
                      <a:pt x="856" y="424"/>
                    </a:cubicBezTo>
                    <a:cubicBezTo>
                      <a:pt x="858" y="428"/>
                      <a:pt x="855" y="433"/>
                      <a:pt x="851" y="435"/>
                    </a:cubicBezTo>
                    <a:cubicBezTo>
                      <a:pt x="850" y="435"/>
                      <a:pt x="849" y="435"/>
                      <a:pt x="848" y="435"/>
                    </a:cubicBezTo>
                    <a:close/>
                    <a:moveTo>
                      <a:pt x="831" y="393"/>
                    </a:moveTo>
                    <a:cubicBezTo>
                      <a:pt x="828" y="393"/>
                      <a:pt x="825" y="391"/>
                      <a:pt x="823" y="388"/>
                    </a:cubicBezTo>
                    <a:cubicBezTo>
                      <a:pt x="820" y="381"/>
                      <a:pt x="817" y="374"/>
                      <a:pt x="814" y="367"/>
                    </a:cubicBezTo>
                    <a:cubicBezTo>
                      <a:pt x="812" y="363"/>
                      <a:pt x="814" y="358"/>
                      <a:pt x="818" y="356"/>
                    </a:cubicBezTo>
                    <a:cubicBezTo>
                      <a:pt x="822" y="354"/>
                      <a:pt x="827" y="356"/>
                      <a:pt x="829" y="360"/>
                    </a:cubicBezTo>
                    <a:cubicBezTo>
                      <a:pt x="833" y="367"/>
                      <a:pt x="836" y="374"/>
                      <a:pt x="839" y="381"/>
                    </a:cubicBezTo>
                    <a:cubicBezTo>
                      <a:pt x="841" y="385"/>
                      <a:pt x="839" y="390"/>
                      <a:pt x="835" y="392"/>
                    </a:cubicBezTo>
                    <a:cubicBezTo>
                      <a:pt x="834" y="393"/>
                      <a:pt x="832" y="393"/>
                      <a:pt x="831" y="393"/>
                    </a:cubicBezTo>
                    <a:close/>
                    <a:moveTo>
                      <a:pt x="811" y="352"/>
                    </a:moveTo>
                    <a:cubicBezTo>
                      <a:pt x="808" y="352"/>
                      <a:pt x="805" y="350"/>
                      <a:pt x="804" y="347"/>
                    </a:cubicBezTo>
                    <a:cubicBezTo>
                      <a:pt x="800" y="341"/>
                      <a:pt x="797" y="334"/>
                      <a:pt x="793" y="328"/>
                    </a:cubicBezTo>
                    <a:cubicBezTo>
                      <a:pt x="791" y="324"/>
                      <a:pt x="792" y="318"/>
                      <a:pt x="796" y="316"/>
                    </a:cubicBezTo>
                    <a:cubicBezTo>
                      <a:pt x="800" y="314"/>
                      <a:pt x="805" y="315"/>
                      <a:pt x="808" y="319"/>
                    </a:cubicBezTo>
                    <a:cubicBezTo>
                      <a:pt x="812" y="326"/>
                      <a:pt x="815" y="333"/>
                      <a:pt x="819" y="339"/>
                    </a:cubicBezTo>
                    <a:cubicBezTo>
                      <a:pt x="821" y="343"/>
                      <a:pt x="820" y="349"/>
                      <a:pt x="815" y="351"/>
                    </a:cubicBezTo>
                    <a:cubicBezTo>
                      <a:pt x="814" y="351"/>
                      <a:pt x="813" y="352"/>
                      <a:pt x="811" y="352"/>
                    </a:cubicBezTo>
                    <a:close/>
                    <a:moveTo>
                      <a:pt x="789" y="312"/>
                    </a:moveTo>
                    <a:cubicBezTo>
                      <a:pt x="786" y="312"/>
                      <a:pt x="783" y="311"/>
                      <a:pt x="781" y="308"/>
                    </a:cubicBezTo>
                    <a:cubicBezTo>
                      <a:pt x="778" y="302"/>
                      <a:pt x="773" y="296"/>
                      <a:pt x="769" y="289"/>
                    </a:cubicBezTo>
                    <a:cubicBezTo>
                      <a:pt x="767" y="286"/>
                      <a:pt x="768" y="280"/>
                      <a:pt x="771" y="278"/>
                    </a:cubicBezTo>
                    <a:cubicBezTo>
                      <a:pt x="775" y="275"/>
                      <a:pt x="781" y="276"/>
                      <a:pt x="783" y="280"/>
                    </a:cubicBezTo>
                    <a:cubicBezTo>
                      <a:pt x="788" y="286"/>
                      <a:pt x="792" y="293"/>
                      <a:pt x="796" y="299"/>
                    </a:cubicBezTo>
                    <a:cubicBezTo>
                      <a:pt x="798" y="303"/>
                      <a:pt x="797" y="309"/>
                      <a:pt x="793" y="311"/>
                    </a:cubicBezTo>
                    <a:cubicBezTo>
                      <a:pt x="792" y="312"/>
                      <a:pt x="790" y="312"/>
                      <a:pt x="789" y="312"/>
                    </a:cubicBezTo>
                    <a:close/>
                    <a:moveTo>
                      <a:pt x="763" y="275"/>
                    </a:moveTo>
                    <a:cubicBezTo>
                      <a:pt x="761" y="275"/>
                      <a:pt x="758" y="273"/>
                      <a:pt x="756" y="271"/>
                    </a:cubicBezTo>
                    <a:cubicBezTo>
                      <a:pt x="752" y="265"/>
                      <a:pt x="747" y="259"/>
                      <a:pt x="743" y="253"/>
                    </a:cubicBezTo>
                    <a:cubicBezTo>
                      <a:pt x="740" y="250"/>
                      <a:pt x="740" y="244"/>
                      <a:pt x="744" y="241"/>
                    </a:cubicBezTo>
                    <a:cubicBezTo>
                      <a:pt x="748" y="238"/>
                      <a:pt x="753" y="239"/>
                      <a:pt x="756" y="243"/>
                    </a:cubicBezTo>
                    <a:cubicBezTo>
                      <a:pt x="761" y="249"/>
                      <a:pt x="765" y="255"/>
                      <a:pt x="770" y="261"/>
                    </a:cubicBezTo>
                    <a:cubicBezTo>
                      <a:pt x="773" y="265"/>
                      <a:pt x="772" y="270"/>
                      <a:pt x="768" y="273"/>
                    </a:cubicBezTo>
                    <a:cubicBezTo>
                      <a:pt x="767" y="274"/>
                      <a:pt x="765" y="275"/>
                      <a:pt x="763" y="275"/>
                    </a:cubicBezTo>
                    <a:close/>
                    <a:moveTo>
                      <a:pt x="735" y="239"/>
                    </a:moveTo>
                    <a:cubicBezTo>
                      <a:pt x="733" y="239"/>
                      <a:pt x="730" y="238"/>
                      <a:pt x="728" y="236"/>
                    </a:cubicBezTo>
                    <a:cubicBezTo>
                      <a:pt x="724" y="230"/>
                      <a:pt x="719" y="224"/>
                      <a:pt x="714" y="219"/>
                    </a:cubicBezTo>
                    <a:cubicBezTo>
                      <a:pt x="710" y="215"/>
                      <a:pt x="711" y="210"/>
                      <a:pt x="714" y="207"/>
                    </a:cubicBezTo>
                    <a:cubicBezTo>
                      <a:pt x="718" y="204"/>
                      <a:pt x="723" y="204"/>
                      <a:pt x="726" y="207"/>
                    </a:cubicBezTo>
                    <a:cubicBezTo>
                      <a:pt x="731" y="213"/>
                      <a:pt x="736" y="219"/>
                      <a:pt x="741" y="225"/>
                    </a:cubicBezTo>
                    <a:cubicBezTo>
                      <a:pt x="744" y="228"/>
                      <a:pt x="744" y="234"/>
                      <a:pt x="740" y="237"/>
                    </a:cubicBezTo>
                    <a:cubicBezTo>
                      <a:pt x="739" y="238"/>
                      <a:pt x="737" y="239"/>
                      <a:pt x="735" y="239"/>
                    </a:cubicBezTo>
                    <a:close/>
                    <a:moveTo>
                      <a:pt x="704" y="205"/>
                    </a:moveTo>
                    <a:cubicBezTo>
                      <a:pt x="702" y="205"/>
                      <a:pt x="700" y="204"/>
                      <a:pt x="698" y="203"/>
                    </a:cubicBezTo>
                    <a:cubicBezTo>
                      <a:pt x="693" y="197"/>
                      <a:pt x="688" y="192"/>
                      <a:pt x="682" y="187"/>
                    </a:cubicBezTo>
                    <a:cubicBezTo>
                      <a:pt x="679" y="184"/>
                      <a:pt x="679" y="178"/>
                      <a:pt x="682" y="175"/>
                    </a:cubicBezTo>
                    <a:cubicBezTo>
                      <a:pt x="685" y="171"/>
                      <a:pt x="690" y="171"/>
                      <a:pt x="694" y="174"/>
                    </a:cubicBezTo>
                    <a:cubicBezTo>
                      <a:pt x="699" y="180"/>
                      <a:pt x="705" y="185"/>
                      <a:pt x="710" y="191"/>
                    </a:cubicBezTo>
                    <a:cubicBezTo>
                      <a:pt x="714" y="194"/>
                      <a:pt x="714" y="199"/>
                      <a:pt x="710" y="203"/>
                    </a:cubicBezTo>
                    <a:cubicBezTo>
                      <a:pt x="709" y="204"/>
                      <a:pt x="706" y="205"/>
                      <a:pt x="704" y="205"/>
                    </a:cubicBezTo>
                    <a:close/>
                    <a:moveTo>
                      <a:pt x="671" y="174"/>
                    </a:moveTo>
                    <a:cubicBezTo>
                      <a:pt x="669" y="174"/>
                      <a:pt x="667" y="173"/>
                      <a:pt x="666" y="172"/>
                    </a:cubicBezTo>
                    <a:cubicBezTo>
                      <a:pt x="660" y="167"/>
                      <a:pt x="654" y="162"/>
                      <a:pt x="648" y="157"/>
                    </a:cubicBezTo>
                    <a:cubicBezTo>
                      <a:pt x="645" y="154"/>
                      <a:pt x="644" y="149"/>
                      <a:pt x="647" y="145"/>
                    </a:cubicBezTo>
                    <a:cubicBezTo>
                      <a:pt x="650" y="141"/>
                      <a:pt x="656" y="141"/>
                      <a:pt x="659" y="144"/>
                    </a:cubicBezTo>
                    <a:cubicBezTo>
                      <a:pt x="665" y="149"/>
                      <a:pt x="671" y="154"/>
                      <a:pt x="677" y="159"/>
                    </a:cubicBezTo>
                    <a:cubicBezTo>
                      <a:pt x="680" y="162"/>
                      <a:pt x="681" y="167"/>
                      <a:pt x="678" y="171"/>
                    </a:cubicBezTo>
                    <a:cubicBezTo>
                      <a:pt x="676" y="173"/>
                      <a:pt x="674" y="174"/>
                      <a:pt x="671" y="174"/>
                    </a:cubicBezTo>
                    <a:close/>
                    <a:moveTo>
                      <a:pt x="636" y="145"/>
                    </a:moveTo>
                    <a:cubicBezTo>
                      <a:pt x="634" y="145"/>
                      <a:pt x="632" y="144"/>
                      <a:pt x="631" y="143"/>
                    </a:cubicBezTo>
                    <a:cubicBezTo>
                      <a:pt x="625" y="139"/>
                      <a:pt x="619" y="134"/>
                      <a:pt x="613" y="130"/>
                    </a:cubicBezTo>
                    <a:cubicBezTo>
                      <a:pt x="609" y="127"/>
                      <a:pt x="608" y="122"/>
                      <a:pt x="611" y="118"/>
                    </a:cubicBezTo>
                    <a:cubicBezTo>
                      <a:pt x="613" y="114"/>
                      <a:pt x="619" y="113"/>
                      <a:pt x="622" y="116"/>
                    </a:cubicBezTo>
                    <a:cubicBezTo>
                      <a:pt x="629" y="120"/>
                      <a:pt x="635" y="125"/>
                      <a:pt x="641" y="130"/>
                    </a:cubicBezTo>
                    <a:cubicBezTo>
                      <a:pt x="645" y="132"/>
                      <a:pt x="645" y="138"/>
                      <a:pt x="643" y="141"/>
                    </a:cubicBezTo>
                    <a:cubicBezTo>
                      <a:pt x="641" y="144"/>
                      <a:pt x="638" y="145"/>
                      <a:pt x="636" y="145"/>
                    </a:cubicBezTo>
                    <a:close/>
                    <a:moveTo>
                      <a:pt x="599" y="118"/>
                    </a:moveTo>
                    <a:cubicBezTo>
                      <a:pt x="597" y="118"/>
                      <a:pt x="595" y="118"/>
                      <a:pt x="594" y="117"/>
                    </a:cubicBezTo>
                    <a:cubicBezTo>
                      <a:pt x="588" y="113"/>
                      <a:pt x="581" y="109"/>
                      <a:pt x="575" y="105"/>
                    </a:cubicBezTo>
                    <a:cubicBezTo>
                      <a:pt x="571" y="103"/>
                      <a:pt x="570" y="98"/>
                      <a:pt x="572" y="93"/>
                    </a:cubicBezTo>
                    <a:cubicBezTo>
                      <a:pt x="574" y="89"/>
                      <a:pt x="580" y="88"/>
                      <a:pt x="584" y="91"/>
                    </a:cubicBezTo>
                    <a:cubicBezTo>
                      <a:pt x="590" y="95"/>
                      <a:pt x="597" y="99"/>
                      <a:pt x="603" y="103"/>
                    </a:cubicBezTo>
                    <a:cubicBezTo>
                      <a:pt x="607" y="105"/>
                      <a:pt x="608" y="111"/>
                      <a:pt x="606" y="115"/>
                    </a:cubicBezTo>
                    <a:cubicBezTo>
                      <a:pt x="604" y="117"/>
                      <a:pt x="601" y="118"/>
                      <a:pt x="599" y="118"/>
                    </a:cubicBezTo>
                    <a:close/>
                    <a:moveTo>
                      <a:pt x="559" y="95"/>
                    </a:moveTo>
                    <a:cubicBezTo>
                      <a:pt x="558" y="95"/>
                      <a:pt x="557" y="95"/>
                      <a:pt x="555" y="94"/>
                    </a:cubicBezTo>
                    <a:cubicBezTo>
                      <a:pt x="549" y="90"/>
                      <a:pt x="542" y="87"/>
                      <a:pt x="535" y="83"/>
                    </a:cubicBezTo>
                    <a:cubicBezTo>
                      <a:pt x="531" y="81"/>
                      <a:pt x="530" y="76"/>
                      <a:pt x="532" y="72"/>
                    </a:cubicBezTo>
                    <a:cubicBezTo>
                      <a:pt x="534" y="68"/>
                      <a:pt x="539" y="66"/>
                      <a:pt x="543" y="68"/>
                    </a:cubicBezTo>
                    <a:cubicBezTo>
                      <a:pt x="550" y="72"/>
                      <a:pt x="557" y="75"/>
                      <a:pt x="564" y="79"/>
                    </a:cubicBezTo>
                    <a:cubicBezTo>
                      <a:pt x="568" y="81"/>
                      <a:pt x="569" y="86"/>
                      <a:pt x="567" y="91"/>
                    </a:cubicBezTo>
                    <a:cubicBezTo>
                      <a:pt x="565" y="93"/>
                      <a:pt x="562" y="95"/>
                      <a:pt x="559" y="95"/>
                    </a:cubicBezTo>
                    <a:close/>
                    <a:moveTo>
                      <a:pt x="519" y="74"/>
                    </a:moveTo>
                    <a:cubicBezTo>
                      <a:pt x="517" y="74"/>
                      <a:pt x="516" y="74"/>
                      <a:pt x="515" y="74"/>
                    </a:cubicBezTo>
                    <a:cubicBezTo>
                      <a:pt x="508" y="70"/>
                      <a:pt x="501" y="67"/>
                      <a:pt x="494" y="65"/>
                    </a:cubicBezTo>
                    <a:cubicBezTo>
                      <a:pt x="490" y="63"/>
                      <a:pt x="488" y="58"/>
                      <a:pt x="490" y="53"/>
                    </a:cubicBezTo>
                    <a:cubicBezTo>
                      <a:pt x="492" y="49"/>
                      <a:pt x="497" y="47"/>
                      <a:pt x="501" y="49"/>
                    </a:cubicBezTo>
                    <a:cubicBezTo>
                      <a:pt x="508" y="52"/>
                      <a:pt x="515" y="55"/>
                      <a:pt x="522" y="58"/>
                    </a:cubicBezTo>
                    <a:cubicBezTo>
                      <a:pt x="527" y="60"/>
                      <a:pt x="528" y="65"/>
                      <a:pt x="526" y="69"/>
                    </a:cubicBezTo>
                    <a:cubicBezTo>
                      <a:pt x="525" y="73"/>
                      <a:pt x="522" y="74"/>
                      <a:pt x="519" y="74"/>
                    </a:cubicBezTo>
                    <a:close/>
                    <a:moveTo>
                      <a:pt x="9" y="68"/>
                    </a:moveTo>
                    <a:cubicBezTo>
                      <a:pt x="6" y="68"/>
                      <a:pt x="3" y="66"/>
                      <a:pt x="1" y="63"/>
                    </a:cubicBezTo>
                    <a:cubicBezTo>
                      <a:pt x="0" y="59"/>
                      <a:pt x="2" y="54"/>
                      <a:pt x="6" y="52"/>
                    </a:cubicBezTo>
                    <a:cubicBezTo>
                      <a:pt x="13" y="49"/>
                      <a:pt x="20" y="46"/>
                      <a:pt x="27" y="43"/>
                    </a:cubicBezTo>
                    <a:cubicBezTo>
                      <a:pt x="32" y="41"/>
                      <a:pt x="37" y="44"/>
                      <a:pt x="38" y="48"/>
                    </a:cubicBezTo>
                    <a:cubicBezTo>
                      <a:pt x="40" y="52"/>
                      <a:pt x="38" y="57"/>
                      <a:pt x="33" y="59"/>
                    </a:cubicBezTo>
                    <a:cubicBezTo>
                      <a:pt x="26" y="62"/>
                      <a:pt x="19" y="64"/>
                      <a:pt x="13" y="67"/>
                    </a:cubicBezTo>
                    <a:cubicBezTo>
                      <a:pt x="12" y="68"/>
                      <a:pt x="10" y="68"/>
                      <a:pt x="9" y="68"/>
                    </a:cubicBezTo>
                    <a:close/>
                    <a:moveTo>
                      <a:pt x="477" y="57"/>
                    </a:moveTo>
                    <a:cubicBezTo>
                      <a:pt x="476" y="57"/>
                      <a:pt x="475" y="57"/>
                      <a:pt x="474" y="56"/>
                    </a:cubicBezTo>
                    <a:cubicBezTo>
                      <a:pt x="467" y="54"/>
                      <a:pt x="459" y="51"/>
                      <a:pt x="452" y="49"/>
                    </a:cubicBezTo>
                    <a:cubicBezTo>
                      <a:pt x="448" y="47"/>
                      <a:pt x="445" y="42"/>
                      <a:pt x="447" y="38"/>
                    </a:cubicBezTo>
                    <a:cubicBezTo>
                      <a:pt x="448" y="33"/>
                      <a:pt x="453" y="31"/>
                      <a:pt x="458" y="33"/>
                    </a:cubicBezTo>
                    <a:cubicBezTo>
                      <a:pt x="465" y="35"/>
                      <a:pt x="472" y="38"/>
                      <a:pt x="479" y="40"/>
                    </a:cubicBezTo>
                    <a:cubicBezTo>
                      <a:pt x="484" y="42"/>
                      <a:pt x="486" y="47"/>
                      <a:pt x="484" y="51"/>
                    </a:cubicBezTo>
                    <a:cubicBezTo>
                      <a:pt x="483" y="55"/>
                      <a:pt x="480" y="57"/>
                      <a:pt x="477" y="57"/>
                    </a:cubicBezTo>
                    <a:close/>
                    <a:moveTo>
                      <a:pt x="52" y="52"/>
                    </a:moveTo>
                    <a:cubicBezTo>
                      <a:pt x="48" y="52"/>
                      <a:pt x="45" y="49"/>
                      <a:pt x="44" y="46"/>
                    </a:cubicBezTo>
                    <a:cubicBezTo>
                      <a:pt x="42" y="41"/>
                      <a:pt x="45" y="37"/>
                      <a:pt x="49" y="35"/>
                    </a:cubicBezTo>
                    <a:cubicBezTo>
                      <a:pt x="56" y="33"/>
                      <a:pt x="64" y="30"/>
                      <a:pt x="71" y="28"/>
                    </a:cubicBezTo>
                    <a:cubicBezTo>
                      <a:pt x="75" y="27"/>
                      <a:pt x="80" y="29"/>
                      <a:pt x="82" y="34"/>
                    </a:cubicBezTo>
                    <a:cubicBezTo>
                      <a:pt x="83" y="38"/>
                      <a:pt x="80" y="43"/>
                      <a:pt x="76" y="44"/>
                    </a:cubicBezTo>
                    <a:cubicBezTo>
                      <a:pt x="69" y="46"/>
                      <a:pt x="62" y="49"/>
                      <a:pt x="55" y="51"/>
                    </a:cubicBezTo>
                    <a:cubicBezTo>
                      <a:pt x="54" y="51"/>
                      <a:pt x="53" y="52"/>
                      <a:pt x="52" y="52"/>
                    </a:cubicBezTo>
                    <a:close/>
                    <a:moveTo>
                      <a:pt x="433" y="42"/>
                    </a:moveTo>
                    <a:cubicBezTo>
                      <a:pt x="432" y="42"/>
                      <a:pt x="432" y="42"/>
                      <a:pt x="431" y="42"/>
                    </a:cubicBezTo>
                    <a:cubicBezTo>
                      <a:pt x="424" y="40"/>
                      <a:pt x="416" y="38"/>
                      <a:pt x="409" y="36"/>
                    </a:cubicBezTo>
                    <a:cubicBezTo>
                      <a:pt x="405" y="35"/>
                      <a:pt x="402" y="30"/>
                      <a:pt x="403" y="26"/>
                    </a:cubicBezTo>
                    <a:cubicBezTo>
                      <a:pt x="404" y="21"/>
                      <a:pt x="409" y="18"/>
                      <a:pt x="413" y="20"/>
                    </a:cubicBezTo>
                    <a:cubicBezTo>
                      <a:pt x="421" y="21"/>
                      <a:pt x="428" y="24"/>
                      <a:pt x="436" y="26"/>
                    </a:cubicBezTo>
                    <a:cubicBezTo>
                      <a:pt x="440" y="27"/>
                      <a:pt x="443" y="32"/>
                      <a:pt x="441" y="36"/>
                    </a:cubicBezTo>
                    <a:cubicBezTo>
                      <a:pt x="440" y="40"/>
                      <a:pt x="437" y="42"/>
                      <a:pt x="433" y="42"/>
                    </a:cubicBezTo>
                    <a:close/>
                    <a:moveTo>
                      <a:pt x="95" y="38"/>
                    </a:moveTo>
                    <a:cubicBezTo>
                      <a:pt x="92" y="38"/>
                      <a:pt x="88" y="36"/>
                      <a:pt x="87" y="32"/>
                    </a:cubicBezTo>
                    <a:cubicBezTo>
                      <a:pt x="86" y="27"/>
                      <a:pt x="89" y="23"/>
                      <a:pt x="93" y="22"/>
                    </a:cubicBezTo>
                    <a:cubicBezTo>
                      <a:pt x="101" y="20"/>
                      <a:pt x="108" y="18"/>
                      <a:pt x="116" y="16"/>
                    </a:cubicBezTo>
                    <a:cubicBezTo>
                      <a:pt x="120" y="15"/>
                      <a:pt x="125" y="18"/>
                      <a:pt x="126" y="22"/>
                    </a:cubicBezTo>
                    <a:cubicBezTo>
                      <a:pt x="127" y="27"/>
                      <a:pt x="124" y="32"/>
                      <a:pt x="119" y="33"/>
                    </a:cubicBezTo>
                    <a:cubicBezTo>
                      <a:pt x="112" y="34"/>
                      <a:pt x="105" y="36"/>
                      <a:pt x="98" y="38"/>
                    </a:cubicBezTo>
                    <a:cubicBezTo>
                      <a:pt x="97" y="38"/>
                      <a:pt x="96" y="38"/>
                      <a:pt x="95" y="38"/>
                    </a:cubicBezTo>
                    <a:close/>
                    <a:moveTo>
                      <a:pt x="389" y="31"/>
                    </a:moveTo>
                    <a:cubicBezTo>
                      <a:pt x="388" y="31"/>
                      <a:pt x="388" y="31"/>
                      <a:pt x="387" y="31"/>
                    </a:cubicBezTo>
                    <a:cubicBezTo>
                      <a:pt x="380" y="29"/>
                      <a:pt x="372" y="28"/>
                      <a:pt x="365" y="27"/>
                    </a:cubicBezTo>
                    <a:cubicBezTo>
                      <a:pt x="360" y="26"/>
                      <a:pt x="357" y="21"/>
                      <a:pt x="358" y="17"/>
                    </a:cubicBezTo>
                    <a:cubicBezTo>
                      <a:pt x="359" y="12"/>
                      <a:pt x="363" y="9"/>
                      <a:pt x="368" y="10"/>
                    </a:cubicBezTo>
                    <a:cubicBezTo>
                      <a:pt x="376" y="11"/>
                      <a:pt x="383" y="13"/>
                      <a:pt x="391" y="14"/>
                    </a:cubicBezTo>
                    <a:cubicBezTo>
                      <a:pt x="395" y="15"/>
                      <a:pt x="398" y="20"/>
                      <a:pt x="397" y="24"/>
                    </a:cubicBezTo>
                    <a:cubicBezTo>
                      <a:pt x="396" y="28"/>
                      <a:pt x="393" y="31"/>
                      <a:pt x="389" y="31"/>
                    </a:cubicBezTo>
                    <a:close/>
                    <a:moveTo>
                      <a:pt x="140" y="28"/>
                    </a:moveTo>
                    <a:cubicBezTo>
                      <a:pt x="136" y="28"/>
                      <a:pt x="132" y="25"/>
                      <a:pt x="131" y="21"/>
                    </a:cubicBezTo>
                    <a:cubicBezTo>
                      <a:pt x="131" y="17"/>
                      <a:pt x="134" y="12"/>
                      <a:pt x="138" y="11"/>
                    </a:cubicBezTo>
                    <a:cubicBezTo>
                      <a:pt x="146" y="10"/>
                      <a:pt x="153" y="9"/>
                      <a:pt x="161" y="7"/>
                    </a:cubicBezTo>
                    <a:cubicBezTo>
                      <a:pt x="166" y="7"/>
                      <a:pt x="170" y="10"/>
                      <a:pt x="171" y="14"/>
                    </a:cubicBezTo>
                    <a:cubicBezTo>
                      <a:pt x="171" y="19"/>
                      <a:pt x="168" y="23"/>
                      <a:pt x="164" y="24"/>
                    </a:cubicBezTo>
                    <a:cubicBezTo>
                      <a:pt x="156" y="25"/>
                      <a:pt x="149" y="27"/>
                      <a:pt x="141" y="28"/>
                    </a:cubicBezTo>
                    <a:cubicBezTo>
                      <a:pt x="141" y="28"/>
                      <a:pt x="140" y="28"/>
                      <a:pt x="140" y="28"/>
                    </a:cubicBezTo>
                    <a:close/>
                    <a:moveTo>
                      <a:pt x="344" y="23"/>
                    </a:moveTo>
                    <a:cubicBezTo>
                      <a:pt x="344" y="23"/>
                      <a:pt x="343" y="23"/>
                      <a:pt x="343" y="23"/>
                    </a:cubicBezTo>
                    <a:cubicBezTo>
                      <a:pt x="336" y="22"/>
                      <a:pt x="328" y="21"/>
                      <a:pt x="321" y="20"/>
                    </a:cubicBezTo>
                    <a:cubicBezTo>
                      <a:pt x="316" y="20"/>
                      <a:pt x="313" y="16"/>
                      <a:pt x="313" y="11"/>
                    </a:cubicBezTo>
                    <a:cubicBezTo>
                      <a:pt x="313" y="6"/>
                      <a:pt x="318" y="3"/>
                      <a:pt x="322" y="4"/>
                    </a:cubicBezTo>
                    <a:cubicBezTo>
                      <a:pt x="330" y="4"/>
                      <a:pt x="338" y="5"/>
                      <a:pt x="345" y="6"/>
                    </a:cubicBezTo>
                    <a:cubicBezTo>
                      <a:pt x="350" y="7"/>
                      <a:pt x="353" y="11"/>
                      <a:pt x="353" y="16"/>
                    </a:cubicBezTo>
                    <a:cubicBezTo>
                      <a:pt x="352" y="20"/>
                      <a:pt x="348" y="23"/>
                      <a:pt x="344" y="23"/>
                    </a:cubicBezTo>
                    <a:close/>
                    <a:moveTo>
                      <a:pt x="185" y="21"/>
                    </a:moveTo>
                    <a:cubicBezTo>
                      <a:pt x="181" y="21"/>
                      <a:pt x="177" y="18"/>
                      <a:pt x="176" y="14"/>
                    </a:cubicBezTo>
                    <a:cubicBezTo>
                      <a:pt x="176" y="9"/>
                      <a:pt x="179" y="5"/>
                      <a:pt x="184" y="4"/>
                    </a:cubicBezTo>
                    <a:cubicBezTo>
                      <a:pt x="192" y="3"/>
                      <a:pt x="199" y="3"/>
                      <a:pt x="207" y="2"/>
                    </a:cubicBezTo>
                    <a:cubicBezTo>
                      <a:pt x="212" y="2"/>
                      <a:pt x="216" y="5"/>
                      <a:pt x="216" y="10"/>
                    </a:cubicBezTo>
                    <a:cubicBezTo>
                      <a:pt x="216" y="15"/>
                      <a:pt x="213" y="19"/>
                      <a:pt x="208" y="19"/>
                    </a:cubicBezTo>
                    <a:cubicBezTo>
                      <a:pt x="201" y="20"/>
                      <a:pt x="193" y="20"/>
                      <a:pt x="186" y="21"/>
                    </a:cubicBezTo>
                    <a:cubicBezTo>
                      <a:pt x="186" y="21"/>
                      <a:pt x="185" y="21"/>
                      <a:pt x="185" y="21"/>
                    </a:cubicBezTo>
                    <a:close/>
                    <a:moveTo>
                      <a:pt x="299" y="19"/>
                    </a:moveTo>
                    <a:cubicBezTo>
                      <a:pt x="299" y="19"/>
                      <a:pt x="298" y="19"/>
                      <a:pt x="298" y="19"/>
                    </a:cubicBezTo>
                    <a:cubicBezTo>
                      <a:pt x="291" y="18"/>
                      <a:pt x="283" y="18"/>
                      <a:pt x="276" y="17"/>
                    </a:cubicBezTo>
                    <a:cubicBezTo>
                      <a:pt x="271" y="17"/>
                      <a:pt x="267" y="13"/>
                      <a:pt x="267" y="9"/>
                    </a:cubicBezTo>
                    <a:cubicBezTo>
                      <a:pt x="268" y="4"/>
                      <a:pt x="271" y="0"/>
                      <a:pt x="276" y="0"/>
                    </a:cubicBezTo>
                    <a:cubicBezTo>
                      <a:pt x="284" y="1"/>
                      <a:pt x="292" y="1"/>
                      <a:pt x="299" y="2"/>
                    </a:cubicBezTo>
                    <a:cubicBezTo>
                      <a:pt x="304" y="2"/>
                      <a:pt x="308" y="6"/>
                      <a:pt x="307" y="11"/>
                    </a:cubicBezTo>
                    <a:cubicBezTo>
                      <a:pt x="307" y="15"/>
                      <a:pt x="303" y="19"/>
                      <a:pt x="299" y="19"/>
                    </a:cubicBezTo>
                    <a:close/>
                    <a:moveTo>
                      <a:pt x="230" y="18"/>
                    </a:moveTo>
                    <a:cubicBezTo>
                      <a:pt x="226" y="18"/>
                      <a:pt x="222" y="14"/>
                      <a:pt x="222" y="10"/>
                    </a:cubicBezTo>
                    <a:cubicBezTo>
                      <a:pt x="222" y="5"/>
                      <a:pt x="225" y="1"/>
                      <a:pt x="230" y="1"/>
                    </a:cubicBezTo>
                    <a:cubicBezTo>
                      <a:pt x="238" y="0"/>
                      <a:pt x="245" y="0"/>
                      <a:pt x="253" y="0"/>
                    </a:cubicBezTo>
                    <a:cubicBezTo>
                      <a:pt x="253" y="0"/>
                      <a:pt x="253" y="0"/>
                      <a:pt x="253" y="0"/>
                    </a:cubicBezTo>
                    <a:cubicBezTo>
                      <a:pt x="258" y="0"/>
                      <a:pt x="262" y="4"/>
                      <a:pt x="262" y="9"/>
                    </a:cubicBezTo>
                    <a:cubicBezTo>
                      <a:pt x="262" y="13"/>
                      <a:pt x="258" y="17"/>
                      <a:pt x="253" y="17"/>
                    </a:cubicBezTo>
                    <a:cubicBezTo>
                      <a:pt x="246" y="17"/>
                      <a:pt x="238" y="17"/>
                      <a:pt x="231" y="18"/>
                    </a:cubicBezTo>
                    <a:cubicBezTo>
                      <a:pt x="231" y="18"/>
                      <a:pt x="230" y="18"/>
                      <a:pt x="230" y="18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6" name="iṩḷíḋê"/>
              <p:cNvSpPr/>
              <p:nvPr/>
            </p:nvSpPr>
            <p:spPr bwMode="auto">
              <a:xfrm>
                <a:off x="4450" y="1177"/>
                <a:ext cx="21" cy="33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" y="20"/>
                  </a:cxn>
                  <a:cxn ang="0">
                    <a:pos x="0" y="9"/>
                  </a:cxn>
                  <a:cxn ang="0">
                    <a:pos x="8" y="0"/>
                  </a:cxn>
                  <a:cxn ang="0">
                    <a:pos x="17" y="8"/>
                  </a:cxn>
                  <a:cxn ang="0">
                    <a:pos x="18" y="19"/>
                  </a:cxn>
                  <a:cxn ang="0">
                    <a:pos x="10" y="28"/>
                  </a:cxn>
                  <a:cxn ang="0">
                    <a:pos x="10" y="28"/>
                  </a:cxn>
                </a:cxnLst>
                <a:rect l="0" t="0" r="r" b="b"/>
                <a:pathLst>
                  <a:path w="18" h="28">
                    <a:moveTo>
                      <a:pt x="10" y="28"/>
                    </a:moveTo>
                    <a:cubicBezTo>
                      <a:pt x="5" y="28"/>
                      <a:pt x="1" y="25"/>
                      <a:pt x="1" y="20"/>
                    </a:cubicBezTo>
                    <a:cubicBezTo>
                      <a:pt x="1" y="17"/>
                      <a:pt x="0" y="13"/>
                      <a:pt x="0" y="9"/>
                    </a:cubicBezTo>
                    <a:cubicBezTo>
                      <a:pt x="0" y="5"/>
                      <a:pt x="3" y="0"/>
                      <a:pt x="8" y="0"/>
                    </a:cubicBezTo>
                    <a:cubicBezTo>
                      <a:pt x="13" y="0"/>
                      <a:pt x="17" y="3"/>
                      <a:pt x="17" y="8"/>
                    </a:cubicBezTo>
                    <a:cubicBezTo>
                      <a:pt x="17" y="12"/>
                      <a:pt x="18" y="15"/>
                      <a:pt x="18" y="19"/>
                    </a:cubicBezTo>
                    <a:cubicBezTo>
                      <a:pt x="18" y="24"/>
                      <a:pt x="15" y="28"/>
                      <a:pt x="10" y="28"/>
                    </a:cubicBezTo>
                    <a:cubicBezTo>
                      <a:pt x="10" y="28"/>
                      <a:pt x="10" y="28"/>
                      <a:pt x="10" y="28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7" name="íšlïďe"/>
              <p:cNvSpPr/>
              <p:nvPr/>
            </p:nvSpPr>
            <p:spPr bwMode="auto">
              <a:xfrm>
                <a:off x="4409" y="1184"/>
                <a:ext cx="102" cy="9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4" y="90"/>
                  </a:cxn>
                  <a:cxn ang="0">
                    <a:pos x="102" y="0"/>
                  </a:cxn>
                  <a:cxn ang="0">
                    <a:pos x="0" y="4"/>
                  </a:cxn>
                </a:cxnLst>
                <a:rect l="0" t="0" r="r" b="b"/>
                <a:pathLst>
                  <a:path w="102" h="90">
                    <a:moveTo>
                      <a:pt x="0" y="4"/>
                    </a:moveTo>
                    <a:lnTo>
                      <a:pt x="54" y="90"/>
                    </a:lnTo>
                    <a:lnTo>
                      <a:pt x="10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8" name="îŝ1îḍe"/>
              <p:cNvSpPr/>
              <p:nvPr/>
            </p:nvSpPr>
            <p:spPr bwMode="auto">
              <a:xfrm>
                <a:off x="596" y="1805"/>
                <a:ext cx="30" cy="35"/>
              </a:xfrm>
              <a:custGeom>
                <a:avLst/>
                <a:gdLst/>
                <a:ahLst/>
                <a:cxnLst>
                  <a:cxn ang="0">
                    <a:pos x="15" y="29"/>
                  </a:cxn>
                  <a:cxn ang="0">
                    <a:pos x="7" y="24"/>
                  </a:cxn>
                  <a:cxn ang="0">
                    <a:pos x="2" y="14"/>
                  </a:cxn>
                  <a:cxn ang="0">
                    <a:pos x="7" y="2"/>
                  </a:cxn>
                  <a:cxn ang="0">
                    <a:pos x="18" y="7"/>
                  </a:cxn>
                  <a:cxn ang="0">
                    <a:pos x="23" y="17"/>
                  </a:cxn>
                  <a:cxn ang="0">
                    <a:pos x="19" y="28"/>
                  </a:cxn>
                  <a:cxn ang="0">
                    <a:pos x="15" y="29"/>
                  </a:cxn>
                </a:cxnLst>
                <a:rect l="0" t="0" r="r" b="b"/>
                <a:pathLst>
                  <a:path w="25" h="29">
                    <a:moveTo>
                      <a:pt x="15" y="29"/>
                    </a:moveTo>
                    <a:cubicBezTo>
                      <a:pt x="12" y="29"/>
                      <a:pt x="9" y="27"/>
                      <a:pt x="7" y="24"/>
                    </a:cubicBezTo>
                    <a:cubicBezTo>
                      <a:pt x="6" y="21"/>
                      <a:pt x="4" y="17"/>
                      <a:pt x="2" y="14"/>
                    </a:cubicBezTo>
                    <a:cubicBezTo>
                      <a:pt x="0" y="10"/>
                      <a:pt x="2" y="4"/>
                      <a:pt x="7" y="2"/>
                    </a:cubicBezTo>
                    <a:cubicBezTo>
                      <a:pt x="11" y="0"/>
                      <a:pt x="16" y="2"/>
                      <a:pt x="18" y="7"/>
                    </a:cubicBezTo>
                    <a:cubicBezTo>
                      <a:pt x="19" y="10"/>
                      <a:pt x="21" y="13"/>
                      <a:pt x="23" y="17"/>
                    </a:cubicBezTo>
                    <a:cubicBezTo>
                      <a:pt x="25" y="21"/>
                      <a:pt x="23" y="26"/>
                      <a:pt x="19" y="28"/>
                    </a:cubicBezTo>
                    <a:cubicBezTo>
                      <a:pt x="18" y="29"/>
                      <a:pt x="16" y="29"/>
                      <a:pt x="15" y="29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9" name="îṧḻïḓé"/>
              <p:cNvSpPr/>
              <p:nvPr/>
            </p:nvSpPr>
            <p:spPr bwMode="auto">
              <a:xfrm>
                <a:off x="548" y="1052"/>
                <a:ext cx="460" cy="751"/>
              </a:xfrm>
              <a:custGeom>
                <a:avLst/>
                <a:gdLst/>
                <a:ahLst/>
                <a:cxnLst>
                  <a:cxn ang="0">
                    <a:pos x="25" y="599"/>
                  </a:cxn>
                  <a:cxn ang="0">
                    <a:pos x="49" y="614"/>
                  </a:cxn>
                  <a:cxn ang="0">
                    <a:pos x="26" y="583"/>
                  </a:cxn>
                  <a:cxn ang="0">
                    <a:pos x="19" y="544"/>
                  </a:cxn>
                  <a:cxn ang="0">
                    <a:pos x="29" y="583"/>
                  </a:cxn>
                  <a:cxn ang="0">
                    <a:pos x="7" y="532"/>
                  </a:cxn>
                  <a:cxn ang="0">
                    <a:pos x="21" y="507"/>
                  </a:cxn>
                  <a:cxn ang="0">
                    <a:pos x="16" y="539"/>
                  </a:cxn>
                  <a:cxn ang="0">
                    <a:pos x="0" y="463"/>
                  </a:cxn>
                  <a:cxn ang="0">
                    <a:pos x="18" y="485"/>
                  </a:cxn>
                  <a:cxn ang="0">
                    <a:pos x="9" y="449"/>
                  </a:cxn>
                  <a:cxn ang="0">
                    <a:pos x="0" y="436"/>
                  </a:cxn>
                  <a:cxn ang="0">
                    <a:pos x="18" y="418"/>
                  </a:cxn>
                  <a:cxn ang="0">
                    <a:pos x="9" y="449"/>
                  </a:cxn>
                  <a:cxn ang="0">
                    <a:pos x="3" y="394"/>
                  </a:cxn>
                  <a:cxn ang="0">
                    <a:pos x="23" y="374"/>
                  </a:cxn>
                  <a:cxn ang="0">
                    <a:pos x="19" y="359"/>
                  </a:cxn>
                  <a:cxn ang="0">
                    <a:pos x="17" y="326"/>
                  </a:cxn>
                  <a:cxn ang="0">
                    <a:pos x="28" y="352"/>
                  </a:cxn>
                  <a:cxn ang="0">
                    <a:pos x="29" y="315"/>
                  </a:cxn>
                  <a:cxn ang="0">
                    <a:pos x="42" y="278"/>
                  </a:cxn>
                  <a:cxn ang="0">
                    <a:pos x="32" y="315"/>
                  </a:cxn>
                  <a:cxn ang="0">
                    <a:pos x="40" y="261"/>
                  </a:cxn>
                  <a:cxn ang="0">
                    <a:pos x="66" y="248"/>
                  </a:cxn>
                  <a:cxn ang="0">
                    <a:pos x="69" y="233"/>
                  </a:cxn>
                  <a:cxn ang="0">
                    <a:pos x="74" y="200"/>
                  </a:cxn>
                  <a:cxn ang="0">
                    <a:pos x="76" y="229"/>
                  </a:cxn>
                  <a:cxn ang="0">
                    <a:pos x="89" y="193"/>
                  </a:cxn>
                  <a:cxn ang="0">
                    <a:pos x="113" y="162"/>
                  </a:cxn>
                  <a:cxn ang="0">
                    <a:pos x="94" y="195"/>
                  </a:cxn>
                  <a:cxn ang="0">
                    <a:pos x="116" y="145"/>
                  </a:cxn>
                  <a:cxn ang="0">
                    <a:pos x="144" y="140"/>
                  </a:cxn>
                  <a:cxn ang="0">
                    <a:pos x="154" y="127"/>
                  </a:cxn>
                  <a:cxn ang="0">
                    <a:pos x="166" y="97"/>
                  </a:cxn>
                  <a:cxn ang="0">
                    <a:pos x="160" y="125"/>
                  </a:cxn>
                  <a:cxn ang="0">
                    <a:pos x="182" y="95"/>
                  </a:cxn>
                  <a:cxn ang="0">
                    <a:pos x="214" y="72"/>
                  </a:cxn>
                  <a:cxn ang="0">
                    <a:pos x="189" y="98"/>
                  </a:cxn>
                  <a:cxn ang="0">
                    <a:pos x="222" y="57"/>
                  </a:cxn>
                  <a:cxn ang="0">
                    <a:pos x="250" y="61"/>
                  </a:cxn>
                  <a:cxn ang="0">
                    <a:pos x="266" y="52"/>
                  </a:cxn>
                  <a:cxn ang="0">
                    <a:pos x="284" y="26"/>
                  </a:cxn>
                  <a:cxn ang="0">
                    <a:pos x="270" y="51"/>
                  </a:cxn>
                  <a:cxn ang="0">
                    <a:pos x="300" y="29"/>
                  </a:cxn>
                  <a:cxn ang="0">
                    <a:pos x="338" y="17"/>
                  </a:cxn>
                  <a:cxn ang="0">
                    <a:pos x="308" y="35"/>
                  </a:cxn>
                  <a:cxn ang="0">
                    <a:pos x="350" y="5"/>
                  </a:cxn>
                  <a:cxn ang="0">
                    <a:pos x="375" y="17"/>
                  </a:cxn>
                </a:cxnLst>
                <a:rect l="0" t="0" r="r" b="b"/>
                <a:pathLst>
                  <a:path w="383" h="626">
                    <a:moveTo>
                      <a:pt x="41" y="626"/>
                    </a:moveTo>
                    <a:cubicBezTo>
                      <a:pt x="38" y="626"/>
                      <a:pt x="35" y="624"/>
                      <a:pt x="33" y="621"/>
                    </a:cubicBezTo>
                    <a:cubicBezTo>
                      <a:pt x="30" y="613"/>
                      <a:pt x="28" y="606"/>
                      <a:pt x="25" y="599"/>
                    </a:cubicBezTo>
                    <a:cubicBezTo>
                      <a:pt x="24" y="595"/>
                      <a:pt x="26" y="590"/>
                      <a:pt x="30" y="588"/>
                    </a:cubicBezTo>
                    <a:cubicBezTo>
                      <a:pt x="35" y="587"/>
                      <a:pt x="40" y="589"/>
                      <a:pt x="41" y="593"/>
                    </a:cubicBezTo>
                    <a:cubicBezTo>
                      <a:pt x="44" y="600"/>
                      <a:pt x="46" y="607"/>
                      <a:pt x="49" y="614"/>
                    </a:cubicBezTo>
                    <a:cubicBezTo>
                      <a:pt x="51" y="619"/>
                      <a:pt x="49" y="624"/>
                      <a:pt x="44" y="625"/>
                    </a:cubicBezTo>
                    <a:cubicBezTo>
                      <a:pt x="43" y="626"/>
                      <a:pt x="42" y="626"/>
                      <a:pt x="41" y="626"/>
                    </a:cubicBezTo>
                    <a:close/>
                    <a:moveTo>
                      <a:pt x="26" y="583"/>
                    </a:moveTo>
                    <a:cubicBezTo>
                      <a:pt x="23" y="583"/>
                      <a:pt x="19" y="581"/>
                      <a:pt x="18" y="577"/>
                    </a:cubicBezTo>
                    <a:cubicBezTo>
                      <a:pt x="16" y="570"/>
                      <a:pt x="14" y="562"/>
                      <a:pt x="12" y="555"/>
                    </a:cubicBezTo>
                    <a:cubicBezTo>
                      <a:pt x="11" y="550"/>
                      <a:pt x="14" y="545"/>
                      <a:pt x="19" y="544"/>
                    </a:cubicBezTo>
                    <a:cubicBezTo>
                      <a:pt x="23" y="543"/>
                      <a:pt x="28" y="546"/>
                      <a:pt x="29" y="551"/>
                    </a:cubicBezTo>
                    <a:cubicBezTo>
                      <a:pt x="30" y="558"/>
                      <a:pt x="32" y="565"/>
                      <a:pt x="34" y="572"/>
                    </a:cubicBezTo>
                    <a:cubicBezTo>
                      <a:pt x="36" y="577"/>
                      <a:pt x="33" y="581"/>
                      <a:pt x="29" y="583"/>
                    </a:cubicBezTo>
                    <a:cubicBezTo>
                      <a:pt x="28" y="583"/>
                      <a:pt x="27" y="583"/>
                      <a:pt x="26" y="583"/>
                    </a:cubicBezTo>
                    <a:close/>
                    <a:moveTo>
                      <a:pt x="16" y="539"/>
                    </a:moveTo>
                    <a:cubicBezTo>
                      <a:pt x="12" y="539"/>
                      <a:pt x="8" y="536"/>
                      <a:pt x="7" y="532"/>
                    </a:cubicBezTo>
                    <a:cubicBezTo>
                      <a:pt x="6" y="525"/>
                      <a:pt x="5" y="517"/>
                      <a:pt x="4" y="509"/>
                    </a:cubicBezTo>
                    <a:cubicBezTo>
                      <a:pt x="3" y="505"/>
                      <a:pt x="7" y="500"/>
                      <a:pt x="11" y="500"/>
                    </a:cubicBezTo>
                    <a:cubicBezTo>
                      <a:pt x="16" y="499"/>
                      <a:pt x="20" y="502"/>
                      <a:pt x="21" y="507"/>
                    </a:cubicBezTo>
                    <a:cubicBezTo>
                      <a:pt x="22" y="514"/>
                      <a:pt x="23" y="522"/>
                      <a:pt x="24" y="529"/>
                    </a:cubicBezTo>
                    <a:cubicBezTo>
                      <a:pt x="25" y="534"/>
                      <a:pt x="22" y="538"/>
                      <a:pt x="17" y="539"/>
                    </a:cubicBezTo>
                    <a:cubicBezTo>
                      <a:pt x="17" y="539"/>
                      <a:pt x="16" y="539"/>
                      <a:pt x="16" y="539"/>
                    </a:cubicBezTo>
                    <a:close/>
                    <a:moveTo>
                      <a:pt x="10" y="494"/>
                    </a:moveTo>
                    <a:cubicBezTo>
                      <a:pt x="6" y="494"/>
                      <a:pt x="2" y="491"/>
                      <a:pt x="1" y="486"/>
                    </a:cubicBezTo>
                    <a:cubicBezTo>
                      <a:pt x="1" y="479"/>
                      <a:pt x="0" y="471"/>
                      <a:pt x="0" y="463"/>
                    </a:cubicBezTo>
                    <a:cubicBezTo>
                      <a:pt x="0" y="459"/>
                      <a:pt x="4" y="455"/>
                      <a:pt x="8" y="454"/>
                    </a:cubicBezTo>
                    <a:cubicBezTo>
                      <a:pt x="13" y="454"/>
                      <a:pt x="17" y="458"/>
                      <a:pt x="17" y="463"/>
                    </a:cubicBezTo>
                    <a:cubicBezTo>
                      <a:pt x="17" y="470"/>
                      <a:pt x="18" y="478"/>
                      <a:pt x="18" y="485"/>
                    </a:cubicBezTo>
                    <a:cubicBezTo>
                      <a:pt x="19" y="490"/>
                      <a:pt x="15" y="494"/>
                      <a:pt x="11" y="494"/>
                    </a:cubicBezTo>
                    <a:cubicBezTo>
                      <a:pt x="10" y="494"/>
                      <a:pt x="10" y="494"/>
                      <a:pt x="10" y="494"/>
                    </a:cubicBezTo>
                    <a:close/>
                    <a:moveTo>
                      <a:pt x="9" y="449"/>
                    </a:moveTo>
                    <a:cubicBezTo>
                      <a:pt x="9" y="449"/>
                      <a:pt x="8" y="449"/>
                      <a:pt x="8" y="449"/>
                    </a:cubicBezTo>
                    <a:cubicBezTo>
                      <a:pt x="4" y="449"/>
                      <a:pt x="0" y="445"/>
                      <a:pt x="0" y="440"/>
                    </a:cubicBezTo>
                    <a:cubicBezTo>
                      <a:pt x="0" y="436"/>
                      <a:pt x="0" y="436"/>
                      <a:pt x="0" y="436"/>
                    </a:cubicBezTo>
                    <a:cubicBezTo>
                      <a:pt x="0" y="430"/>
                      <a:pt x="1" y="423"/>
                      <a:pt x="1" y="417"/>
                    </a:cubicBezTo>
                    <a:cubicBezTo>
                      <a:pt x="1" y="412"/>
                      <a:pt x="5" y="409"/>
                      <a:pt x="10" y="409"/>
                    </a:cubicBezTo>
                    <a:cubicBezTo>
                      <a:pt x="15" y="410"/>
                      <a:pt x="18" y="414"/>
                      <a:pt x="18" y="418"/>
                    </a:cubicBezTo>
                    <a:cubicBezTo>
                      <a:pt x="18" y="424"/>
                      <a:pt x="17" y="431"/>
                      <a:pt x="17" y="437"/>
                    </a:cubicBezTo>
                    <a:cubicBezTo>
                      <a:pt x="17" y="440"/>
                      <a:pt x="17" y="440"/>
                      <a:pt x="17" y="440"/>
                    </a:cubicBezTo>
                    <a:cubicBezTo>
                      <a:pt x="17" y="445"/>
                      <a:pt x="13" y="449"/>
                      <a:pt x="9" y="449"/>
                    </a:cubicBezTo>
                    <a:close/>
                    <a:moveTo>
                      <a:pt x="12" y="404"/>
                    </a:moveTo>
                    <a:cubicBezTo>
                      <a:pt x="11" y="404"/>
                      <a:pt x="11" y="404"/>
                      <a:pt x="11" y="404"/>
                    </a:cubicBezTo>
                    <a:cubicBezTo>
                      <a:pt x="6" y="403"/>
                      <a:pt x="3" y="399"/>
                      <a:pt x="3" y="394"/>
                    </a:cubicBezTo>
                    <a:cubicBezTo>
                      <a:pt x="4" y="386"/>
                      <a:pt x="5" y="379"/>
                      <a:pt x="7" y="371"/>
                    </a:cubicBezTo>
                    <a:cubicBezTo>
                      <a:pt x="7" y="367"/>
                      <a:pt x="12" y="364"/>
                      <a:pt x="16" y="364"/>
                    </a:cubicBezTo>
                    <a:cubicBezTo>
                      <a:pt x="21" y="365"/>
                      <a:pt x="24" y="370"/>
                      <a:pt x="23" y="374"/>
                    </a:cubicBezTo>
                    <a:cubicBezTo>
                      <a:pt x="22" y="381"/>
                      <a:pt x="21" y="389"/>
                      <a:pt x="20" y="396"/>
                    </a:cubicBezTo>
                    <a:cubicBezTo>
                      <a:pt x="20" y="400"/>
                      <a:pt x="16" y="404"/>
                      <a:pt x="12" y="404"/>
                    </a:cubicBezTo>
                    <a:close/>
                    <a:moveTo>
                      <a:pt x="19" y="359"/>
                    </a:moveTo>
                    <a:cubicBezTo>
                      <a:pt x="19" y="359"/>
                      <a:pt x="18" y="359"/>
                      <a:pt x="18" y="359"/>
                    </a:cubicBezTo>
                    <a:cubicBezTo>
                      <a:pt x="13" y="358"/>
                      <a:pt x="10" y="353"/>
                      <a:pt x="11" y="349"/>
                    </a:cubicBezTo>
                    <a:cubicBezTo>
                      <a:pt x="13" y="341"/>
                      <a:pt x="15" y="334"/>
                      <a:pt x="17" y="326"/>
                    </a:cubicBezTo>
                    <a:cubicBezTo>
                      <a:pt x="18" y="322"/>
                      <a:pt x="23" y="319"/>
                      <a:pt x="27" y="320"/>
                    </a:cubicBezTo>
                    <a:cubicBezTo>
                      <a:pt x="32" y="322"/>
                      <a:pt x="34" y="326"/>
                      <a:pt x="33" y="331"/>
                    </a:cubicBezTo>
                    <a:cubicBezTo>
                      <a:pt x="31" y="338"/>
                      <a:pt x="29" y="345"/>
                      <a:pt x="28" y="352"/>
                    </a:cubicBezTo>
                    <a:cubicBezTo>
                      <a:pt x="27" y="356"/>
                      <a:pt x="23" y="359"/>
                      <a:pt x="19" y="359"/>
                    </a:cubicBezTo>
                    <a:close/>
                    <a:moveTo>
                      <a:pt x="32" y="315"/>
                    </a:moveTo>
                    <a:cubicBezTo>
                      <a:pt x="31" y="315"/>
                      <a:pt x="30" y="315"/>
                      <a:pt x="29" y="315"/>
                    </a:cubicBezTo>
                    <a:cubicBezTo>
                      <a:pt x="24" y="313"/>
                      <a:pt x="22" y="309"/>
                      <a:pt x="24" y="304"/>
                    </a:cubicBezTo>
                    <a:cubicBezTo>
                      <a:pt x="26" y="297"/>
                      <a:pt x="29" y="290"/>
                      <a:pt x="31" y="282"/>
                    </a:cubicBezTo>
                    <a:cubicBezTo>
                      <a:pt x="33" y="278"/>
                      <a:pt x="38" y="276"/>
                      <a:pt x="42" y="278"/>
                    </a:cubicBezTo>
                    <a:cubicBezTo>
                      <a:pt x="47" y="279"/>
                      <a:pt x="49" y="284"/>
                      <a:pt x="47" y="289"/>
                    </a:cubicBezTo>
                    <a:cubicBezTo>
                      <a:pt x="45" y="295"/>
                      <a:pt x="42" y="303"/>
                      <a:pt x="40" y="310"/>
                    </a:cubicBezTo>
                    <a:cubicBezTo>
                      <a:pt x="38" y="313"/>
                      <a:pt x="35" y="315"/>
                      <a:pt x="32" y="315"/>
                    </a:cubicBezTo>
                    <a:close/>
                    <a:moveTo>
                      <a:pt x="48" y="273"/>
                    </a:moveTo>
                    <a:cubicBezTo>
                      <a:pt x="47" y="273"/>
                      <a:pt x="46" y="273"/>
                      <a:pt x="45" y="272"/>
                    </a:cubicBezTo>
                    <a:cubicBezTo>
                      <a:pt x="40" y="270"/>
                      <a:pt x="38" y="265"/>
                      <a:pt x="40" y="261"/>
                    </a:cubicBezTo>
                    <a:cubicBezTo>
                      <a:pt x="44" y="254"/>
                      <a:pt x="47" y="247"/>
                      <a:pt x="50" y="240"/>
                    </a:cubicBezTo>
                    <a:cubicBezTo>
                      <a:pt x="53" y="236"/>
                      <a:pt x="58" y="234"/>
                      <a:pt x="62" y="237"/>
                    </a:cubicBezTo>
                    <a:cubicBezTo>
                      <a:pt x="66" y="239"/>
                      <a:pt x="68" y="244"/>
                      <a:pt x="66" y="248"/>
                    </a:cubicBezTo>
                    <a:cubicBezTo>
                      <a:pt x="62" y="255"/>
                      <a:pt x="59" y="261"/>
                      <a:pt x="56" y="268"/>
                    </a:cubicBezTo>
                    <a:cubicBezTo>
                      <a:pt x="54" y="271"/>
                      <a:pt x="51" y="273"/>
                      <a:pt x="48" y="273"/>
                    </a:cubicBezTo>
                    <a:close/>
                    <a:moveTo>
                      <a:pt x="69" y="233"/>
                    </a:moveTo>
                    <a:cubicBezTo>
                      <a:pt x="67" y="233"/>
                      <a:pt x="66" y="232"/>
                      <a:pt x="65" y="232"/>
                    </a:cubicBezTo>
                    <a:cubicBezTo>
                      <a:pt x="61" y="229"/>
                      <a:pt x="59" y="224"/>
                      <a:pt x="62" y="220"/>
                    </a:cubicBezTo>
                    <a:cubicBezTo>
                      <a:pt x="65" y="213"/>
                      <a:pt x="69" y="207"/>
                      <a:pt x="74" y="200"/>
                    </a:cubicBezTo>
                    <a:cubicBezTo>
                      <a:pt x="76" y="196"/>
                      <a:pt x="81" y="195"/>
                      <a:pt x="85" y="198"/>
                    </a:cubicBezTo>
                    <a:cubicBezTo>
                      <a:pt x="89" y="200"/>
                      <a:pt x="90" y="206"/>
                      <a:pt x="88" y="210"/>
                    </a:cubicBezTo>
                    <a:cubicBezTo>
                      <a:pt x="84" y="216"/>
                      <a:pt x="80" y="222"/>
                      <a:pt x="76" y="229"/>
                    </a:cubicBezTo>
                    <a:cubicBezTo>
                      <a:pt x="75" y="231"/>
                      <a:pt x="72" y="233"/>
                      <a:pt x="69" y="233"/>
                    </a:cubicBezTo>
                    <a:close/>
                    <a:moveTo>
                      <a:pt x="94" y="195"/>
                    </a:moveTo>
                    <a:cubicBezTo>
                      <a:pt x="92" y="195"/>
                      <a:pt x="90" y="194"/>
                      <a:pt x="89" y="193"/>
                    </a:cubicBezTo>
                    <a:cubicBezTo>
                      <a:pt x="85" y="190"/>
                      <a:pt x="84" y="185"/>
                      <a:pt x="87" y="181"/>
                    </a:cubicBezTo>
                    <a:cubicBezTo>
                      <a:pt x="91" y="175"/>
                      <a:pt x="96" y="169"/>
                      <a:pt x="101" y="163"/>
                    </a:cubicBezTo>
                    <a:cubicBezTo>
                      <a:pt x="104" y="159"/>
                      <a:pt x="109" y="159"/>
                      <a:pt x="113" y="162"/>
                    </a:cubicBezTo>
                    <a:cubicBezTo>
                      <a:pt x="116" y="165"/>
                      <a:pt x="117" y="170"/>
                      <a:pt x="114" y="174"/>
                    </a:cubicBezTo>
                    <a:cubicBezTo>
                      <a:pt x="109" y="179"/>
                      <a:pt x="105" y="185"/>
                      <a:pt x="101" y="191"/>
                    </a:cubicBezTo>
                    <a:cubicBezTo>
                      <a:pt x="99" y="194"/>
                      <a:pt x="96" y="195"/>
                      <a:pt x="94" y="195"/>
                    </a:cubicBezTo>
                    <a:close/>
                    <a:moveTo>
                      <a:pt x="122" y="159"/>
                    </a:moveTo>
                    <a:cubicBezTo>
                      <a:pt x="120" y="159"/>
                      <a:pt x="118" y="159"/>
                      <a:pt x="116" y="157"/>
                    </a:cubicBezTo>
                    <a:cubicBezTo>
                      <a:pt x="113" y="154"/>
                      <a:pt x="113" y="149"/>
                      <a:pt x="116" y="145"/>
                    </a:cubicBezTo>
                    <a:cubicBezTo>
                      <a:pt x="121" y="140"/>
                      <a:pt x="126" y="134"/>
                      <a:pt x="132" y="128"/>
                    </a:cubicBezTo>
                    <a:cubicBezTo>
                      <a:pt x="135" y="125"/>
                      <a:pt x="140" y="125"/>
                      <a:pt x="144" y="128"/>
                    </a:cubicBezTo>
                    <a:cubicBezTo>
                      <a:pt x="147" y="132"/>
                      <a:pt x="147" y="137"/>
                      <a:pt x="144" y="140"/>
                    </a:cubicBezTo>
                    <a:cubicBezTo>
                      <a:pt x="138" y="146"/>
                      <a:pt x="133" y="151"/>
                      <a:pt x="128" y="157"/>
                    </a:cubicBezTo>
                    <a:cubicBezTo>
                      <a:pt x="127" y="158"/>
                      <a:pt x="124" y="159"/>
                      <a:pt x="122" y="159"/>
                    </a:cubicBezTo>
                    <a:close/>
                    <a:moveTo>
                      <a:pt x="154" y="127"/>
                    </a:moveTo>
                    <a:cubicBezTo>
                      <a:pt x="152" y="127"/>
                      <a:pt x="149" y="126"/>
                      <a:pt x="148" y="124"/>
                    </a:cubicBezTo>
                    <a:cubicBezTo>
                      <a:pt x="144" y="121"/>
                      <a:pt x="145" y="116"/>
                      <a:pt x="148" y="112"/>
                    </a:cubicBezTo>
                    <a:cubicBezTo>
                      <a:pt x="154" y="107"/>
                      <a:pt x="160" y="102"/>
                      <a:pt x="166" y="97"/>
                    </a:cubicBezTo>
                    <a:cubicBezTo>
                      <a:pt x="169" y="94"/>
                      <a:pt x="175" y="95"/>
                      <a:pt x="178" y="98"/>
                    </a:cubicBezTo>
                    <a:cubicBezTo>
                      <a:pt x="180" y="102"/>
                      <a:pt x="180" y="107"/>
                      <a:pt x="176" y="110"/>
                    </a:cubicBezTo>
                    <a:cubicBezTo>
                      <a:pt x="171" y="115"/>
                      <a:pt x="165" y="120"/>
                      <a:pt x="160" y="125"/>
                    </a:cubicBezTo>
                    <a:cubicBezTo>
                      <a:pt x="158" y="126"/>
                      <a:pt x="156" y="127"/>
                      <a:pt x="154" y="127"/>
                    </a:cubicBezTo>
                    <a:close/>
                    <a:moveTo>
                      <a:pt x="189" y="98"/>
                    </a:moveTo>
                    <a:cubicBezTo>
                      <a:pt x="186" y="98"/>
                      <a:pt x="184" y="97"/>
                      <a:pt x="182" y="95"/>
                    </a:cubicBezTo>
                    <a:cubicBezTo>
                      <a:pt x="179" y="91"/>
                      <a:pt x="180" y="86"/>
                      <a:pt x="184" y="83"/>
                    </a:cubicBezTo>
                    <a:cubicBezTo>
                      <a:pt x="190" y="78"/>
                      <a:pt x="196" y="74"/>
                      <a:pt x="203" y="70"/>
                    </a:cubicBezTo>
                    <a:cubicBezTo>
                      <a:pt x="206" y="67"/>
                      <a:pt x="212" y="68"/>
                      <a:pt x="214" y="72"/>
                    </a:cubicBezTo>
                    <a:cubicBezTo>
                      <a:pt x="217" y="76"/>
                      <a:pt x="216" y="81"/>
                      <a:pt x="212" y="84"/>
                    </a:cubicBezTo>
                    <a:cubicBezTo>
                      <a:pt x="206" y="88"/>
                      <a:pt x="200" y="92"/>
                      <a:pt x="194" y="97"/>
                    </a:cubicBezTo>
                    <a:cubicBezTo>
                      <a:pt x="192" y="98"/>
                      <a:pt x="191" y="98"/>
                      <a:pt x="189" y="98"/>
                    </a:cubicBezTo>
                    <a:close/>
                    <a:moveTo>
                      <a:pt x="226" y="73"/>
                    </a:moveTo>
                    <a:cubicBezTo>
                      <a:pt x="223" y="73"/>
                      <a:pt x="221" y="72"/>
                      <a:pt x="219" y="69"/>
                    </a:cubicBezTo>
                    <a:cubicBezTo>
                      <a:pt x="217" y="65"/>
                      <a:pt x="218" y="60"/>
                      <a:pt x="222" y="57"/>
                    </a:cubicBezTo>
                    <a:cubicBezTo>
                      <a:pt x="229" y="53"/>
                      <a:pt x="235" y="50"/>
                      <a:pt x="242" y="46"/>
                    </a:cubicBezTo>
                    <a:cubicBezTo>
                      <a:pt x="246" y="44"/>
                      <a:pt x="251" y="45"/>
                      <a:pt x="254" y="49"/>
                    </a:cubicBezTo>
                    <a:cubicBezTo>
                      <a:pt x="256" y="54"/>
                      <a:pt x="254" y="59"/>
                      <a:pt x="250" y="61"/>
                    </a:cubicBezTo>
                    <a:cubicBezTo>
                      <a:pt x="244" y="64"/>
                      <a:pt x="237" y="68"/>
                      <a:pt x="231" y="72"/>
                    </a:cubicBezTo>
                    <a:cubicBezTo>
                      <a:pt x="229" y="73"/>
                      <a:pt x="228" y="73"/>
                      <a:pt x="226" y="73"/>
                    </a:cubicBezTo>
                    <a:close/>
                    <a:moveTo>
                      <a:pt x="266" y="52"/>
                    </a:moveTo>
                    <a:cubicBezTo>
                      <a:pt x="263" y="52"/>
                      <a:pt x="260" y="50"/>
                      <a:pt x="259" y="47"/>
                    </a:cubicBezTo>
                    <a:cubicBezTo>
                      <a:pt x="257" y="43"/>
                      <a:pt x="258" y="38"/>
                      <a:pt x="263" y="36"/>
                    </a:cubicBezTo>
                    <a:cubicBezTo>
                      <a:pt x="270" y="32"/>
                      <a:pt x="277" y="29"/>
                      <a:pt x="284" y="26"/>
                    </a:cubicBezTo>
                    <a:cubicBezTo>
                      <a:pt x="288" y="25"/>
                      <a:pt x="293" y="27"/>
                      <a:pt x="295" y="31"/>
                    </a:cubicBezTo>
                    <a:cubicBezTo>
                      <a:pt x="297" y="35"/>
                      <a:pt x="295" y="40"/>
                      <a:pt x="290" y="42"/>
                    </a:cubicBezTo>
                    <a:cubicBezTo>
                      <a:pt x="283" y="45"/>
                      <a:pt x="277" y="48"/>
                      <a:pt x="270" y="51"/>
                    </a:cubicBezTo>
                    <a:cubicBezTo>
                      <a:pt x="269" y="52"/>
                      <a:pt x="268" y="52"/>
                      <a:pt x="266" y="52"/>
                    </a:cubicBezTo>
                    <a:close/>
                    <a:moveTo>
                      <a:pt x="308" y="35"/>
                    </a:moveTo>
                    <a:cubicBezTo>
                      <a:pt x="305" y="35"/>
                      <a:pt x="301" y="33"/>
                      <a:pt x="300" y="29"/>
                    </a:cubicBezTo>
                    <a:cubicBezTo>
                      <a:pt x="299" y="25"/>
                      <a:pt x="301" y="20"/>
                      <a:pt x="305" y="18"/>
                    </a:cubicBezTo>
                    <a:cubicBezTo>
                      <a:pt x="313" y="16"/>
                      <a:pt x="320" y="13"/>
                      <a:pt x="327" y="11"/>
                    </a:cubicBezTo>
                    <a:cubicBezTo>
                      <a:pt x="332" y="10"/>
                      <a:pt x="337" y="12"/>
                      <a:pt x="338" y="17"/>
                    </a:cubicBezTo>
                    <a:cubicBezTo>
                      <a:pt x="339" y="21"/>
                      <a:pt x="337" y="26"/>
                      <a:pt x="332" y="27"/>
                    </a:cubicBezTo>
                    <a:cubicBezTo>
                      <a:pt x="325" y="30"/>
                      <a:pt x="318" y="32"/>
                      <a:pt x="311" y="34"/>
                    </a:cubicBezTo>
                    <a:cubicBezTo>
                      <a:pt x="310" y="35"/>
                      <a:pt x="309" y="35"/>
                      <a:pt x="308" y="35"/>
                    </a:cubicBezTo>
                    <a:close/>
                    <a:moveTo>
                      <a:pt x="352" y="22"/>
                    </a:moveTo>
                    <a:cubicBezTo>
                      <a:pt x="348" y="22"/>
                      <a:pt x="344" y="19"/>
                      <a:pt x="343" y="15"/>
                    </a:cubicBezTo>
                    <a:cubicBezTo>
                      <a:pt x="342" y="11"/>
                      <a:pt x="345" y="6"/>
                      <a:pt x="350" y="5"/>
                    </a:cubicBezTo>
                    <a:cubicBezTo>
                      <a:pt x="357" y="3"/>
                      <a:pt x="365" y="2"/>
                      <a:pt x="372" y="0"/>
                    </a:cubicBezTo>
                    <a:cubicBezTo>
                      <a:pt x="377" y="0"/>
                      <a:pt x="381" y="3"/>
                      <a:pt x="382" y="7"/>
                    </a:cubicBezTo>
                    <a:cubicBezTo>
                      <a:pt x="383" y="12"/>
                      <a:pt x="380" y="16"/>
                      <a:pt x="375" y="17"/>
                    </a:cubicBezTo>
                    <a:cubicBezTo>
                      <a:pt x="368" y="18"/>
                      <a:pt x="361" y="20"/>
                      <a:pt x="354" y="22"/>
                    </a:cubicBezTo>
                    <a:cubicBezTo>
                      <a:pt x="353" y="22"/>
                      <a:pt x="352" y="22"/>
                      <a:pt x="352" y="22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0" name="ïSḷíḍê"/>
              <p:cNvSpPr/>
              <p:nvPr/>
            </p:nvSpPr>
            <p:spPr bwMode="auto">
              <a:xfrm>
                <a:off x="1012" y="1046"/>
                <a:ext cx="36" cy="23"/>
              </a:xfrm>
              <a:custGeom>
                <a:avLst/>
                <a:gdLst/>
                <a:ahLst/>
                <a:cxnLst>
                  <a:cxn ang="0">
                    <a:pos x="9" y="19"/>
                  </a:cxn>
                  <a:cxn ang="0">
                    <a:pos x="1" y="11"/>
                  </a:cxn>
                  <a:cxn ang="0">
                    <a:pos x="8" y="2"/>
                  </a:cxn>
                  <a:cxn ang="0">
                    <a:pos x="20" y="0"/>
                  </a:cxn>
                  <a:cxn ang="0">
                    <a:pos x="29" y="8"/>
                  </a:cxn>
                  <a:cxn ang="0">
                    <a:pos x="22" y="17"/>
                  </a:cxn>
                  <a:cxn ang="0">
                    <a:pos x="11" y="19"/>
                  </a:cxn>
                  <a:cxn ang="0">
                    <a:pos x="9" y="19"/>
                  </a:cxn>
                </a:cxnLst>
                <a:rect l="0" t="0" r="r" b="b"/>
                <a:pathLst>
                  <a:path w="30" h="19">
                    <a:moveTo>
                      <a:pt x="9" y="19"/>
                    </a:moveTo>
                    <a:cubicBezTo>
                      <a:pt x="5" y="19"/>
                      <a:pt x="2" y="16"/>
                      <a:pt x="1" y="11"/>
                    </a:cubicBezTo>
                    <a:cubicBezTo>
                      <a:pt x="0" y="7"/>
                      <a:pt x="4" y="2"/>
                      <a:pt x="8" y="2"/>
                    </a:cubicBezTo>
                    <a:cubicBezTo>
                      <a:pt x="12" y="1"/>
                      <a:pt x="16" y="1"/>
                      <a:pt x="20" y="0"/>
                    </a:cubicBezTo>
                    <a:cubicBezTo>
                      <a:pt x="24" y="0"/>
                      <a:pt x="29" y="3"/>
                      <a:pt x="29" y="8"/>
                    </a:cubicBezTo>
                    <a:cubicBezTo>
                      <a:pt x="30" y="13"/>
                      <a:pt x="26" y="17"/>
                      <a:pt x="22" y="17"/>
                    </a:cubicBezTo>
                    <a:cubicBezTo>
                      <a:pt x="18" y="18"/>
                      <a:pt x="14" y="18"/>
                      <a:pt x="11" y="19"/>
                    </a:cubicBezTo>
                    <a:cubicBezTo>
                      <a:pt x="10" y="19"/>
                      <a:pt x="10" y="19"/>
                      <a:pt x="9" y="19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1" name="íṩlíḋè"/>
              <p:cNvSpPr/>
              <p:nvPr/>
            </p:nvSpPr>
            <p:spPr bwMode="auto">
              <a:xfrm>
                <a:off x="1020" y="1006"/>
                <a:ext cx="91" cy="102"/>
              </a:xfrm>
              <a:custGeom>
                <a:avLst/>
                <a:gdLst/>
                <a:ahLst/>
                <a:cxnLst>
                  <a:cxn ang="0">
                    <a:pos x="4" y="102"/>
                  </a:cxn>
                  <a:cxn ang="0">
                    <a:pos x="91" y="47"/>
                  </a:cxn>
                  <a:cxn ang="0">
                    <a:pos x="0" y="0"/>
                  </a:cxn>
                  <a:cxn ang="0">
                    <a:pos x="4" y="102"/>
                  </a:cxn>
                </a:cxnLst>
                <a:rect l="0" t="0" r="r" b="b"/>
                <a:pathLst>
                  <a:path w="91" h="102">
                    <a:moveTo>
                      <a:pt x="4" y="102"/>
                    </a:moveTo>
                    <a:lnTo>
                      <a:pt x="91" y="47"/>
                    </a:lnTo>
                    <a:lnTo>
                      <a:pt x="0" y="0"/>
                    </a:lnTo>
                    <a:lnTo>
                      <a:pt x="4" y="102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sp>
          <p:nvSpPr>
            <p:cNvPr id="25" name="ïṡ1ídê"/>
            <p:cNvSpPr txBox="1"/>
            <p:nvPr/>
          </p:nvSpPr>
          <p:spPr>
            <a:xfrm>
              <a:off x="8723448" y="966920"/>
              <a:ext cx="2467992" cy="664629"/>
            </a:xfrm>
            <a:prstGeom prst="rect">
              <a:avLst/>
            </a:prstGeom>
          </p:spPr>
          <p:txBody>
            <a:bodyPr vert="horz" wrap="square" lIns="91440" tIns="45720" rIns="91440" bIns="45720" anchor="b" anchorCtr="0">
              <a:normAutofit lnSpcReduction="10000"/>
            </a:bodyPr>
            <a:lstStyle/>
            <a:p>
              <a:pPr marL="0" lvl="0" indent="0" algn="just" defTabSz="914377">
                <a:buNone/>
              </a:pPr>
              <a:r>
                <a:rPr lang="en-US" altLang="zh-CN" sz="2000" b="1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Machine Learning</a:t>
              </a:r>
            </a:p>
            <a:p>
              <a:pPr marL="0" lvl="0" indent="0" algn="just" defTabSz="914377">
                <a:buNone/>
              </a:pPr>
              <a:r>
                <a:rPr lang="en-US" altLang="zh-CN" sz="2000" b="1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(</a:t>
              </a:r>
              <a:r>
                <a:rPr lang="en-US" altLang="zh-CN" sz="2000" b="1" dirty="0" err="1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Jupyter</a:t>
              </a:r>
              <a:r>
                <a:rPr lang="en-US" altLang="zh-CN" sz="2000" b="1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 Notebook)</a:t>
              </a:r>
              <a:endParaRPr lang="zh-CN" altLang="en-US" sz="2000" b="1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3" name="ïṡ1ïde"/>
            <p:cNvSpPr txBox="1"/>
            <p:nvPr/>
          </p:nvSpPr>
          <p:spPr>
            <a:xfrm>
              <a:off x="2518499" y="1649862"/>
              <a:ext cx="1021622" cy="409043"/>
            </a:xfrm>
            <a:prstGeom prst="rect">
              <a:avLst/>
            </a:prstGeom>
          </p:spPr>
          <p:txBody>
            <a:bodyPr vert="horz" wrap="square" lIns="91440" tIns="45720" rIns="91440" bIns="45720" anchor="b" anchorCtr="0">
              <a:normAutofit fontScale="92500"/>
            </a:bodyPr>
            <a:lstStyle/>
            <a:p>
              <a:pPr marL="0" lvl="0" indent="0" defTabSz="914377">
                <a:buNone/>
              </a:pPr>
              <a:r>
                <a:rPr lang="en-US" altLang="zh-CN" sz="2000" b="1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Pandas</a:t>
              </a:r>
              <a:endParaRPr lang="zh-CN" altLang="en-US" sz="2000" b="1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1" name="isļîḍé"/>
            <p:cNvSpPr txBox="1"/>
            <p:nvPr/>
          </p:nvSpPr>
          <p:spPr>
            <a:xfrm>
              <a:off x="6562270" y="5101678"/>
              <a:ext cx="2288451" cy="409043"/>
            </a:xfrm>
            <a:prstGeom prst="rect">
              <a:avLst/>
            </a:prstGeom>
          </p:spPr>
          <p:txBody>
            <a:bodyPr vert="horz" wrap="square" lIns="91440" tIns="45720" rIns="91440" bIns="45720" anchor="b" anchorCtr="0">
              <a:normAutofit/>
            </a:bodyPr>
            <a:lstStyle/>
            <a:p>
              <a:pPr marL="0" lvl="0" indent="0" defTabSz="914377">
                <a:buNone/>
              </a:pPr>
              <a:r>
                <a:rPr lang="en-US" altLang="zh-CN" sz="2000" b="1" dirty="0" err="1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Numpy</a:t>
              </a:r>
              <a:endParaRPr lang="zh-CN" altLang="en-US" sz="2000" b="1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50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10773">
        <p14:flip dir="r"/>
      </p:transition>
    </mc:Choice>
    <mc:Fallback>
      <p:transition spd="slow" advTm="107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4200313" cy="1036320"/>
            <a:chOff x="504808" y="294202"/>
            <a:chExt cx="4200313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02</a:t>
                </a:r>
                <a:endParaRPr lang="zh-CN" alt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927177" y="515359"/>
              <a:ext cx="27779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Machine Learning</a:t>
              </a:r>
              <a:endParaRPr lang="zh-CN" altLang="en-US" sz="2000" spc="600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grpSp>
        <p:nvGrpSpPr>
          <p:cNvPr id="10" name="22467025-1494-4571-9942-9fa13cbfe04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05704" y="1831350"/>
            <a:ext cx="11135218" cy="4000961"/>
            <a:chOff x="589299" y="1742573"/>
            <a:chExt cx="11135218" cy="4000961"/>
          </a:xfrm>
        </p:grpSpPr>
        <p:grpSp>
          <p:nvGrpSpPr>
            <p:cNvPr id="11" name="îS1íḍe">
              <a:extLst>
                <a:ext uri="{FF2B5EF4-FFF2-40B4-BE49-F238E27FC236}">
                  <a16:creationId xmlns:a16="http://schemas.microsoft.com/office/drawing/2014/main" id="{674AF8E8-E7D0-4245-9D4B-9DE4675E3421}"/>
                </a:ext>
              </a:extLst>
            </p:cNvPr>
            <p:cNvGrpSpPr/>
            <p:nvPr/>
          </p:nvGrpSpPr>
          <p:grpSpPr>
            <a:xfrm>
              <a:off x="4542154" y="2332584"/>
              <a:ext cx="2882779" cy="2258815"/>
              <a:chOff x="7729538" y="2913063"/>
              <a:chExt cx="1312863" cy="1028700"/>
            </a:xfrm>
          </p:grpSpPr>
          <p:sp>
            <p:nvSpPr>
              <p:cNvPr id="44" name="íṣlïdè">
                <a:extLst>
                  <a:ext uri="{FF2B5EF4-FFF2-40B4-BE49-F238E27FC236}">
                    <a16:creationId xmlns:a16="http://schemas.microsoft.com/office/drawing/2014/main" id="{3E5E8854-E0D6-4626-A73B-D041CF777B44}"/>
                  </a:ext>
                </a:extLst>
              </p:cNvPr>
              <p:cNvSpPr/>
              <p:nvPr/>
            </p:nvSpPr>
            <p:spPr bwMode="auto">
              <a:xfrm>
                <a:off x="8245476" y="3076575"/>
                <a:ext cx="501650" cy="708025"/>
              </a:xfrm>
              <a:custGeom>
                <a:avLst/>
                <a:gdLst>
                  <a:gd name="T0" fmla="*/ 316 w 449"/>
                  <a:gd name="T1" fmla="*/ 634 h 634"/>
                  <a:gd name="T2" fmla="*/ 449 w 449"/>
                  <a:gd name="T3" fmla="*/ 315 h 634"/>
                  <a:gd name="T4" fmla="*/ 320 w 449"/>
                  <a:gd name="T5" fmla="*/ 0 h 634"/>
                  <a:gd name="T6" fmla="*/ 0 w 449"/>
                  <a:gd name="T7" fmla="*/ 315 h 634"/>
                  <a:gd name="T8" fmla="*/ 316 w 449"/>
                  <a:gd name="T9" fmla="*/ 634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9" h="634">
                    <a:moveTo>
                      <a:pt x="316" y="634"/>
                    </a:moveTo>
                    <a:cubicBezTo>
                      <a:pt x="398" y="553"/>
                      <a:pt x="449" y="440"/>
                      <a:pt x="449" y="315"/>
                    </a:cubicBezTo>
                    <a:cubicBezTo>
                      <a:pt x="449" y="192"/>
                      <a:pt x="400" y="81"/>
                      <a:pt x="320" y="0"/>
                    </a:cubicBezTo>
                    <a:cubicBezTo>
                      <a:pt x="0" y="315"/>
                      <a:pt x="0" y="315"/>
                      <a:pt x="0" y="315"/>
                    </a:cubicBezTo>
                    <a:lnTo>
                      <a:pt x="316" y="63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5" name="îSļïďê">
                <a:extLst>
                  <a:ext uri="{FF2B5EF4-FFF2-40B4-BE49-F238E27FC236}">
                    <a16:creationId xmlns:a16="http://schemas.microsoft.com/office/drawing/2014/main" id="{414FE515-1901-49A7-8D16-83E108C1728E}"/>
                  </a:ext>
                </a:extLst>
              </p:cNvPr>
              <p:cNvSpPr/>
              <p:nvPr/>
            </p:nvSpPr>
            <p:spPr bwMode="auto">
              <a:xfrm>
                <a:off x="8226426" y="3057525"/>
                <a:ext cx="534988" cy="746125"/>
              </a:xfrm>
              <a:custGeom>
                <a:avLst/>
                <a:gdLst>
                  <a:gd name="T0" fmla="*/ 333 w 478"/>
                  <a:gd name="T1" fmla="*/ 668 h 668"/>
                  <a:gd name="T2" fmla="*/ 0 w 478"/>
                  <a:gd name="T3" fmla="*/ 332 h 668"/>
                  <a:gd name="T4" fmla="*/ 337 w 478"/>
                  <a:gd name="T5" fmla="*/ 0 h 668"/>
                  <a:gd name="T6" fmla="*/ 346 w 478"/>
                  <a:gd name="T7" fmla="*/ 9 h 668"/>
                  <a:gd name="T8" fmla="*/ 478 w 478"/>
                  <a:gd name="T9" fmla="*/ 332 h 668"/>
                  <a:gd name="T10" fmla="*/ 342 w 478"/>
                  <a:gd name="T11" fmla="*/ 659 h 668"/>
                  <a:gd name="T12" fmla="*/ 333 w 478"/>
                  <a:gd name="T13" fmla="*/ 668 h 668"/>
                  <a:gd name="T14" fmla="*/ 34 w 478"/>
                  <a:gd name="T15" fmla="*/ 332 h 668"/>
                  <a:gd name="T16" fmla="*/ 333 w 478"/>
                  <a:gd name="T17" fmla="*/ 634 h 668"/>
                  <a:gd name="T18" fmla="*/ 454 w 478"/>
                  <a:gd name="T19" fmla="*/ 332 h 668"/>
                  <a:gd name="T20" fmla="*/ 337 w 478"/>
                  <a:gd name="T21" fmla="*/ 34 h 668"/>
                  <a:gd name="T22" fmla="*/ 34 w 478"/>
                  <a:gd name="T23" fmla="*/ 332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8" h="668">
                    <a:moveTo>
                      <a:pt x="333" y="668"/>
                    </a:moveTo>
                    <a:cubicBezTo>
                      <a:pt x="0" y="332"/>
                      <a:pt x="0" y="332"/>
                      <a:pt x="0" y="332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46" y="9"/>
                      <a:pt x="346" y="9"/>
                      <a:pt x="346" y="9"/>
                    </a:cubicBezTo>
                    <a:cubicBezTo>
                      <a:pt x="431" y="96"/>
                      <a:pt x="478" y="210"/>
                      <a:pt x="478" y="332"/>
                    </a:cubicBezTo>
                    <a:cubicBezTo>
                      <a:pt x="478" y="456"/>
                      <a:pt x="430" y="572"/>
                      <a:pt x="342" y="659"/>
                    </a:cubicBezTo>
                    <a:lnTo>
                      <a:pt x="333" y="668"/>
                    </a:lnTo>
                    <a:close/>
                    <a:moveTo>
                      <a:pt x="34" y="332"/>
                    </a:moveTo>
                    <a:cubicBezTo>
                      <a:pt x="333" y="634"/>
                      <a:pt x="333" y="634"/>
                      <a:pt x="333" y="634"/>
                    </a:cubicBezTo>
                    <a:cubicBezTo>
                      <a:pt x="411" y="552"/>
                      <a:pt x="454" y="445"/>
                      <a:pt x="454" y="332"/>
                    </a:cubicBezTo>
                    <a:cubicBezTo>
                      <a:pt x="454" y="221"/>
                      <a:pt x="413" y="116"/>
                      <a:pt x="337" y="34"/>
                    </a:cubicBezTo>
                    <a:lnTo>
                      <a:pt x="34" y="332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6" name="îṥļíḓe">
                <a:extLst>
                  <a:ext uri="{FF2B5EF4-FFF2-40B4-BE49-F238E27FC236}">
                    <a16:creationId xmlns:a16="http://schemas.microsoft.com/office/drawing/2014/main" id="{B1B9C87C-5763-4986-B439-9A8CE367E412}"/>
                  </a:ext>
                </a:extLst>
              </p:cNvPr>
              <p:cNvSpPr/>
              <p:nvPr/>
            </p:nvSpPr>
            <p:spPr bwMode="auto">
              <a:xfrm>
                <a:off x="8126413" y="2927350"/>
                <a:ext cx="476250" cy="500063"/>
              </a:xfrm>
              <a:custGeom>
                <a:avLst/>
                <a:gdLst>
                  <a:gd name="T0" fmla="*/ 107 w 427"/>
                  <a:gd name="T1" fmla="*/ 0 h 449"/>
                  <a:gd name="T2" fmla="*/ 0 w 427"/>
                  <a:gd name="T3" fmla="*/ 13 h 449"/>
                  <a:gd name="T4" fmla="*/ 107 w 427"/>
                  <a:gd name="T5" fmla="*/ 449 h 449"/>
                  <a:gd name="T6" fmla="*/ 427 w 427"/>
                  <a:gd name="T7" fmla="*/ 134 h 449"/>
                  <a:gd name="T8" fmla="*/ 107 w 427"/>
                  <a:gd name="T9" fmla="*/ 0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449">
                    <a:moveTo>
                      <a:pt x="107" y="0"/>
                    </a:moveTo>
                    <a:cubicBezTo>
                      <a:pt x="70" y="0"/>
                      <a:pt x="34" y="5"/>
                      <a:pt x="0" y="13"/>
                    </a:cubicBezTo>
                    <a:cubicBezTo>
                      <a:pt x="107" y="449"/>
                      <a:pt x="107" y="449"/>
                      <a:pt x="107" y="449"/>
                    </a:cubicBezTo>
                    <a:cubicBezTo>
                      <a:pt x="427" y="134"/>
                      <a:pt x="427" y="134"/>
                      <a:pt x="427" y="134"/>
                    </a:cubicBezTo>
                    <a:cubicBezTo>
                      <a:pt x="346" y="51"/>
                      <a:pt x="232" y="0"/>
                      <a:pt x="107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7" name="ïṩļîḓê">
                <a:extLst>
                  <a:ext uri="{FF2B5EF4-FFF2-40B4-BE49-F238E27FC236}">
                    <a16:creationId xmlns:a16="http://schemas.microsoft.com/office/drawing/2014/main" id="{64D1AAD4-8091-44F3-9219-A2603F96DE84}"/>
                  </a:ext>
                </a:extLst>
              </p:cNvPr>
              <p:cNvSpPr/>
              <p:nvPr/>
            </p:nvSpPr>
            <p:spPr bwMode="auto">
              <a:xfrm>
                <a:off x="8108951" y="2913063"/>
                <a:ext cx="512763" cy="539750"/>
              </a:xfrm>
              <a:custGeom>
                <a:avLst/>
                <a:gdLst>
                  <a:gd name="T0" fmla="*/ 115 w 459"/>
                  <a:gd name="T1" fmla="*/ 484 h 484"/>
                  <a:gd name="T2" fmla="*/ 0 w 459"/>
                  <a:gd name="T3" fmla="*/ 16 h 484"/>
                  <a:gd name="T4" fmla="*/ 12 w 459"/>
                  <a:gd name="T5" fmla="*/ 13 h 484"/>
                  <a:gd name="T6" fmla="*/ 122 w 459"/>
                  <a:gd name="T7" fmla="*/ 0 h 484"/>
                  <a:gd name="T8" fmla="*/ 451 w 459"/>
                  <a:gd name="T9" fmla="*/ 138 h 484"/>
                  <a:gd name="T10" fmla="*/ 459 w 459"/>
                  <a:gd name="T11" fmla="*/ 147 h 484"/>
                  <a:gd name="T12" fmla="*/ 115 w 459"/>
                  <a:gd name="T13" fmla="*/ 484 h 484"/>
                  <a:gd name="T14" fmla="*/ 29 w 459"/>
                  <a:gd name="T15" fmla="*/ 34 h 484"/>
                  <a:gd name="T16" fmla="*/ 129 w 459"/>
                  <a:gd name="T17" fmla="*/ 438 h 484"/>
                  <a:gd name="T18" fmla="*/ 425 w 459"/>
                  <a:gd name="T19" fmla="*/ 146 h 484"/>
                  <a:gd name="T20" fmla="*/ 122 w 459"/>
                  <a:gd name="T21" fmla="*/ 24 h 484"/>
                  <a:gd name="T22" fmla="*/ 29 w 459"/>
                  <a:gd name="T23" fmla="*/ 3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9" h="484">
                    <a:moveTo>
                      <a:pt x="115" y="484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48" y="4"/>
                      <a:pt x="85" y="0"/>
                      <a:pt x="122" y="0"/>
                    </a:cubicBezTo>
                    <a:cubicBezTo>
                      <a:pt x="247" y="0"/>
                      <a:pt x="363" y="49"/>
                      <a:pt x="451" y="138"/>
                    </a:cubicBezTo>
                    <a:cubicBezTo>
                      <a:pt x="459" y="147"/>
                      <a:pt x="459" y="147"/>
                      <a:pt x="459" y="147"/>
                    </a:cubicBezTo>
                    <a:lnTo>
                      <a:pt x="115" y="484"/>
                    </a:lnTo>
                    <a:close/>
                    <a:moveTo>
                      <a:pt x="29" y="34"/>
                    </a:moveTo>
                    <a:cubicBezTo>
                      <a:pt x="129" y="438"/>
                      <a:pt x="129" y="438"/>
                      <a:pt x="129" y="438"/>
                    </a:cubicBezTo>
                    <a:cubicBezTo>
                      <a:pt x="425" y="146"/>
                      <a:pt x="425" y="146"/>
                      <a:pt x="425" y="146"/>
                    </a:cubicBezTo>
                    <a:cubicBezTo>
                      <a:pt x="343" y="67"/>
                      <a:pt x="236" y="24"/>
                      <a:pt x="122" y="24"/>
                    </a:cubicBezTo>
                    <a:cubicBezTo>
                      <a:pt x="91" y="24"/>
                      <a:pt x="60" y="27"/>
                      <a:pt x="29" y="34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8" name="išḷîdê">
                <a:extLst>
                  <a:ext uri="{FF2B5EF4-FFF2-40B4-BE49-F238E27FC236}">
                    <a16:creationId xmlns:a16="http://schemas.microsoft.com/office/drawing/2014/main" id="{2E26D78C-63E8-44F4-8E70-E6DB7051D421}"/>
                  </a:ext>
                </a:extLst>
              </p:cNvPr>
              <p:cNvSpPr/>
              <p:nvPr/>
            </p:nvSpPr>
            <p:spPr bwMode="auto">
              <a:xfrm>
                <a:off x="7743826" y="2941638"/>
                <a:ext cx="854075" cy="987425"/>
              </a:xfrm>
              <a:custGeom>
                <a:avLst/>
                <a:gdLst>
                  <a:gd name="T0" fmla="*/ 342 w 765"/>
                  <a:gd name="T1" fmla="*/ 0 h 885"/>
                  <a:gd name="T2" fmla="*/ 0 w 765"/>
                  <a:gd name="T3" fmla="*/ 436 h 885"/>
                  <a:gd name="T4" fmla="*/ 449 w 765"/>
                  <a:gd name="T5" fmla="*/ 885 h 885"/>
                  <a:gd name="T6" fmla="*/ 765 w 765"/>
                  <a:gd name="T7" fmla="*/ 755 h 885"/>
                  <a:gd name="T8" fmla="*/ 449 w 765"/>
                  <a:gd name="T9" fmla="*/ 436 h 885"/>
                  <a:gd name="T10" fmla="*/ 342 w 765"/>
                  <a:gd name="T11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885">
                    <a:moveTo>
                      <a:pt x="342" y="0"/>
                    </a:moveTo>
                    <a:cubicBezTo>
                      <a:pt x="146" y="48"/>
                      <a:pt x="0" y="225"/>
                      <a:pt x="0" y="436"/>
                    </a:cubicBezTo>
                    <a:cubicBezTo>
                      <a:pt x="0" y="684"/>
                      <a:pt x="201" y="885"/>
                      <a:pt x="449" y="885"/>
                    </a:cubicBezTo>
                    <a:cubicBezTo>
                      <a:pt x="572" y="885"/>
                      <a:pt x="684" y="835"/>
                      <a:pt x="765" y="755"/>
                    </a:cubicBezTo>
                    <a:cubicBezTo>
                      <a:pt x="449" y="436"/>
                      <a:pt x="449" y="436"/>
                      <a:pt x="449" y="436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9" name="ïslîḓe">
                <a:extLst>
                  <a:ext uri="{FF2B5EF4-FFF2-40B4-BE49-F238E27FC236}">
                    <a16:creationId xmlns:a16="http://schemas.microsoft.com/office/drawing/2014/main" id="{EFE7FFE5-0538-4E9E-9FF9-2A580545154B}"/>
                  </a:ext>
                </a:extLst>
              </p:cNvPr>
              <p:cNvSpPr/>
              <p:nvPr/>
            </p:nvSpPr>
            <p:spPr bwMode="auto">
              <a:xfrm>
                <a:off x="7729538" y="2927350"/>
                <a:ext cx="884238" cy="1014413"/>
              </a:xfrm>
              <a:custGeom>
                <a:avLst/>
                <a:gdLst>
                  <a:gd name="T0" fmla="*/ 461 w 790"/>
                  <a:gd name="T1" fmla="*/ 910 h 910"/>
                  <a:gd name="T2" fmla="*/ 0 w 790"/>
                  <a:gd name="T3" fmla="*/ 449 h 910"/>
                  <a:gd name="T4" fmla="*/ 351 w 790"/>
                  <a:gd name="T5" fmla="*/ 1 h 910"/>
                  <a:gd name="T6" fmla="*/ 365 w 790"/>
                  <a:gd name="T7" fmla="*/ 10 h 910"/>
                  <a:gd name="T8" fmla="*/ 472 w 790"/>
                  <a:gd name="T9" fmla="*/ 443 h 910"/>
                  <a:gd name="T10" fmla="*/ 786 w 790"/>
                  <a:gd name="T11" fmla="*/ 759 h 910"/>
                  <a:gd name="T12" fmla="*/ 786 w 790"/>
                  <a:gd name="T13" fmla="*/ 776 h 910"/>
                  <a:gd name="T14" fmla="*/ 461 w 790"/>
                  <a:gd name="T15" fmla="*/ 910 h 910"/>
                  <a:gd name="T16" fmla="*/ 345 w 790"/>
                  <a:gd name="T17" fmla="*/ 28 h 910"/>
                  <a:gd name="T18" fmla="*/ 24 w 790"/>
                  <a:gd name="T19" fmla="*/ 449 h 910"/>
                  <a:gd name="T20" fmla="*/ 461 w 790"/>
                  <a:gd name="T21" fmla="*/ 886 h 910"/>
                  <a:gd name="T22" fmla="*/ 760 w 790"/>
                  <a:gd name="T23" fmla="*/ 768 h 910"/>
                  <a:gd name="T24" fmla="*/ 452 w 790"/>
                  <a:gd name="T25" fmla="*/ 457 h 910"/>
                  <a:gd name="T26" fmla="*/ 449 w 790"/>
                  <a:gd name="T27" fmla="*/ 452 h 910"/>
                  <a:gd name="T28" fmla="*/ 345 w 790"/>
                  <a:gd name="T29" fmla="*/ 28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0" h="910">
                    <a:moveTo>
                      <a:pt x="461" y="910"/>
                    </a:moveTo>
                    <a:cubicBezTo>
                      <a:pt x="207" y="910"/>
                      <a:pt x="0" y="703"/>
                      <a:pt x="0" y="449"/>
                    </a:cubicBezTo>
                    <a:cubicBezTo>
                      <a:pt x="0" y="236"/>
                      <a:pt x="144" y="52"/>
                      <a:pt x="351" y="1"/>
                    </a:cubicBezTo>
                    <a:cubicBezTo>
                      <a:pt x="357" y="0"/>
                      <a:pt x="364" y="4"/>
                      <a:pt x="365" y="10"/>
                    </a:cubicBezTo>
                    <a:cubicBezTo>
                      <a:pt x="472" y="443"/>
                      <a:pt x="472" y="443"/>
                      <a:pt x="472" y="443"/>
                    </a:cubicBezTo>
                    <a:cubicBezTo>
                      <a:pt x="786" y="759"/>
                      <a:pt x="786" y="759"/>
                      <a:pt x="786" y="759"/>
                    </a:cubicBezTo>
                    <a:cubicBezTo>
                      <a:pt x="790" y="764"/>
                      <a:pt x="790" y="772"/>
                      <a:pt x="786" y="776"/>
                    </a:cubicBezTo>
                    <a:cubicBezTo>
                      <a:pt x="699" y="863"/>
                      <a:pt x="583" y="910"/>
                      <a:pt x="461" y="910"/>
                    </a:cubicBezTo>
                    <a:close/>
                    <a:moveTo>
                      <a:pt x="345" y="28"/>
                    </a:moveTo>
                    <a:cubicBezTo>
                      <a:pt x="155" y="80"/>
                      <a:pt x="24" y="251"/>
                      <a:pt x="24" y="449"/>
                    </a:cubicBezTo>
                    <a:cubicBezTo>
                      <a:pt x="24" y="690"/>
                      <a:pt x="220" y="886"/>
                      <a:pt x="461" y="886"/>
                    </a:cubicBezTo>
                    <a:cubicBezTo>
                      <a:pt x="573" y="886"/>
                      <a:pt x="679" y="844"/>
                      <a:pt x="760" y="768"/>
                    </a:cubicBezTo>
                    <a:cubicBezTo>
                      <a:pt x="452" y="457"/>
                      <a:pt x="452" y="457"/>
                      <a:pt x="452" y="457"/>
                    </a:cubicBezTo>
                    <a:cubicBezTo>
                      <a:pt x="451" y="456"/>
                      <a:pt x="450" y="454"/>
                      <a:pt x="449" y="452"/>
                    </a:cubicBezTo>
                    <a:lnTo>
                      <a:pt x="345" y="28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0" name="ïṡ1ïḋé">
                <a:extLst>
                  <a:ext uri="{FF2B5EF4-FFF2-40B4-BE49-F238E27FC236}">
                    <a16:creationId xmlns:a16="http://schemas.microsoft.com/office/drawing/2014/main" id="{AF134276-8CFE-40D6-8A48-78455767CA22}"/>
                  </a:ext>
                </a:extLst>
              </p:cNvPr>
              <p:cNvSpPr/>
              <p:nvPr/>
            </p:nvSpPr>
            <p:spPr bwMode="auto">
              <a:xfrm>
                <a:off x="8656638" y="3214688"/>
                <a:ext cx="26988" cy="69850"/>
              </a:xfrm>
              <a:prstGeom prst="rect">
                <a:avLst/>
              </a:pr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1" name="íṧļîḍe">
                <a:extLst>
                  <a:ext uri="{FF2B5EF4-FFF2-40B4-BE49-F238E27FC236}">
                    <a16:creationId xmlns:a16="http://schemas.microsoft.com/office/drawing/2014/main" id="{06324B60-9459-4B50-AF12-1F8639864EA3}"/>
                  </a:ext>
                </a:extLst>
              </p:cNvPr>
              <p:cNvSpPr/>
              <p:nvPr/>
            </p:nvSpPr>
            <p:spPr bwMode="auto">
              <a:xfrm>
                <a:off x="8585201" y="3248025"/>
                <a:ext cx="26988" cy="36513"/>
              </a:xfrm>
              <a:prstGeom prst="rect">
                <a:avLst/>
              </a:pr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2" name="íś1ïďé">
                <a:extLst>
                  <a:ext uri="{FF2B5EF4-FFF2-40B4-BE49-F238E27FC236}">
                    <a16:creationId xmlns:a16="http://schemas.microsoft.com/office/drawing/2014/main" id="{E70F954F-260E-45A7-A85F-44E6C4F83556}"/>
                  </a:ext>
                </a:extLst>
              </p:cNvPr>
              <p:cNvSpPr/>
              <p:nvPr/>
            </p:nvSpPr>
            <p:spPr bwMode="auto">
              <a:xfrm>
                <a:off x="8728076" y="3167063"/>
                <a:ext cx="26988" cy="117475"/>
              </a:xfrm>
              <a:prstGeom prst="rect">
                <a:avLst/>
              </a:pr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3" name="íṧḻiḓe">
                <a:extLst>
                  <a:ext uri="{FF2B5EF4-FFF2-40B4-BE49-F238E27FC236}">
                    <a16:creationId xmlns:a16="http://schemas.microsoft.com/office/drawing/2014/main" id="{8ABCA24D-3697-4576-AD41-5771C38E74D4}"/>
                  </a:ext>
                </a:extLst>
              </p:cNvPr>
              <p:cNvSpPr/>
              <p:nvPr/>
            </p:nvSpPr>
            <p:spPr bwMode="auto">
              <a:xfrm>
                <a:off x="8801101" y="3124200"/>
                <a:ext cx="26988" cy="160338"/>
              </a:xfrm>
              <a:prstGeom prst="rect">
                <a:avLst/>
              </a:pr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4" name="îşḻîdé">
                <a:extLst>
                  <a:ext uri="{FF2B5EF4-FFF2-40B4-BE49-F238E27FC236}">
                    <a16:creationId xmlns:a16="http://schemas.microsoft.com/office/drawing/2014/main" id="{9172FCE6-76C4-4B2F-88B9-318E76EF8416}"/>
                  </a:ext>
                </a:extLst>
              </p:cNvPr>
              <p:cNvSpPr/>
              <p:nvPr/>
            </p:nvSpPr>
            <p:spPr bwMode="auto">
              <a:xfrm>
                <a:off x="8870951" y="3073400"/>
                <a:ext cx="26988" cy="211138"/>
              </a:xfrm>
              <a:prstGeom prst="rect">
                <a:avLst/>
              </a:pr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5" name="îšḷíḍè">
                <a:extLst>
                  <a:ext uri="{FF2B5EF4-FFF2-40B4-BE49-F238E27FC236}">
                    <a16:creationId xmlns:a16="http://schemas.microsoft.com/office/drawing/2014/main" id="{C41C44C2-7EE4-4BF3-B762-DE89C38707EB}"/>
                  </a:ext>
                </a:extLst>
              </p:cNvPr>
              <p:cNvSpPr/>
              <p:nvPr/>
            </p:nvSpPr>
            <p:spPr bwMode="auto">
              <a:xfrm>
                <a:off x="8942388" y="3000375"/>
                <a:ext cx="26988" cy="285750"/>
              </a:xfrm>
              <a:prstGeom prst="rect">
                <a:avLst/>
              </a:pr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6" name="iSlïde">
                <a:extLst>
                  <a:ext uri="{FF2B5EF4-FFF2-40B4-BE49-F238E27FC236}">
                    <a16:creationId xmlns:a16="http://schemas.microsoft.com/office/drawing/2014/main" id="{3C6C1C50-3052-422A-BFE5-93D6819F4A87}"/>
                  </a:ext>
                </a:extLst>
              </p:cNvPr>
              <p:cNvSpPr/>
              <p:nvPr/>
            </p:nvSpPr>
            <p:spPr bwMode="auto">
              <a:xfrm>
                <a:off x="9015413" y="2928938"/>
                <a:ext cx="26988" cy="355600"/>
              </a:xfrm>
              <a:prstGeom prst="rect">
                <a:avLst/>
              </a:pr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7" name="íṣľíḋê">
                <a:extLst>
                  <a:ext uri="{FF2B5EF4-FFF2-40B4-BE49-F238E27FC236}">
                    <a16:creationId xmlns:a16="http://schemas.microsoft.com/office/drawing/2014/main" id="{6D014D6D-67A7-4121-8182-E358564451E7}"/>
                  </a:ext>
                </a:extLst>
              </p:cNvPr>
              <p:cNvSpPr/>
              <p:nvPr/>
            </p:nvSpPr>
            <p:spPr bwMode="auto">
              <a:xfrm>
                <a:off x="8440738" y="3416300"/>
                <a:ext cx="601663" cy="384175"/>
              </a:xfrm>
              <a:custGeom>
                <a:avLst/>
                <a:gdLst>
                  <a:gd name="T0" fmla="*/ 379 w 379"/>
                  <a:gd name="T1" fmla="*/ 242 h 242"/>
                  <a:gd name="T2" fmla="*/ 0 w 379"/>
                  <a:gd name="T3" fmla="*/ 242 h 242"/>
                  <a:gd name="T4" fmla="*/ 0 w 379"/>
                  <a:gd name="T5" fmla="*/ 0 h 242"/>
                  <a:gd name="T6" fmla="*/ 379 w 379"/>
                  <a:gd name="T7" fmla="*/ 0 h 242"/>
                  <a:gd name="T8" fmla="*/ 379 w 379"/>
                  <a:gd name="T9" fmla="*/ 242 h 242"/>
                  <a:gd name="T10" fmla="*/ 17 w 379"/>
                  <a:gd name="T11" fmla="*/ 225 h 242"/>
                  <a:gd name="T12" fmla="*/ 362 w 379"/>
                  <a:gd name="T13" fmla="*/ 225 h 242"/>
                  <a:gd name="T14" fmla="*/ 362 w 379"/>
                  <a:gd name="T15" fmla="*/ 16 h 242"/>
                  <a:gd name="T16" fmla="*/ 17 w 379"/>
                  <a:gd name="T17" fmla="*/ 16 h 242"/>
                  <a:gd name="T18" fmla="*/ 17 w 379"/>
                  <a:gd name="T19" fmla="*/ 22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9" h="242">
                    <a:moveTo>
                      <a:pt x="379" y="242"/>
                    </a:moveTo>
                    <a:lnTo>
                      <a:pt x="0" y="242"/>
                    </a:lnTo>
                    <a:lnTo>
                      <a:pt x="0" y="0"/>
                    </a:lnTo>
                    <a:lnTo>
                      <a:pt x="379" y="0"/>
                    </a:lnTo>
                    <a:lnTo>
                      <a:pt x="379" y="242"/>
                    </a:lnTo>
                    <a:close/>
                    <a:moveTo>
                      <a:pt x="17" y="225"/>
                    </a:moveTo>
                    <a:lnTo>
                      <a:pt x="362" y="225"/>
                    </a:lnTo>
                    <a:lnTo>
                      <a:pt x="362" y="16"/>
                    </a:lnTo>
                    <a:lnTo>
                      <a:pt x="17" y="16"/>
                    </a:lnTo>
                    <a:lnTo>
                      <a:pt x="17" y="225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8" name="ïslîḋê">
                <a:extLst>
                  <a:ext uri="{FF2B5EF4-FFF2-40B4-BE49-F238E27FC236}">
                    <a16:creationId xmlns:a16="http://schemas.microsoft.com/office/drawing/2014/main" id="{1D74E3E6-3C4B-4C8E-9714-A58F804FD214}"/>
                  </a:ext>
                </a:extLst>
              </p:cNvPr>
              <p:cNvSpPr/>
              <p:nvPr/>
            </p:nvSpPr>
            <p:spPr bwMode="auto">
              <a:xfrm>
                <a:off x="8455026" y="3455988"/>
                <a:ext cx="574675" cy="331788"/>
              </a:xfrm>
              <a:custGeom>
                <a:avLst/>
                <a:gdLst>
                  <a:gd name="T0" fmla="*/ 257 w 362"/>
                  <a:gd name="T1" fmla="*/ 85 h 209"/>
                  <a:gd name="T2" fmla="*/ 159 w 362"/>
                  <a:gd name="T3" fmla="*/ 43 h 209"/>
                  <a:gd name="T4" fmla="*/ 55 w 362"/>
                  <a:gd name="T5" fmla="*/ 114 h 209"/>
                  <a:gd name="T6" fmla="*/ 0 w 362"/>
                  <a:gd name="T7" fmla="*/ 58 h 209"/>
                  <a:gd name="T8" fmla="*/ 0 w 362"/>
                  <a:gd name="T9" fmla="*/ 209 h 209"/>
                  <a:gd name="T10" fmla="*/ 362 w 362"/>
                  <a:gd name="T11" fmla="*/ 209 h 209"/>
                  <a:gd name="T12" fmla="*/ 362 w 362"/>
                  <a:gd name="T13" fmla="*/ 0 h 209"/>
                  <a:gd name="T14" fmla="*/ 257 w 362"/>
                  <a:gd name="T15" fmla="*/ 8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209">
                    <a:moveTo>
                      <a:pt x="257" y="85"/>
                    </a:moveTo>
                    <a:lnTo>
                      <a:pt x="159" y="43"/>
                    </a:lnTo>
                    <a:lnTo>
                      <a:pt x="55" y="114"/>
                    </a:lnTo>
                    <a:lnTo>
                      <a:pt x="0" y="58"/>
                    </a:lnTo>
                    <a:lnTo>
                      <a:pt x="0" y="209"/>
                    </a:lnTo>
                    <a:lnTo>
                      <a:pt x="362" y="209"/>
                    </a:lnTo>
                    <a:lnTo>
                      <a:pt x="362" y="0"/>
                    </a:lnTo>
                    <a:lnTo>
                      <a:pt x="257" y="8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9" name="íṧḷïḋè">
                <a:extLst>
                  <a:ext uri="{FF2B5EF4-FFF2-40B4-BE49-F238E27FC236}">
                    <a16:creationId xmlns:a16="http://schemas.microsoft.com/office/drawing/2014/main" id="{112853E7-FC17-4D89-B1EA-9E65A6ABA49D}"/>
                  </a:ext>
                </a:extLst>
              </p:cNvPr>
              <p:cNvSpPr/>
              <p:nvPr/>
            </p:nvSpPr>
            <p:spPr bwMode="auto">
              <a:xfrm>
                <a:off x="8440738" y="3427413"/>
                <a:ext cx="601663" cy="373063"/>
              </a:xfrm>
              <a:custGeom>
                <a:avLst/>
                <a:gdLst>
                  <a:gd name="T0" fmla="*/ 379 w 379"/>
                  <a:gd name="T1" fmla="*/ 235 h 235"/>
                  <a:gd name="T2" fmla="*/ 0 w 379"/>
                  <a:gd name="T3" fmla="*/ 235 h 235"/>
                  <a:gd name="T4" fmla="*/ 0 w 379"/>
                  <a:gd name="T5" fmla="*/ 55 h 235"/>
                  <a:gd name="T6" fmla="*/ 65 w 379"/>
                  <a:gd name="T7" fmla="*/ 121 h 235"/>
                  <a:gd name="T8" fmla="*/ 166 w 379"/>
                  <a:gd name="T9" fmla="*/ 51 h 235"/>
                  <a:gd name="T10" fmla="*/ 264 w 379"/>
                  <a:gd name="T11" fmla="*/ 93 h 235"/>
                  <a:gd name="T12" fmla="*/ 379 w 379"/>
                  <a:gd name="T13" fmla="*/ 0 h 235"/>
                  <a:gd name="T14" fmla="*/ 379 w 379"/>
                  <a:gd name="T15" fmla="*/ 235 h 235"/>
                  <a:gd name="T16" fmla="*/ 17 w 379"/>
                  <a:gd name="T17" fmla="*/ 218 h 235"/>
                  <a:gd name="T18" fmla="*/ 362 w 379"/>
                  <a:gd name="T19" fmla="*/ 218 h 235"/>
                  <a:gd name="T20" fmla="*/ 362 w 379"/>
                  <a:gd name="T21" fmla="*/ 35 h 235"/>
                  <a:gd name="T22" fmla="*/ 267 w 379"/>
                  <a:gd name="T23" fmla="*/ 113 h 235"/>
                  <a:gd name="T24" fmla="*/ 168 w 379"/>
                  <a:gd name="T25" fmla="*/ 70 h 235"/>
                  <a:gd name="T26" fmla="*/ 63 w 379"/>
                  <a:gd name="T27" fmla="*/ 142 h 235"/>
                  <a:gd name="T28" fmla="*/ 17 w 379"/>
                  <a:gd name="T29" fmla="*/ 97 h 235"/>
                  <a:gd name="T30" fmla="*/ 17 w 379"/>
                  <a:gd name="T31" fmla="*/ 218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9" h="235">
                    <a:moveTo>
                      <a:pt x="379" y="235"/>
                    </a:moveTo>
                    <a:lnTo>
                      <a:pt x="0" y="235"/>
                    </a:lnTo>
                    <a:lnTo>
                      <a:pt x="0" y="55"/>
                    </a:lnTo>
                    <a:lnTo>
                      <a:pt x="65" y="121"/>
                    </a:lnTo>
                    <a:lnTo>
                      <a:pt x="166" y="51"/>
                    </a:lnTo>
                    <a:lnTo>
                      <a:pt x="264" y="93"/>
                    </a:lnTo>
                    <a:lnTo>
                      <a:pt x="379" y="0"/>
                    </a:lnTo>
                    <a:lnTo>
                      <a:pt x="379" y="235"/>
                    </a:lnTo>
                    <a:close/>
                    <a:moveTo>
                      <a:pt x="17" y="218"/>
                    </a:moveTo>
                    <a:lnTo>
                      <a:pt x="362" y="218"/>
                    </a:lnTo>
                    <a:lnTo>
                      <a:pt x="362" y="35"/>
                    </a:lnTo>
                    <a:lnTo>
                      <a:pt x="267" y="113"/>
                    </a:lnTo>
                    <a:lnTo>
                      <a:pt x="168" y="70"/>
                    </a:lnTo>
                    <a:lnTo>
                      <a:pt x="63" y="142"/>
                    </a:lnTo>
                    <a:lnTo>
                      <a:pt x="17" y="97"/>
                    </a:lnTo>
                    <a:lnTo>
                      <a:pt x="17" y="218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0" name="îŝḷïďé">
                <a:extLst>
                  <a:ext uri="{FF2B5EF4-FFF2-40B4-BE49-F238E27FC236}">
                    <a16:creationId xmlns:a16="http://schemas.microsoft.com/office/drawing/2014/main" id="{B238619C-4F89-4316-9AE6-11B9AF982DE4}"/>
                  </a:ext>
                </a:extLst>
              </p:cNvPr>
              <p:cNvSpPr/>
              <p:nvPr/>
            </p:nvSpPr>
            <p:spPr bwMode="auto">
              <a:xfrm>
                <a:off x="8064501" y="3536950"/>
                <a:ext cx="104775" cy="1047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1" name="íšḷîḓê">
                <a:extLst>
                  <a:ext uri="{FF2B5EF4-FFF2-40B4-BE49-F238E27FC236}">
                    <a16:creationId xmlns:a16="http://schemas.microsoft.com/office/drawing/2014/main" id="{24DA7498-043E-409B-90A6-DF53BE51AAE6}"/>
                  </a:ext>
                </a:extLst>
              </p:cNvPr>
              <p:cNvSpPr/>
              <p:nvPr/>
            </p:nvSpPr>
            <p:spPr bwMode="auto">
              <a:xfrm>
                <a:off x="8050213" y="3524250"/>
                <a:ext cx="133350" cy="131763"/>
              </a:xfrm>
              <a:custGeom>
                <a:avLst/>
                <a:gdLst>
                  <a:gd name="T0" fmla="*/ 59 w 118"/>
                  <a:gd name="T1" fmla="*/ 118 h 118"/>
                  <a:gd name="T2" fmla="*/ 0 w 118"/>
                  <a:gd name="T3" fmla="*/ 59 h 118"/>
                  <a:gd name="T4" fmla="*/ 59 w 118"/>
                  <a:gd name="T5" fmla="*/ 0 h 118"/>
                  <a:gd name="T6" fmla="*/ 118 w 118"/>
                  <a:gd name="T7" fmla="*/ 59 h 118"/>
                  <a:gd name="T8" fmla="*/ 59 w 118"/>
                  <a:gd name="T9" fmla="*/ 118 h 118"/>
                  <a:gd name="T10" fmla="*/ 59 w 118"/>
                  <a:gd name="T11" fmla="*/ 24 h 118"/>
                  <a:gd name="T12" fmla="*/ 24 w 118"/>
                  <a:gd name="T13" fmla="*/ 59 h 118"/>
                  <a:gd name="T14" fmla="*/ 59 w 118"/>
                  <a:gd name="T15" fmla="*/ 94 h 118"/>
                  <a:gd name="T16" fmla="*/ 94 w 118"/>
                  <a:gd name="T17" fmla="*/ 59 h 118"/>
                  <a:gd name="T18" fmla="*/ 59 w 118"/>
                  <a:gd name="T19" fmla="*/ 2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118">
                    <a:moveTo>
                      <a:pt x="59" y="118"/>
                    </a:moveTo>
                    <a:cubicBezTo>
                      <a:pt x="26" y="118"/>
                      <a:pt x="0" y="92"/>
                      <a:pt x="0" y="59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92" y="0"/>
                      <a:pt x="118" y="26"/>
                      <a:pt x="118" y="59"/>
                    </a:cubicBezTo>
                    <a:cubicBezTo>
                      <a:pt x="118" y="92"/>
                      <a:pt x="92" y="118"/>
                      <a:pt x="59" y="118"/>
                    </a:cubicBezTo>
                    <a:close/>
                    <a:moveTo>
                      <a:pt x="59" y="24"/>
                    </a:moveTo>
                    <a:cubicBezTo>
                      <a:pt x="40" y="24"/>
                      <a:pt x="24" y="40"/>
                      <a:pt x="24" y="59"/>
                    </a:cubicBezTo>
                    <a:cubicBezTo>
                      <a:pt x="24" y="78"/>
                      <a:pt x="40" y="94"/>
                      <a:pt x="59" y="94"/>
                    </a:cubicBezTo>
                    <a:cubicBezTo>
                      <a:pt x="78" y="94"/>
                      <a:pt x="94" y="78"/>
                      <a:pt x="94" y="59"/>
                    </a:cubicBezTo>
                    <a:cubicBezTo>
                      <a:pt x="94" y="40"/>
                      <a:pt x="78" y="24"/>
                      <a:pt x="59" y="24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2" name="íṩļïďe">
                <a:extLst>
                  <a:ext uri="{FF2B5EF4-FFF2-40B4-BE49-F238E27FC236}">
                    <a16:creationId xmlns:a16="http://schemas.microsoft.com/office/drawing/2014/main" id="{D59B8239-7DC5-4FCA-B1C0-33BD48F91356}"/>
                  </a:ext>
                </a:extLst>
              </p:cNvPr>
              <p:cNvSpPr/>
              <p:nvPr/>
            </p:nvSpPr>
            <p:spPr bwMode="auto">
              <a:xfrm>
                <a:off x="7885113" y="3359150"/>
                <a:ext cx="104775" cy="1047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3" name="î$ļiḓê">
                <a:extLst>
                  <a:ext uri="{FF2B5EF4-FFF2-40B4-BE49-F238E27FC236}">
                    <a16:creationId xmlns:a16="http://schemas.microsoft.com/office/drawing/2014/main" id="{880BB218-B6BF-4ADE-B3DA-0D741F436C02}"/>
                  </a:ext>
                </a:extLst>
              </p:cNvPr>
              <p:cNvSpPr/>
              <p:nvPr/>
            </p:nvSpPr>
            <p:spPr bwMode="auto">
              <a:xfrm>
                <a:off x="7872413" y="3344863"/>
                <a:ext cx="131763" cy="131763"/>
              </a:xfrm>
              <a:custGeom>
                <a:avLst/>
                <a:gdLst>
                  <a:gd name="T0" fmla="*/ 59 w 118"/>
                  <a:gd name="T1" fmla="*/ 118 h 118"/>
                  <a:gd name="T2" fmla="*/ 0 w 118"/>
                  <a:gd name="T3" fmla="*/ 59 h 118"/>
                  <a:gd name="T4" fmla="*/ 59 w 118"/>
                  <a:gd name="T5" fmla="*/ 0 h 118"/>
                  <a:gd name="T6" fmla="*/ 118 w 118"/>
                  <a:gd name="T7" fmla="*/ 59 h 118"/>
                  <a:gd name="T8" fmla="*/ 59 w 118"/>
                  <a:gd name="T9" fmla="*/ 118 h 118"/>
                  <a:gd name="T10" fmla="*/ 59 w 118"/>
                  <a:gd name="T11" fmla="*/ 24 h 118"/>
                  <a:gd name="T12" fmla="*/ 24 w 118"/>
                  <a:gd name="T13" fmla="*/ 59 h 118"/>
                  <a:gd name="T14" fmla="*/ 59 w 118"/>
                  <a:gd name="T15" fmla="*/ 94 h 118"/>
                  <a:gd name="T16" fmla="*/ 94 w 118"/>
                  <a:gd name="T17" fmla="*/ 59 h 118"/>
                  <a:gd name="T18" fmla="*/ 59 w 118"/>
                  <a:gd name="T19" fmla="*/ 2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118">
                    <a:moveTo>
                      <a:pt x="59" y="118"/>
                    </a:moveTo>
                    <a:cubicBezTo>
                      <a:pt x="26" y="118"/>
                      <a:pt x="0" y="92"/>
                      <a:pt x="0" y="59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92" y="0"/>
                      <a:pt x="118" y="26"/>
                      <a:pt x="118" y="59"/>
                    </a:cubicBezTo>
                    <a:cubicBezTo>
                      <a:pt x="118" y="92"/>
                      <a:pt x="92" y="118"/>
                      <a:pt x="59" y="118"/>
                    </a:cubicBezTo>
                    <a:close/>
                    <a:moveTo>
                      <a:pt x="59" y="24"/>
                    </a:moveTo>
                    <a:cubicBezTo>
                      <a:pt x="40" y="24"/>
                      <a:pt x="24" y="40"/>
                      <a:pt x="24" y="59"/>
                    </a:cubicBezTo>
                    <a:cubicBezTo>
                      <a:pt x="24" y="78"/>
                      <a:pt x="40" y="94"/>
                      <a:pt x="59" y="94"/>
                    </a:cubicBezTo>
                    <a:cubicBezTo>
                      <a:pt x="78" y="94"/>
                      <a:pt x="94" y="78"/>
                      <a:pt x="94" y="59"/>
                    </a:cubicBezTo>
                    <a:cubicBezTo>
                      <a:pt x="94" y="40"/>
                      <a:pt x="78" y="24"/>
                      <a:pt x="59" y="24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4" name="íşļïdé">
                <a:extLst>
                  <a:ext uri="{FF2B5EF4-FFF2-40B4-BE49-F238E27FC236}">
                    <a16:creationId xmlns:a16="http://schemas.microsoft.com/office/drawing/2014/main" id="{36E57B49-A30C-4C0C-AE1D-A52E2977BF9F}"/>
                  </a:ext>
                </a:extLst>
              </p:cNvPr>
              <p:cNvSpPr/>
              <p:nvPr/>
            </p:nvSpPr>
            <p:spPr bwMode="auto">
              <a:xfrm>
                <a:off x="7885113" y="3359150"/>
                <a:ext cx="287338" cy="285750"/>
              </a:xfrm>
              <a:custGeom>
                <a:avLst/>
                <a:gdLst>
                  <a:gd name="T0" fmla="*/ 0 w 181"/>
                  <a:gd name="T1" fmla="*/ 180 h 180"/>
                  <a:gd name="T2" fmla="*/ 181 w 181"/>
                  <a:gd name="T3" fmla="*/ 0 h 180"/>
                  <a:gd name="T4" fmla="*/ 0 w 181"/>
                  <a:gd name="T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1" h="180">
                    <a:moveTo>
                      <a:pt x="0" y="180"/>
                    </a:moveTo>
                    <a:lnTo>
                      <a:pt x="181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5" name="îsḻiḍè">
                <a:extLst>
                  <a:ext uri="{FF2B5EF4-FFF2-40B4-BE49-F238E27FC236}">
                    <a16:creationId xmlns:a16="http://schemas.microsoft.com/office/drawing/2014/main" id="{6727BED1-4C07-4C24-9DAF-F20AC0462723}"/>
                  </a:ext>
                </a:extLst>
              </p:cNvPr>
              <p:cNvSpPr/>
              <p:nvPr/>
            </p:nvSpPr>
            <p:spPr bwMode="auto">
              <a:xfrm>
                <a:off x="7877176" y="3349625"/>
                <a:ext cx="303213" cy="303213"/>
              </a:xfrm>
              <a:custGeom>
                <a:avLst/>
                <a:gdLst>
                  <a:gd name="T0" fmla="*/ 11 w 191"/>
                  <a:gd name="T1" fmla="*/ 191 h 191"/>
                  <a:gd name="T2" fmla="*/ 0 w 191"/>
                  <a:gd name="T3" fmla="*/ 180 h 191"/>
                  <a:gd name="T4" fmla="*/ 180 w 191"/>
                  <a:gd name="T5" fmla="*/ 0 h 191"/>
                  <a:gd name="T6" fmla="*/ 191 w 191"/>
                  <a:gd name="T7" fmla="*/ 11 h 191"/>
                  <a:gd name="T8" fmla="*/ 11 w 191"/>
                  <a:gd name="T9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91">
                    <a:moveTo>
                      <a:pt x="11" y="191"/>
                    </a:moveTo>
                    <a:lnTo>
                      <a:pt x="0" y="180"/>
                    </a:lnTo>
                    <a:lnTo>
                      <a:pt x="180" y="0"/>
                    </a:lnTo>
                    <a:lnTo>
                      <a:pt x="191" y="11"/>
                    </a:lnTo>
                    <a:lnTo>
                      <a:pt x="11" y="191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2" name="işḷîḋê">
              <a:extLst>
                <a:ext uri="{FF2B5EF4-FFF2-40B4-BE49-F238E27FC236}">
                  <a16:creationId xmlns:a16="http://schemas.microsoft.com/office/drawing/2014/main" id="{A55EC46F-71EB-4E28-827D-9205217BB6C5}"/>
                </a:ext>
              </a:extLst>
            </p:cNvPr>
            <p:cNvGrpSpPr/>
            <p:nvPr/>
          </p:nvGrpSpPr>
          <p:grpSpPr>
            <a:xfrm>
              <a:off x="5186614" y="4857012"/>
              <a:ext cx="1593850" cy="554037"/>
              <a:chOff x="2336800" y="976313"/>
              <a:chExt cx="1593850" cy="554037"/>
            </a:xfrm>
          </p:grpSpPr>
          <p:sp>
            <p:nvSpPr>
              <p:cNvPr id="35" name="íṡļïdè">
                <a:extLst>
                  <a:ext uri="{FF2B5EF4-FFF2-40B4-BE49-F238E27FC236}">
                    <a16:creationId xmlns:a16="http://schemas.microsoft.com/office/drawing/2014/main" id="{11BAB0CF-AE7C-45D3-9BE7-2C8DFBC06546}"/>
                  </a:ext>
                </a:extLst>
              </p:cNvPr>
              <p:cNvSpPr txBox="1"/>
              <p:nvPr/>
            </p:nvSpPr>
            <p:spPr>
              <a:xfrm>
                <a:off x="2336800" y="976313"/>
                <a:ext cx="902811" cy="2809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prstTxWarp prst="textPlain">
                  <a:avLst/>
                </a:prstTxWarp>
                <a:normAutofit fontScale="77500" lnSpcReduction="20000"/>
              </a:bodyPr>
              <a:lstStyle/>
              <a:p>
                <a:r>
                  <a:rPr lang="en-US" altLang="zh-CN" dirty="0">
                    <a:solidFill>
                      <a:schemeClr val="accent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PROJECT</a:t>
                </a:r>
                <a:endParaRPr lang="zh-CN" altLang="en-US" dirty="0">
                  <a:solidFill>
                    <a:schemeClr val="accent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6" name="i$líḍé">
                <a:extLst>
                  <a:ext uri="{FF2B5EF4-FFF2-40B4-BE49-F238E27FC236}">
                    <a16:creationId xmlns:a16="http://schemas.microsoft.com/office/drawing/2014/main" id="{38B61DD2-8A39-45B4-A8E8-410F3C45EBB0}"/>
                  </a:ext>
                </a:extLst>
              </p:cNvPr>
              <p:cNvSpPr txBox="1"/>
              <p:nvPr/>
            </p:nvSpPr>
            <p:spPr>
              <a:xfrm>
                <a:off x="2336800" y="1289510"/>
                <a:ext cx="563563" cy="22891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prstTxWarp prst="textPlain">
                  <a:avLst/>
                </a:prstTxWarp>
                <a:normAutofit fontScale="62500" lnSpcReduction="20000"/>
              </a:bodyPr>
              <a:lstStyle/>
              <a:p>
                <a:r>
                  <a:rPr lang="en-US" altLang="zh-CN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PLAN</a:t>
                </a:r>
                <a:endPara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7" name="íṩḻîḋe">
                <a:extLst>
                  <a:ext uri="{FF2B5EF4-FFF2-40B4-BE49-F238E27FC236}">
                    <a16:creationId xmlns:a16="http://schemas.microsoft.com/office/drawing/2014/main" id="{90DAB71B-FB06-4842-A4B0-72A5D46083F7}"/>
                  </a:ext>
                </a:extLst>
              </p:cNvPr>
              <p:cNvSpPr txBox="1"/>
              <p:nvPr/>
            </p:nvSpPr>
            <p:spPr>
              <a:xfrm>
                <a:off x="2955925" y="1285240"/>
                <a:ext cx="463549" cy="23745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prstTxWarp prst="textPlain">
                  <a:avLst/>
                </a:prstTxWarp>
                <a:normAutofit fontScale="55000" lnSpcReduction="20000"/>
              </a:bodyPr>
              <a:lstStyle/>
              <a:p>
                <a:r>
                  <a:rPr lang="en-US" altLang="zh-CN" dirty="0">
                    <a:solidFill>
                      <a:schemeClr val="accent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2030</a:t>
                </a:r>
                <a:endParaRPr lang="zh-CN" altLang="en-US" dirty="0">
                  <a:solidFill>
                    <a:schemeClr val="accent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8" name="îṩ1ïḑe">
                <a:extLst>
                  <a:ext uri="{FF2B5EF4-FFF2-40B4-BE49-F238E27FC236}">
                    <a16:creationId xmlns:a16="http://schemas.microsoft.com/office/drawing/2014/main" id="{ED1A5670-A51B-4D9A-835D-3F78C91860F5}"/>
                  </a:ext>
                </a:extLst>
              </p:cNvPr>
              <p:cNvSpPr/>
              <p:nvPr/>
            </p:nvSpPr>
            <p:spPr>
              <a:xfrm>
                <a:off x="3289300" y="981075"/>
                <a:ext cx="641350" cy="539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9" name="ïṣḷidé">
                <a:extLst>
                  <a:ext uri="{FF2B5EF4-FFF2-40B4-BE49-F238E27FC236}">
                    <a16:creationId xmlns:a16="http://schemas.microsoft.com/office/drawing/2014/main" id="{3FAB80BE-8B11-40B9-BE56-E40DF6A82BE3}"/>
                  </a:ext>
                </a:extLst>
              </p:cNvPr>
              <p:cNvSpPr/>
              <p:nvPr/>
            </p:nvSpPr>
            <p:spPr>
              <a:xfrm>
                <a:off x="3289300" y="1081405"/>
                <a:ext cx="641350" cy="539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0" name="ïś1íḑè">
                <a:extLst>
                  <a:ext uri="{FF2B5EF4-FFF2-40B4-BE49-F238E27FC236}">
                    <a16:creationId xmlns:a16="http://schemas.microsoft.com/office/drawing/2014/main" id="{C288FFB5-E276-45D4-9C29-8E801A13C2E3}"/>
                  </a:ext>
                </a:extLst>
              </p:cNvPr>
              <p:cNvSpPr/>
              <p:nvPr/>
            </p:nvSpPr>
            <p:spPr>
              <a:xfrm>
                <a:off x="3289300" y="1181735"/>
                <a:ext cx="641350" cy="539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1" name="íš1idè">
                <a:extLst>
                  <a:ext uri="{FF2B5EF4-FFF2-40B4-BE49-F238E27FC236}">
                    <a16:creationId xmlns:a16="http://schemas.microsoft.com/office/drawing/2014/main" id="{9D8F6335-8B37-4EBB-88B5-C2997D2FB29E}"/>
                  </a:ext>
                </a:extLst>
              </p:cNvPr>
              <p:cNvSpPr/>
              <p:nvPr/>
            </p:nvSpPr>
            <p:spPr>
              <a:xfrm>
                <a:off x="3470274" y="1282065"/>
                <a:ext cx="460375" cy="476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2" name="îşļïḑé">
                <a:extLst>
                  <a:ext uri="{FF2B5EF4-FFF2-40B4-BE49-F238E27FC236}">
                    <a16:creationId xmlns:a16="http://schemas.microsoft.com/office/drawing/2014/main" id="{3E1C78B7-4027-440D-B48F-487A5D36CDEB}"/>
                  </a:ext>
                </a:extLst>
              </p:cNvPr>
              <p:cNvSpPr/>
              <p:nvPr/>
            </p:nvSpPr>
            <p:spPr>
              <a:xfrm>
                <a:off x="3470274" y="1382395"/>
                <a:ext cx="460375" cy="476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3" name="ïsḻïḍê">
                <a:extLst>
                  <a:ext uri="{FF2B5EF4-FFF2-40B4-BE49-F238E27FC236}">
                    <a16:creationId xmlns:a16="http://schemas.microsoft.com/office/drawing/2014/main" id="{B26A3483-BAE0-4E0C-8E75-DCFB751D5BBA}"/>
                  </a:ext>
                </a:extLst>
              </p:cNvPr>
              <p:cNvSpPr/>
              <p:nvPr/>
            </p:nvSpPr>
            <p:spPr>
              <a:xfrm>
                <a:off x="3470274" y="1482725"/>
                <a:ext cx="460375" cy="476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sp>
          <p:nvSpPr>
            <p:cNvPr id="13" name="íṩḻîďè">
              <a:extLst>
                <a:ext uri="{FF2B5EF4-FFF2-40B4-BE49-F238E27FC236}">
                  <a16:creationId xmlns:a16="http://schemas.microsoft.com/office/drawing/2014/main" id="{126A609E-3A13-483A-A305-F00E22405677}"/>
                </a:ext>
              </a:extLst>
            </p:cNvPr>
            <p:cNvSpPr/>
            <p:nvPr/>
          </p:nvSpPr>
          <p:spPr bwMode="auto">
            <a:xfrm>
              <a:off x="8064611" y="1742573"/>
              <a:ext cx="1674193" cy="363483"/>
            </a:xfrm>
            <a:prstGeom prst="roundRect">
              <a:avLst>
                <a:gd name="adj" fmla="val 14047"/>
              </a:avLst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How to train</a:t>
              </a:r>
            </a:p>
          </p:txBody>
        </p:sp>
        <p:sp>
          <p:nvSpPr>
            <p:cNvPr id="20" name="îşlîḑe">
              <a:extLst>
                <a:ext uri="{FF2B5EF4-FFF2-40B4-BE49-F238E27FC236}">
                  <a16:creationId xmlns:a16="http://schemas.microsoft.com/office/drawing/2014/main" id="{1CB9731A-9D29-40EE-A509-9FEF9A839A83}"/>
                </a:ext>
              </a:extLst>
            </p:cNvPr>
            <p:cNvSpPr/>
            <p:nvPr/>
          </p:nvSpPr>
          <p:spPr>
            <a:xfrm>
              <a:off x="7853689" y="2201793"/>
              <a:ext cx="3705706" cy="1472831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rmAutofit/>
            </a:bodyPr>
            <a:lstStyle/>
            <a:p>
              <a:pPr>
                <a:lnSpc>
                  <a:spcPct val="170000"/>
                </a:lnSpc>
                <a:spcBef>
                  <a:spcPct val="0"/>
                </a:spcBef>
              </a:pPr>
              <a:r>
                <a:rPr lang="en-US" altLang="zh-CN" sz="1200" dirty="0" err="1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Jupyter</a:t>
              </a:r>
              <a:r>
                <a:rPr lang="en-US" altLang="zh-CN" sz="12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 notebook is a web-based application for interactive computing. It can be applied to the whole process of Computing: development, documentation, running code and displaying results.</a:t>
              </a:r>
              <a:endParaRPr lang="zh-CN" altLang="en-US" sz="1200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1" name="îSḻídè">
              <a:extLst>
                <a:ext uri="{FF2B5EF4-FFF2-40B4-BE49-F238E27FC236}">
                  <a16:creationId xmlns:a16="http://schemas.microsoft.com/office/drawing/2014/main" id="{935416E6-3C6E-44AE-B58F-EF0FFB591C99}"/>
                </a:ext>
              </a:extLst>
            </p:cNvPr>
            <p:cNvSpPr/>
            <p:nvPr/>
          </p:nvSpPr>
          <p:spPr bwMode="auto">
            <a:xfrm>
              <a:off x="8064611" y="3932568"/>
              <a:ext cx="1674193" cy="482988"/>
            </a:xfrm>
            <a:prstGeom prst="roundRect">
              <a:avLst>
                <a:gd name="adj" fmla="val 14047"/>
              </a:avLst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What’s Panda</a:t>
              </a:r>
            </a:p>
          </p:txBody>
        </p:sp>
        <p:sp>
          <p:nvSpPr>
            <p:cNvPr id="22" name="ïṩľîḋé">
              <a:extLst>
                <a:ext uri="{FF2B5EF4-FFF2-40B4-BE49-F238E27FC236}">
                  <a16:creationId xmlns:a16="http://schemas.microsoft.com/office/drawing/2014/main" id="{1C85CC22-9262-4171-82EA-26CF97F544DC}"/>
                </a:ext>
              </a:extLst>
            </p:cNvPr>
            <p:cNvSpPr/>
            <p:nvPr/>
          </p:nvSpPr>
          <p:spPr>
            <a:xfrm>
              <a:off x="8018811" y="4581994"/>
              <a:ext cx="3705706" cy="11615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rmAutofit/>
            </a:bodyPr>
            <a:lstStyle/>
            <a:p>
              <a:pPr>
                <a:lnSpc>
                  <a:spcPct val="170000"/>
                </a:lnSpc>
                <a:spcBef>
                  <a:spcPct val="0"/>
                </a:spcBef>
              </a:pPr>
              <a:r>
                <a:rPr lang="en-US" altLang="zh-CN" sz="12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Panda is a data analysis tool based on </a:t>
              </a:r>
              <a:r>
                <a:rPr lang="en-US" altLang="zh-CN" sz="1200" dirty="0" err="1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numpy</a:t>
              </a:r>
              <a:r>
                <a:rPr lang="en-US" altLang="zh-CN" sz="12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, which can operate large data sets more conveniently.</a:t>
              </a:r>
              <a:endParaRPr lang="zh-CN" altLang="en-US" sz="1200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3296C37-45AC-438E-A002-E0E28942CFB5}"/>
                </a:ext>
              </a:extLst>
            </p:cNvPr>
            <p:cNvCxnSpPr>
              <a:cxnSpLocks/>
            </p:cNvCxnSpPr>
            <p:nvPr/>
          </p:nvCxnSpPr>
          <p:spPr>
            <a:xfrm>
              <a:off x="8045735" y="3782955"/>
              <a:ext cx="338613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îşḻïḍe">
              <a:extLst>
                <a:ext uri="{FF2B5EF4-FFF2-40B4-BE49-F238E27FC236}">
                  <a16:creationId xmlns:a16="http://schemas.microsoft.com/office/drawing/2014/main" id="{F60E8035-85D6-4600-8512-659838E9EFB5}"/>
                </a:ext>
              </a:extLst>
            </p:cNvPr>
            <p:cNvSpPr/>
            <p:nvPr/>
          </p:nvSpPr>
          <p:spPr bwMode="auto">
            <a:xfrm>
              <a:off x="686060" y="1742573"/>
              <a:ext cx="1568868" cy="363483"/>
            </a:xfrm>
            <a:prstGeom prst="roundRect">
              <a:avLst>
                <a:gd name="adj" fmla="val 14047"/>
              </a:avLst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Why</a:t>
              </a:r>
              <a:r>
                <a:rPr lang="zh-CN" altLang="en-US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Flask?</a:t>
              </a:r>
            </a:p>
          </p:txBody>
        </p:sp>
        <p:sp>
          <p:nvSpPr>
            <p:cNvPr id="28" name="işľîḋé">
              <a:extLst>
                <a:ext uri="{FF2B5EF4-FFF2-40B4-BE49-F238E27FC236}">
                  <a16:creationId xmlns:a16="http://schemas.microsoft.com/office/drawing/2014/main" id="{9D55B7B4-9C06-4FD6-8634-0EB17F03085C}"/>
                </a:ext>
              </a:extLst>
            </p:cNvPr>
            <p:cNvSpPr/>
            <p:nvPr/>
          </p:nvSpPr>
          <p:spPr>
            <a:xfrm>
              <a:off x="686059" y="2106056"/>
              <a:ext cx="3315795" cy="1826511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rmAutofit fontScale="85000" lnSpcReduction="10000"/>
            </a:bodyPr>
            <a:lstStyle/>
            <a:p>
              <a:pPr>
                <a:lnSpc>
                  <a:spcPct val="170000"/>
                </a:lnSpc>
                <a:spcBef>
                  <a:spcPct val="0"/>
                </a:spcBef>
              </a:pPr>
              <a:r>
                <a:rPr lang="en-US" altLang="zh-CN" sz="14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In the follow-up research based on machine learning, the main development language is python. The unified development language of the whole system is convenient for development and later maintenance.</a:t>
              </a:r>
              <a:endParaRPr lang="zh-CN" altLang="en-US" sz="1400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31" name="íŝļíďè">
              <a:extLst>
                <a:ext uri="{FF2B5EF4-FFF2-40B4-BE49-F238E27FC236}">
                  <a16:creationId xmlns:a16="http://schemas.microsoft.com/office/drawing/2014/main" id="{23CE1C5A-43BF-431E-AACE-07C9CD6853A4}"/>
                </a:ext>
              </a:extLst>
            </p:cNvPr>
            <p:cNvSpPr/>
            <p:nvPr/>
          </p:nvSpPr>
          <p:spPr bwMode="auto">
            <a:xfrm>
              <a:off x="736108" y="4015835"/>
              <a:ext cx="1684278" cy="363483"/>
            </a:xfrm>
            <a:prstGeom prst="roundRect">
              <a:avLst>
                <a:gd name="adj" fmla="val 14047"/>
              </a:avLst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What’s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Numpy</a:t>
              </a:r>
              <a:r>
                <a:rPr lang="en-US" altLang="zh-CN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   </a:t>
              </a:r>
            </a:p>
          </p:txBody>
        </p:sp>
        <p:sp>
          <p:nvSpPr>
            <p:cNvPr id="32" name="iṥ1ïďe">
              <a:extLst>
                <a:ext uri="{FF2B5EF4-FFF2-40B4-BE49-F238E27FC236}">
                  <a16:creationId xmlns:a16="http://schemas.microsoft.com/office/drawing/2014/main" id="{2F709ABE-BF2C-4712-94EE-A1546171CD13}"/>
                </a:ext>
              </a:extLst>
            </p:cNvPr>
            <p:cNvSpPr/>
            <p:nvPr/>
          </p:nvSpPr>
          <p:spPr>
            <a:xfrm>
              <a:off x="589299" y="4436615"/>
              <a:ext cx="3551082" cy="65921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rmAutofit/>
            </a:bodyPr>
            <a:lstStyle/>
            <a:p>
              <a:pPr>
                <a:lnSpc>
                  <a:spcPct val="170000"/>
                </a:lnSpc>
                <a:spcBef>
                  <a:spcPct val="0"/>
                </a:spcBef>
              </a:pPr>
              <a:endParaRPr lang="zh-CN" altLang="en-US" sz="1000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E6769A5-3953-4A2E-9B67-C1F17E0EE168}"/>
                </a:ext>
              </a:extLst>
            </p:cNvPr>
            <p:cNvCxnSpPr>
              <a:cxnSpLocks/>
            </p:cNvCxnSpPr>
            <p:nvPr/>
          </p:nvCxnSpPr>
          <p:spPr>
            <a:xfrm>
              <a:off x="686059" y="3802134"/>
              <a:ext cx="335756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5373206-F29D-44F9-9FFA-E62CCF8D1846}"/>
              </a:ext>
            </a:extLst>
          </p:cNvPr>
          <p:cNvSpPr txBox="1"/>
          <p:nvPr/>
        </p:nvSpPr>
        <p:spPr>
          <a:xfrm>
            <a:off x="605704" y="4639986"/>
            <a:ext cx="3147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Open Sans" panose="020B0606030504020204"/>
              </a:rPr>
              <a:t>Numpy</a:t>
            </a:r>
            <a:r>
              <a:rPr lang="en-US" altLang="zh-CN" sz="1200" dirty="0">
                <a:latin typeface="Open Sans" panose="020B0606030504020204"/>
              </a:rPr>
              <a:t> is a numerical calculation extension of python, which is specially used to deal with matrix, and its operation efficiency is more efficient than list.</a:t>
            </a:r>
            <a:endParaRPr lang="zh-CN" altLang="en-US" sz="1200" dirty="0"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409391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57357">
        <p14:flip dir="r"/>
      </p:transition>
    </mc:Choice>
    <mc:Fallback>
      <p:transition spd="slow" advTm="573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F96FF2-81DD-4E35-B455-EA64B5DB8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19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75"/>
    </mc:Choice>
    <mc:Fallback>
      <p:transition spd="slow" advTm="1187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e278b0a-de04-4794-8f68-2c701699cc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8642b36-0ee5-44da-aa9e-f5b4a4461b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738aaa4-cfdb-40f1-9217-f52717f874a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467025-1494-4571-9942-9fa13cbfe04e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1BCAE"/>
      </a:accent1>
      <a:accent2>
        <a:srgbClr val="578595"/>
      </a:accent2>
      <a:accent3>
        <a:srgbClr val="586267"/>
      </a:accent3>
      <a:accent4>
        <a:srgbClr val="8C909A"/>
      </a:accent4>
      <a:accent5>
        <a:srgbClr val="999999"/>
      </a:accent5>
      <a:accent6>
        <a:srgbClr val="A7C2CB"/>
      </a:accent6>
      <a:hlink>
        <a:srgbClr val="11BCAE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288</Words>
  <Application>Microsoft Office PowerPoint</Application>
  <PresentationFormat>宽屏</PresentationFormat>
  <Paragraphs>29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Open Sans</vt:lpstr>
      <vt:lpstr>等线</vt:lpstr>
      <vt:lpstr>等线 Light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岫霖 吴</cp:lastModifiedBy>
  <cp:revision>43</cp:revision>
  <dcterms:created xsi:type="dcterms:W3CDTF">2018-09-09T08:18:39Z</dcterms:created>
  <dcterms:modified xsi:type="dcterms:W3CDTF">2021-03-21T12:21:34Z</dcterms:modified>
</cp:coreProperties>
</file>