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80" r:id="rId3"/>
    <p:sldId id="266" r:id="rId4"/>
    <p:sldId id="267" r:id="rId5"/>
    <p:sldId id="281" r:id="rId6"/>
    <p:sldId id="282" r:id="rId7"/>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1" autoAdjust="0"/>
    <p:restoredTop sz="95020" autoAdjust="0"/>
  </p:normalViewPr>
  <p:slideViewPr>
    <p:cSldViewPr snapToGrid="0" showGuides="1">
      <p:cViewPr varScale="1">
        <p:scale>
          <a:sx n="82" d="100"/>
          <a:sy n="82" d="100"/>
        </p:scale>
        <p:origin x="104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A4281-F052-4919-99BD-A404687974CE}" type="datetimeFigureOut">
              <a:rPr lang="zh-CN" altLang="en-US" smtClean="0"/>
              <a:t>2021/5/9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D7855-ABC0-4A73-8057-CDCE4D3566E1}" type="slidenum">
              <a:rPr lang="zh-CN" altLang="en-US" smtClean="0"/>
              <a:t>‹#›</a:t>
            </a:fld>
            <a:endParaRPr lang="zh-CN" altLang="en-US"/>
          </a:p>
        </p:txBody>
      </p:sp>
    </p:spTree>
    <p:extLst>
      <p:ext uri="{BB962C8B-B14F-4D97-AF65-F5344CB8AC3E}">
        <p14:creationId xmlns:p14="http://schemas.microsoft.com/office/powerpoint/2010/main" val="158021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2D7855-ABC0-4A73-8057-CDCE4D3566E1}" type="slidenum">
              <a:rPr lang="zh-CN" altLang="en-US" smtClean="0"/>
              <a:t>1</a:t>
            </a:fld>
            <a:endParaRPr lang="zh-CN" altLang="en-US"/>
          </a:p>
        </p:txBody>
      </p:sp>
    </p:spTree>
    <p:extLst>
      <p:ext uri="{BB962C8B-B14F-4D97-AF65-F5344CB8AC3E}">
        <p14:creationId xmlns:p14="http://schemas.microsoft.com/office/powerpoint/2010/main" val="29172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2D7855-ABC0-4A73-8057-CDCE4D3566E1}" type="slidenum">
              <a:rPr lang="zh-CN" altLang="en-US" smtClean="0"/>
              <a:t>2</a:t>
            </a:fld>
            <a:endParaRPr lang="zh-CN" altLang="en-US"/>
          </a:p>
        </p:txBody>
      </p:sp>
    </p:spTree>
    <p:extLst>
      <p:ext uri="{BB962C8B-B14F-4D97-AF65-F5344CB8AC3E}">
        <p14:creationId xmlns:p14="http://schemas.microsoft.com/office/powerpoint/2010/main" val="276676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2D7855-ABC0-4A73-8057-CDCE4D3566E1}" type="slidenum">
              <a:rPr lang="zh-CN" altLang="en-US" smtClean="0"/>
              <a:t>3</a:t>
            </a:fld>
            <a:endParaRPr lang="zh-CN" altLang="en-US"/>
          </a:p>
        </p:txBody>
      </p:sp>
    </p:spTree>
    <p:extLst>
      <p:ext uri="{BB962C8B-B14F-4D97-AF65-F5344CB8AC3E}">
        <p14:creationId xmlns:p14="http://schemas.microsoft.com/office/powerpoint/2010/main" val="4265515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1982226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247806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46533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86467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31303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92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314330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24270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109268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
        <p:nvSpPr>
          <p:cNvPr id="11" name="TextBox 10"/>
          <p:cNvSpPr txBox="1"/>
          <p:nvPr userDrawn="1"/>
        </p:nvSpPr>
        <p:spPr>
          <a:xfrm>
            <a:off x="1517007" y="5669073"/>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770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407133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378710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5552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607E8B8-56B6-44BF-BC37-B77ED80ECF53}" type="datetimeFigureOut">
              <a:rPr lang="zh-CN" altLang="en-US" smtClean="0"/>
              <a:t>2021/5/9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C7C042E-7D6C-4595-8FDB-878B3A4BDA44}" type="slidenum">
              <a:rPr lang="zh-CN" altLang="en-US" smtClean="0"/>
              <a:t>‹#›</a:t>
            </a:fld>
            <a:endParaRPr lang="zh-CN" altLang="en-US"/>
          </a:p>
        </p:txBody>
      </p:sp>
    </p:spTree>
    <p:extLst>
      <p:ext uri="{BB962C8B-B14F-4D97-AF65-F5344CB8AC3E}">
        <p14:creationId xmlns:p14="http://schemas.microsoft.com/office/powerpoint/2010/main" val="2947163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47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812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8701" y="959057"/>
            <a:ext cx="11625092" cy="5246254"/>
            <a:chOff x="307994" y="763101"/>
            <a:chExt cx="11625092" cy="5246254"/>
          </a:xfrm>
        </p:grpSpPr>
        <p:grpSp>
          <p:nvGrpSpPr>
            <p:cNvPr id="43" name="fe278b0a-de04-4794-8f68-2c701699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718" y="763101"/>
              <a:ext cx="10857175" cy="5177036"/>
              <a:chOff x="670718" y="957063"/>
              <a:chExt cx="10857175" cy="5177036"/>
            </a:xfrm>
          </p:grpSpPr>
          <p:sp>
            <p:nvSpPr>
              <p:cNvPr id="44" name="ïṥľiḋê">
                <a:extLst>
                  <a:ext uri="{FF2B5EF4-FFF2-40B4-BE49-F238E27FC236}">
                    <a16:creationId xmlns:a16="http://schemas.microsoft.com/office/drawing/2014/main" id="{18FC666E-59B3-48B7-80FC-7378E9CCEE44}"/>
                  </a:ext>
                </a:extLst>
              </p:cNvPr>
              <p:cNvSpPr/>
              <p:nvPr/>
            </p:nvSpPr>
            <p:spPr>
              <a:xfrm>
                <a:off x="739283" y="3055858"/>
                <a:ext cx="2678704" cy="2678702"/>
              </a:xfrm>
              <a:prstGeom prst="ellipse">
                <a:avLst/>
              </a:prstGeom>
              <a:solidFill>
                <a:schemeClr val="accent1"/>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5" name="is1ídé">
                <a:extLst>
                  <a:ext uri="{FF2B5EF4-FFF2-40B4-BE49-F238E27FC236}">
                    <a16:creationId xmlns:a16="http://schemas.microsoft.com/office/drawing/2014/main" id="{4B247FC7-3D72-4A05-AC07-B23651016E6A}"/>
                  </a:ext>
                </a:extLst>
              </p:cNvPr>
              <p:cNvSpPr txBox="1"/>
              <p:nvPr/>
            </p:nvSpPr>
            <p:spPr>
              <a:xfrm>
                <a:off x="806715" y="4157061"/>
                <a:ext cx="2503862" cy="906931"/>
              </a:xfrm>
              <a:prstGeom prst="rect">
                <a:avLst/>
              </a:prstGeom>
              <a:noFill/>
            </p:spPr>
            <p:txBody>
              <a:bodyPr wrap="square" lIns="90000" tIns="46800" rIns="90000" bIns="46800" rtlCol="0">
                <a:normAutofit fontScale="55000" lnSpcReduction="20000"/>
              </a:bodyPr>
              <a:lstStyle/>
              <a:p>
                <a:pPr algn="ctr">
                  <a:lnSpc>
                    <a:spcPct val="150000"/>
                  </a:lnSpc>
                </a:pPr>
                <a:r>
                  <a:rPr lang="en-US" altLang="zh-CN" sz="4400" dirty="0">
                    <a:solidFill>
                      <a:schemeClr val="bg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Predicting Price</a:t>
                </a:r>
              </a:p>
            </p:txBody>
          </p:sp>
          <p:cxnSp>
            <p:nvCxnSpPr>
              <p:cNvPr id="47" name="直接连接符 46">
                <a:extLst>
                  <a:ext uri="{FF2B5EF4-FFF2-40B4-BE49-F238E27FC236}">
                    <a16:creationId xmlns:a16="http://schemas.microsoft.com/office/drawing/2014/main" id="{C8940690-5DC4-4B7F-A2B0-E5361AAF2D5B}"/>
                  </a:ext>
                </a:extLst>
              </p:cNvPr>
              <p:cNvCxnSpPr>
                <a:cxnSpLocks/>
              </p:cNvCxnSpPr>
              <p:nvPr/>
            </p:nvCxnSpPr>
            <p:spPr>
              <a:xfrm>
                <a:off x="670718" y="2352923"/>
                <a:ext cx="10850565" cy="0"/>
              </a:xfrm>
              <a:prstGeom prst="line">
                <a:avLst/>
              </a:prstGeom>
              <a:ln w="952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8" name="iślîḋe">
                <a:extLst>
                  <a:ext uri="{FF2B5EF4-FFF2-40B4-BE49-F238E27FC236}">
                    <a16:creationId xmlns:a16="http://schemas.microsoft.com/office/drawing/2014/main" id="{2DE69EE9-DD41-430E-9096-657F1EF1B05E}"/>
                  </a:ext>
                </a:extLst>
              </p:cNvPr>
              <p:cNvSpPr/>
              <p:nvPr/>
            </p:nvSpPr>
            <p:spPr>
              <a:xfrm>
                <a:off x="8849189" y="3147521"/>
                <a:ext cx="2678704" cy="2678702"/>
              </a:xfrm>
              <a:prstGeom prst="ellipse">
                <a:avLst/>
              </a:prstGeom>
              <a:solidFill>
                <a:schemeClr val="accent6">
                  <a:lumMod val="7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9" name="îŝḷiďè">
                <a:extLst>
                  <a:ext uri="{FF2B5EF4-FFF2-40B4-BE49-F238E27FC236}">
                    <a16:creationId xmlns:a16="http://schemas.microsoft.com/office/drawing/2014/main" id="{99CF075E-5ED1-42D6-9DE6-FF53670D08A2}"/>
                  </a:ext>
                </a:extLst>
              </p:cNvPr>
              <p:cNvSpPr txBox="1"/>
              <p:nvPr/>
            </p:nvSpPr>
            <p:spPr>
              <a:xfrm>
                <a:off x="8936610" y="4167750"/>
                <a:ext cx="2528591" cy="576578"/>
              </a:xfrm>
              <a:prstGeom prst="rect">
                <a:avLst/>
              </a:prstGeom>
              <a:noFill/>
            </p:spPr>
            <p:txBody>
              <a:bodyPr wrap="square" lIns="90000" tIns="46800" rIns="90000" bIns="46800" rtlCol="0">
                <a:normAutofit fontScale="70000" lnSpcReduction="20000"/>
              </a:bodyPr>
              <a:lstStyle/>
              <a:p>
                <a:pPr algn="ctr">
                  <a:lnSpc>
                    <a:spcPct val="150000"/>
                  </a:lnSpc>
                </a:pPr>
                <a:r>
                  <a:rPr lang="en-US" altLang="zh-CN" sz="2400" dirty="0">
                    <a:solidFill>
                      <a:schemeClr val="bg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Recommender System</a:t>
                </a:r>
              </a:p>
            </p:txBody>
          </p:sp>
          <p:sp>
            <p:nvSpPr>
              <p:cNvPr id="51" name="îŝḷíḍê">
                <a:extLst>
                  <a:ext uri="{FF2B5EF4-FFF2-40B4-BE49-F238E27FC236}">
                    <a16:creationId xmlns:a16="http://schemas.microsoft.com/office/drawing/2014/main" id="{1CF780B2-C05E-40CF-AC3C-79E754A15B3F}"/>
                  </a:ext>
                </a:extLst>
              </p:cNvPr>
              <p:cNvSpPr txBox="1"/>
              <p:nvPr/>
            </p:nvSpPr>
            <p:spPr>
              <a:xfrm>
                <a:off x="1731329" y="957063"/>
                <a:ext cx="8798767" cy="1169013"/>
              </a:xfrm>
              <a:prstGeom prst="rect">
                <a:avLst/>
              </a:prstGeom>
              <a:noFill/>
            </p:spPr>
            <p:txBody>
              <a:bodyPr wrap="square" lIns="90000" tIns="46800" rIns="90000" bIns="46800" rtlCol="0">
                <a:normAutofit/>
              </a:bodyPr>
              <a:lstStyle/>
              <a:p>
                <a:pPr algn="ctr">
                  <a:lnSpc>
                    <a:spcPct val="150000"/>
                  </a:lnSpc>
                </a:pPr>
                <a:r>
                  <a:rPr lang="en-US" altLang="zh-CN" sz="4000" b="1"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Techniques being used</a:t>
                </a:r>
                <a:endParaRPr lang="en-US" sz="1400" b="1" dirty="0">
                  <a:solidFill>
                    <a:schemeClr val="tx1">
                      <a:lumMod val="75000"/>
                      <a:lumOff val="25000"/>
                    </a:schemeClr>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nvGrpSpPr>
              <p:cNvPr id="52" name="iŝḷiḍ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4DFFAED-FC9E-44FC-BFC8-23B3A6CAA618}"/>
                  </a:ext>
                </a:extLst>
              </p:cNvPr>
              <p:cNvGrpSpPr>
                <a:grpSpLocks noChangeAspect="1"/>
              </p:cNvGrpSpPr>
              <p:nvPr/>
            </p:nvGrpSpPr>
            <p:grpSpPr>
              <a:xfrm>
                <a:off x="3975263" y="2646632"/>
                <a:ext cx="4241473" cy="3487467"/>
                <a:chOff x="3055440" y="1134016"/>
                <a:chExt cx="6081121" cy="5000084"/>
              </a:xfrm>
            </p:grpSpPr>
            <p:sp>
              <p:nvSpPr>
                <p:cNvPr id="53" name="îş1iḋé">
                  <a:extLst>
                    <a:ext uri="{FF2B5EF4-FFF2-40B4-BE49-F238E27FC236}">
                      <a16:creationId xmlns:a16="http://schemas.microsoft.com/office/drawing/2014/main" id="{318FA847-3536-4303-AA75-8E467C4A73DD}"/>
                    </a:ext>
                  </a:extLst>
                </p:cNvPr>
                <p:cNvSpPr/>
                <p:nvPr/>
              </p:nvSpPr>
              <p:spPr bwMode="auto">
                <a:xfrm>
                  <a:off x="3592486" y="1134016"/>
                  <a:ext cx="2821807" cy="615751"/>
                </a:xfrm>
                <a:custGeom>
                  <a:avLst/>
                  <a:gdLst>
                    <a:gd name="T0" fmla="*/ 0 w 4258"/>
                    <a:gd name="T1" fmla="*/ 752 h 929"/>
                    <a:gd name="T2" fmla="*/ 177 w 4258"/>
                    <a:gd name="T3" fmla="*/ 929 h 929"/>
                    <a:gd name="T4" fmla="*/ 4081 w 4258"/>
                    <a:gd name="T5" fmla="*/ 929 h 929"/>
                    <a:gd name="T6" fmla="*/ 4258 w 4258"/>
                    <a:gd name="T7" fmla="*/ 752 h 929"/>
                    <a:gd name="T8" fmla="*/ 4258 w 4258"/>
                    <a:gd name="T9" fmla="*/ 177 h 929"/>
                    <a:gd name="T10" fmla="*/ 4081 w 4258"/>
                    <a:gd name="T11" fmla="*/ 0 h 929"/>
                    <a:gd name="T12" fmla="*/ 177 w 4258"/>
                    <a:gd name="T13" fmla="*/ 0 h 929"/>
                    <a:gd name="T14" fmla="*/ 0 w 4258"/>
                    <a:gd name="T15" fmla="*/ 177 h 929"/>
                    <a:gd name="T16" fmla="*/ 0 w 4258"/>
                    <a:gd name="T17" fmla="*/ 752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8" h="929">
                      <a:moveTo>
                        <a:pt x="0" y="752"/>
                      </a:moveTo>
                      <a:cubicBezTo>
                        <a:pt x="0" y="849"/>
                        <a:pt x="80" y="929"/>
                        <a:pt x="177" y="929"/>
                      </a:cubicBezTo>
                      <a:cubicBezTo>
                        <a:pt x="4081" y="929"/>
                        <a:pt x="4081" y="929"/>
                        <a:pt x="4081" y="929"/>
                      </a:cubicBezTo>
                      <a:cubicBezTo>
                        <a:pt x="4179" y="929"/>
                        <a:pt x="4258" y="849"/>
                        <a:pt x="4258" y="752"/>
                      </a:cubicBezTo>
                      <a:cubicBezTo>
                        <a:pt x="4258" y="177"/>
                        <a:pt x="4258" y="177"/>
                        <a:pt x="4258" y="177"/>
                      </a:cubicBezTo>
                      <a:cubicBezTo>
                        <a:pt x="4258" y="79"/>
                        <a:pt x="4179" y="0"/>
                        <a:pt x="4081" y="0"/>
                      </a:cubicBezTo>
                      <a:cubicBezTo>
                        <a:pt x="177" y="0"/>
                        <a:pt x="177" y="0"/>
                        <a:pt x="177" y="0"/>
                      </a:cubicBezTo>
                      <a:cubicBezTo>
                        <a:pt x="80" y="0"/>
                        <a:pt x="0" y="79"/>
                        <a:pt x="0" y="177"/>
                      </a:cubicBezTo>
                      <a:lnTo>
                        <a:pt x="0" y="752"/>
                      </a:lnTo>
                      <a:close/>
                    </a:path>
                  </a:pathLst>
                </a:custGeom>
                <a:solidFill>
                  <a:srgbClr val="2A4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4" name="îs1íďe">
                  <a:extLst>
                    <a:ext uri="{FF2B5EF4-FFF2-40B4-BE49-F238E27FC236}">
                      <a16:creationId xmlns:a16="http://schemas.microsoft.com/office/drawing/2014/main" id="{5B401D5B-62EC-4C9B-B670-A172D1B73A91}"/>
                    </a:ext>
                  </a:extLst>
                </p:cNvPr>
                <p:cNvSpPr/>
                <p:nvPr/>
              </p:nvSpPr>
              <p:spPr bwMode="auto">
                <a:xfrm>
                  <a:off x="4225599" y="1189573"/>
                  <a:ext cx="2128508" cy="504638"/>
                </a:xfrm>
                <a:custGeom>
                  <a:avLst/>
                  <a:gdLst>
                    <a:gd name="T0" fmla="*/ 3066 w 3211"/>
                    <a:gd name="T1" fmla="*/ 0 h 761"/>
                    <a:gd name="T2" fmla="*/ 3211 w 3211"/>
                    <a:gd name="T3" fmla="*/ 145 h 761"/>
                    <a:gd name="T4" fmla="*/ 3211 w 3211"/>
                    <a:gd name="T5" fmla="*/ 616 h 761"/>
                    <a:gd name="T6" fmla="*/ 3066 w 3211"/>
                    <a:gd name="T7" fmla="*/ 761 h 761"/>
                    <a:gd name="T8" fmla="*/ 0 w 3211"/>
                    <a:gd name="T9" fmla="*/ 761 h 761"/>
                    <a:gd name="T10" fmla="*/ 0 w 3211"/>
                    <a:gd name="T11" fmla="*/ 0 h 761"/>
                    <a:gd name="T12" fmla="*/ 3066 w 3211"/>
                    <a:gd name="T13" fmla="*/ 0 h 761"/>
                  </a:gdLst>
                  <a:ahLst/>
                  <a:cxnLst>
                    <a:cxn ang="0">
                      <a:pos x="T0" y="T1"/>
                    </a:cxn>
                    <a:cxn ang="0">
                      <a:pos x="T2" y="T3"/>
                    </a:cxn>
                    <a:cxn ang="0">
                      <a:pos x="T4" y="T5"/>
                    </a:cxn>
                    <a:cxn ang="0">
                      <a:pos x="T6" y="T7"/>
                    </a:cxn>
                    <a:cxn ang="0">
                      <a:pos x="T8" y="T9"/>
                    </a:cxn>
                    <a:cxn ang="0">
                      <a:pos x="T10" y="T11"/>
                    </a:cxn>
                    <a:cxn ang="0">
                      <a:pos x="T12" y="T13"/>
                    </a:cxn>
                  </a:cxnLst>
                  <a:rect l="0" t="0" r="r" b="b"/>
                  <a:pathLst>
                    <a:path w="3211" h="761">
                      <a:moveTo>
                        <a:pt x="3066" y="0"/>
                      </a:moveTo>
                      <a:cubicBezTo>
                        <a:pt x="3146" y="0"/>
                        <a:pt x="3211" y="65"/>
                        <a:pt x="3211" y="145"/>
                      </a:cubicBezTo>
                      <a:cubicBezTo>
                        <a:pt x="3211" y="616"/>
                        <a:pt x="3211" y="616"/>
                        <a:pt x="3211" y="616"/>
                      </a:cubicBezTo>
                      <a:cubicBezTo>
                        <a:pt x="3211" y="696"/>
                        <a:pt x="3146" y="761"/>
                        <a:pt x="3066" y="761"/>
                      </a:cubicBezTo>
                      <a:cubicBezTo>
                        <a:pt x="0" y="761"/>
                        <a:pt x="0" y="761"/>
                        <a:pt x="0" y="761"/>
                      </a:cubicBezTo>
                      <a:cubicBezTo>
                        <a:pt x="0" y="0"/>
                        <a:pt x="0" y="0"/>
                        <a:pt x="0" y="0"/>
                      </a:cubicBezTo>
                      <a:lnTo>
                        <a:pt x="30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5" name="í$liḍé">
                  <a:extLst>
                    <a:ext uri="{FF2B5EF4-FFF2-40B4-BE49-F238E27FC236}">
                      <a16:creationId xmlns:a16="http://schemas.microsoft.com/office/drawing/2014/main" id="{A7F14A49-7398-44CE-A46E-7475BCAD05DE}"/>
                    </a:ext>
                  </a:extLst>
                </p:cNvPr>
                <p:cNvSpPr/>
                <p:nvPr/>
              </p:nvSpPr>
              <p:spPr bwMode="auto">
                <a:xfrm>
                  <a:off x="3698969" y="1215037"/>
                  <a:ext cx="476860" cy="442137"/>
                </a:xfrm>
                <a:custGeom>
                  <a:avLst/>
                  <a:gdLst>
                    <a:gd name="T0" fmla="*/ 644 w 718"/>
                    <a:gd name="T1" fmla="*/ 92 h 667"/>
                    <a:gd name="T2" fmla="*/ 359 w 718"/>
                    <a:gd name="T3" fmla="*/ 74 h 667"/>
                    <a:gd name="T4" fmla="*/ 329 w 718"/>
                    <a:gd name="T5" fmla="*/ 343 h 667"/>
                    <a:gd name="T6" fmla="*/ 242 w 718"/>
                    <a:gd name="T7" fmla="*/ 420 h 667"/>
                    <a:gd name="T8" fmla="*/ 198 w 718"/>
                    <a:gd name="T9" fmla="*/ 425 h 667"/>
                    <a:gd name="T10" fmla="*/ 17 w 718"/>
                    <a:gd name="T11" fmla="*/ 584 h 667"/>
                    <a:gd name="T12" fmla="*/ 16 w 718"/>
                    <a:gd name="T13" fmla="*/ 645 h 667"/>
                    <a:gd name="T14" fmla="*/ 76 w 718"/>
                    <a:gd name="T15" fmla="*/ 652 h 667"/>
                    <a:gd name="T16" fmla="*/ 257 w 718"/>
                    <a:gd name="T17" fmla="*/ 493 h 667"/>
                    <a:gd name="T18" fmla="*/ 268 w 718"/>
                    <a:gd name="T19" fmla="*/ 450 h 667"/>
                    <a:gd name="T20" fmla="*/ 355 w 718"/>
                    <a:gd name="T21" fmla="*/ 373 h 667"/>
                    <a:gd name="T22" fmla="*/ 626 w 718"/>
                    <a:gd name="T23" fmla="*/ 377 h 667"/>
                    <a:gd name="T24" fmla="*/ 644 w 718"/>
                    <a:gd name="T25" fmla="*/ 92 h 667"/>
                    <a:gd name="T26" fmla="*/ 492 w 718"/>
                    <a:gd name="T27" fmla="*/ 390 h 667"/>
                    <a:gd name="T28" fmla="*/ 327 w 718"/>
                    <a:gd name="T29" fmla="*/ 225 h 667"/>
                    <a:gd name="T30" fmla="*/ 492 w 718"/>
                    <a:gd name="T31" fmla="*/ 60 h 667"/>
                    <a:gd name="T32" fmla="*/ 656 w 718"/>
                    <a:gd name="T33" fmla="*/ 225 h 667"/>
                    <a:gd name="T34" fmla="*/ 492 w 718"/>
                    <a:gd name="T35" fmla="*/ 39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8" h="667">
                      <a:moveTo>
                        <a:pt x="644" y="92"/>
                      </a:moveTo>
                      <a:cubicBezTo>
                        <a:pt x="571" y="9"/>
                        <a:pt x="443" y="0"/>
                        <a:pt x="359" y="74"/>
                      </a:cubicBezTo>
                      <a:cubicBezTo>
                        <a:pt x="281" y="143"/>
                        <a:pt x="269" y="260"/>
                        <a:pt x="329" y="343"/>
                      </a:cubicBezTo>
                      <a:cubicBezTo>
                        <a:pt x="242" y="420"/>
                        <a:pt x="242" y="420"/>
                        <a:pt x="242" y="420"/>
                      </a:cubicBezTo>
                      <a:cubicBezTo>
                        <a:pt x="227" y="413"/>
                        <a:pt x="210" y="415"/>
                        <a:pt x="198" y="425"/>
                      </a:cubicBezTo>
                      <a:cubicBezTo>
                        <a:pt x="17" y="584"/>
                        <a:pt x="17" y="584"/>
                        <a:pt x="17" y="584"/>
                      </a:cubicBezTo>
                      <a:cubicBezTo>
                        <a:pt x="0" y="599"/>
                        <a:pt x="0" y="626"/>
                        <a:pt x="16" y="645"/>
                      </a:cubicBezTo>
                      <a:cubicBezTo>
                        <a:pt x="32" y="663"/>
                        <a:pt x="59" y="667"/>
                        <a:pt x="76" y="652"/>
                      </a:cubicBezTo>
                      <a:cubicBezTo>
                        <a:pt x="257" y="493"/>
                        <a:pt x="257" y="493"/>
                        <a:pt x="257" y="493"/>
                      </a:cubicBezTo>
                      <a:cubicBezTo>
                        <a:pt x="269" y="482"/>
                        <a:pt x="273" y="465"/>
                        <a:pt x="268" y="450"/>
                      </a:cubicBezTo>
                      <a:cubicBezTo>
                        <a:pt x="355" y="373"/>
                        <a:pt x="355" y="373"/>
                        <a:pt x="355" y="373"/>
                      </a:cubicBezTo>
                      <a:cubicBezTo>
                        <a:pt x="430" y="443"/>
                        <a:pt x="547" y="447"/>
                        <a:pt x="626" y="377"/>
                      </a:cubicBezTo>
                      <a:cubicBezTo>
                        <a:pt x="710" y="304"/>
                        <a:pt x="718" y="176"/>
                        <a:pt x="644" y="92"/>
                      </a:cubicBezTo>
                      <a:close/>
                      <a:moveTo>
                        <a:pt x="492" y="390"/>
                      </a:moveTo>
                      <a:cubicBezTo>
                        <a:pt x="401" y="390"/>
                        <a:pt x="327" y="316"/>
                        <a:pt x="327" y="225"/>
                      </a:cubicBezTo>
                      <a:cubicBezTo>
                        <a:pt x="327" y="134"/>
                        <a:pt x="401" y="60"/>
                        <a:pt x="492" y="60"/>
                      </a:cubicBezTo>
                      <a:cubicBezTo>
                        <a:pt x="583" y="60"/>
                        <a:pt x="656" y="134"/>
                        <a:pt x="656" y="225"/>
                      </a:cubicBezTo>
                      <a:cubicBezTo>
                        <a:pt x="656" y="316"/>
                        <a:pt x="583" y="390"/>
                        <a:pt x="492" y="3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6" name="iSlïdé">
                  <a:extLst>
                    <a:ext uri="{FF2B5EF4-FFF2-40B4-BE49-F238E27FC236}">
                      <a16:creationId xmlns:a16="http://schemas.microsoft.com/office/drawing/2014/main" id="{E20BCBB5-B35B-491E-A291-AB8D1AC87296}"/>
                    </a:ext>
                  </a:extLst>
                </p:cNvPr>
                <p:cNvSpPr/>
                <p:nvPr/>
              </p:nvSpPr>
              <p:spPr bwMode="auto">
                <a:xfrm>
                  <a:off x="5663123" y="1377076"/>
                  <a:ext cx="128475" cy="129632"/>
                </a:xfrm>
                <a:prstGeom prst="ellipse">
                  <a:avLst/>
                </a:prstGeom>
                <a:solidFill>
                  <a:srgbClr val="2A4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7" name="iṩľîḓe">
                  <a:extLst>
                    <a:ext uri="{FF2B5EF4-FFF2-40B4-BE49-F238E27FC236}">
                      <a16:creationId xmlns:a16="http://schemas.microsoft.com/office/drawing/2014/main" id="{A2DA8107-51F5-4252-B021-A7378D567765}"/>
                    </a:ext>
                  </a:extLst>
                </p:cNvPr>
                <p:cNvSpPr/>
                <p:nvPr/>
              </p:nvSpPr>
              <p:spPr bwMode="auto">
                <a:xfrm>
                  <a:off x="5225616" y="1377076"/>
                  <a:ext cx="128475" cy="129632"/>
                </a:xfrm>
                <a:prstGeom prst="ellipse">
                  <a:avLst/>
                </a:prstGeom>
                <a:solidFill>
                  <a:srgbClr val="2A4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8" name="îṥḻíḋè">
                  <a:extLst>
                    <a:ext uri="{FF2B5EF4-FFF2-40B4-BE49-F238E27FC236}">
                      <a16:creationId xmlns:a16="http://schemas.microsoft.com/office/drawing/2014/main" id="{3220937B-CC7F-4F5A-B1D5-2C183CBD4F5E}"/>
                    </a:ext>
                  </a:extLst>
                </p:cNvPr>
                <p:cNvSpPr/>
                <p:nvPr/>
              </p:nvSpPr>
              <p:spPr bwMode="auto">
                <a:xfrm>
                  <a:off x="4788108" y="1377076"/>
                  <a:ext cx="128475" cy="129632"/>
                </a:xfrm>
                <a:prstGeom prst="ellipse">
                  <a:avLst/>
                </a:prstGeom>
                <a:solidFill>
                  <a:srgbClr val="2A4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9" name="iṣľïḑé">
                  <a:extLst>
                    <a:ext uri="{FF2B5EF4-FFF2-40B4-BE49-F238E27FC236}">
                      <a16:creationId xmlns:a16="http://schemas.microsoft.com/office/drawing/2014/main" id="{A3738364-5B93-4098-AF01-D9BF247A4720}"/>
                    </a:ext>
                  </a:extLst>
                </p:cNvPr>
                <p:cNvSpPr/>
                <p:nvPr/>
              </p:nvSpPr>
              <p:spPr bwMode="auto">
                <a:xfrm>
                  <a:off x="5622613" y="5156074"/>
                  <a:ext cx="1221086" cy="288200"/>
                </a:xfrm>
                <a:custGeom>
                  <a:avLst/>
                  <a:gdLst>
                    <a:gd name="T0" fmla="*/ 0 w 1842"/>
                    <a:gd name="T1" fmla="*/ 335 h 436"/>
                    <a:gd name="T2" fmla="*/ 276 w 1842"/>
                    <a:gd name="T3" fmla="*/ 0 h 436"/>
                    <a:gd name="T4" fmla="*/ 1566 w 1842"/>
                    <a:gd name="T5" fmla="*/ 0 h 436"/>
                    <a:gd name="T6" fmla="*/ 1842 w 1842"/>
                    <a:gd name="T7" fmla="*/ 335 h 436"/>
                    <a:gd name="T8" fmla="*/ 1842 w 1842"/>
                    <a:gd name="T9" fmla="*/ 436 h 436"/>
                    <a:gd name="T10" fmla="*/ 0 w 1842"/>
                    <a:gd name="T11" fmla="*/ 436 h 436"/>
                    <a:gd name="T12" fmla="*/ 0 w 1842"/>
                    <a:gd name="T13" fmla="*/ 335 h 436"/>
                  </a:gdLst>
                  <a:ahLst/>
                  <a:cxnLst>
                    <a:cxn ang="0">
                      <a:pos x="T0" y="T1"/>
                    </a:cxn>
                    <a:cxn ang="0">
                      <a:pos x="T2" y="T3"/>
                    </a:cxn>
                    <a:cxn ang="0">
                      <a:pos x="T4" y="T5"/>
                    </a:cxn>
                    <a:cxn ang="0">
                      <a:pos x="T6" y="T7"/>
                    </a:cxn>
                    <a:cxn ang="0">
                      <a:pos x="T8" y="T9"/>
                    </a:cxn>
                    <a:cxn ang="0">
                      <a:pos x="T10" y="T11"/>
                    </a:cxn>
                    <a:cxn ang="0">
                      <a:pos x="T12" y="T13"/>
                    </a:cxn>
                  </a:cxnLst>
                  <a:rect l="0" t="0" r="r" b="b"/>
                  <a:pathLst>
                    <a:path w="1842" h="436">
                      <a:moveTo>
                        <a:pt x="0" y="335"/>
                      </a:moveTo>
                      <a:cubicBezTo>
                        <a:pt x="0" y="150"/>
                        <a:pt x="124" y="0"/>
                        <a:pt x="276" y="0"/>
                      </a:cubicBezTo>
                      <a:cubicBezTo>
                        <a:pt x="1566" y="0"/>
                        <a:pt x="1566" y="0"/>
                        <a:pt x="1566" y="0"/>
                      </a:cubicBezTo>
                      <a:cubicBezTo>
                        <a:pt x="1718" y="0"/>
                        <a:pt x="1842" y="150"/>
                        <a:pt x="1842" y="335"/>
                      </a:cubicBezTo>
                      <a:cubicBezTo>
                        <a:pt x="1842" y="436"/>
                        <a:pt x="1842" y="436"/>
                        <a:pt x="1842" y="436"/>
                      </a:cubicBezTo>
                      <a:cubicBezTo>
                        <a:pt x="0" y="436"/>
                        <a:pt x="0" y="436"/>
                        <a:pt x="0" y="436"/>
                      </a:cubicBezTo>
                      <a:lnTo>
                        <a:pt x="0" y="335"/>
                      </a:lnTo>
                      <a:close/>
                    </a:path>
                  </a:pathLst>
                </a:custGeom>
                <a:solidFill>
                  <a:srgbClr val="10151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0" name="iSļíḋè">
                  <a:extLst>
                    <a:ext uri="{FF2B5EF4-FFF2-40B4-BE49-F238E27FC236}">
                      <a16:creationId xmlns:a16="http://schemas.microsoft.com/office/drawing/2014/main" id="{4D7EE3AC-FB9E-4F01-843F-7A44EBCCE813}"/>
                    </a:ext>
                  </a:extLst>
                </p:cNvPr>
                <p:cNvSpPr/>
                <p:nvPr/>
              </p:nvSpPr>
              <p:spPr bwMode="auto">
                <a:xfrm>
                  <a:off x="5622613" y="5444274"/>
                  <a:ext cx="1221086" cy="494222"/>
                </a:xfrm>
                <a:custGeom>
                  <a:avLst/>
                  <a:gdLst>
                    <a:gd name="T0" fmla="*/ 1842 w 1842"/>
                    <a:gd name="T1" fmla="*/ 0 h 747"/>
                    <a:gd name="T2" fmla="*/ 1842 w 1842"/>
                    <a:gd name="T3" fmla="*/ 412 h 747"/>
                    <a:gd name="T4" fmla="*/ 1566 w 1842"/>
                    <a:gd name="T5" fmla="*/ 747 h 747"/>
                    <a:gd name="T6" fmla="*/ 276 w 1842"/>
                    <a:gd name="T7" fmla="*/ 747 h 747"/>
                    <a:gd name="T8" fmla="*/ 0 w 1842"/>
                    <a:gd name="T9" fmla="*/ 412 h 747"/>
                    <a:gd name="T10" fmla="*/ 0 w 1842"/>
                    <a:gd name="T11" fmla="*/ 0 h 747"/>
                    <a:gd name="T12" fmla="*/ 1842 w 1842"/>
                    <a:gd name="T13" fmla="*/ 0 h 747"/>
                  </a:gdLst>
                  <a:ahLst/>
                  <a:cxnLst>
                    <a:cxn ang="0">
                      <a:pos x="T0" y="T1"/>
                    </a:cxn>
                    <a:cxn ang="0">
                      <a:pos x="T2" y="T3"/>
                    </a:cxn>
                    <a:cxn ang="0">
                      <a:pos x="T4" y="T5"/>
                    </a:cxn>
                    <a:cxn ang="0">
                      <a:pos x="T6" y="T7"/>
                    </a:cxn>
                    <a:cxn ang="0">
                      <a:pos x="T8" y="T9"/>
                    </a:cxn>
                    <a:cxn ang="0">
                      <a:pos x="T10" y="T11"/>
                    </a:cxn>
                    <a:cxn ang="0">
                      <a:pos x="T12" y="T13"/>
                    </a:cxn>
                  </a:cxnLst>
                  <a:rect l="0" t="0" r="r" b="b"/>
                  <a:pathLst>
                    <a:path w="1842" h="747">
                      <a:moveTo>
                        <a:pt x="1842" y="0"/>
                      </a:moveTo>
                      <a:cubicBezTo>
                        <a:pt x="1842" y="412"/>
                        <a:pt x="1842" y="412"/>
                        <a:pt x="1842" y="412"/>
                      </a:cubicBezTo>
                      <a:cubicBezTo>
                        <a:pt x="1842" y="597"/>
                        <a:pt x="1718" y="747"/>
                        <a:pt x="1566" y="747"/>
                      </a:cubicBezTo>
                      <a:cubicBezTo>
                        <a:pt x="276" y="747"/>
                        <a:pt x="276" y="747"/>
                        <a:pt x="276" y="747"/>
                      </a:cubicBezTo>
                      <a:cubicBezTo>
                        <a:pt x="124" y="747"/>
                        <a:pt x="0" y="597"/>
                        <a:pt x="0" y="412"/>
                      </a:cubicBezTo>
                      <a:cubicBezTo>
                        <a:pt x="0" y="0"/>
                        <a:pt x="0" y="0"/>
                        <a:pt x="0" y="0"/>
                      </a:cubicBezTo>
                      <a:lnTo>
                        <a:pt x="1842" y="0"/>
                      </a:lnTo>
                      <a:close/>
                    </a:path>
                  </a:pathLst>
                </a:custGeom>
                <a:solidFill>
                  <a:srgbClr val="202C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1" name="íṩlíḋè">
                  <a:extLst>
                    <a:ext uri="{FF2B5EF4-FFF2-40B4-BE49-F238E27FC236}">
                      <a16:creationId xmlns:a16="http://schemas.microsoft.com/office/drawing/2014/main" id="{252D07BF-E79B-4B65-BB7A-D76BD459BE69}"/>
                    </a:ext>
                  </a:extLst>
                </p:cNvPr>
                <p:cNvSpPr/>
                <p:nvPr/>
              </p:nvSpPr>
              <p:spPr bwMode="auto">
                <a:xfrm>
                  <a:off x="4038096" y="2242831"/>
                  <a:ext cx="4390121" cy="3094959"/>
                </a:xfrm>
                <a:custGeom>
                  <a:avLst/>
                  <a:gdLst>
                    <a:gd name="T0" fmla="*/ 0 w 6624"/>
                    <a:gd name="T1" fmla="*/ 4343 h 4677"/>
                    <a:gd name="T2" fmla="*/ 335 w 6624"/>
                    <a:gd name="T3" fmla="*/ 4677 h 4677"/>
                    <a:gd name="T4" fmla="*/ 6289 w 6624"/>
                    <a:gd name="T5" fmla="*/ 4677 h 4677"/>
                    <a:gd name="T6" fmla="*/ 6624 w 6624"/>
                    <a:gd name="T7" fmla="*/ 4343 h 4677"/>
                    <a:gd name="T8" fmla="*/ 6624 w 6624"/>
                    <a:gd name="T9" fmla="*/ 335 h 4677"/>
                    <a:gd name="T10" fmla="*/ 6289 w 6624"/>
                    <a:gd name="T11" fmla="*/ 0 h 4677"/>
                    <a:gd name="T12" fmla="*/ 335 w 6624"/>
                    <a:gd name="T13" fmla="*/ 0 h 4677"/>
                    <a:gd name="T14" fmla="*/ 0 w 6624"/>
                    <a:gd name="T15" fmla="*/ 335 h 4677"/>
                    <a:gd name="T16" fmla="*/ 0 w 6624"/>
                    <a:gd name="T17" fmla="*/ 4343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4" h="4677">
                      <a:moveTo>
                        <a:pt x="0" y="4343"/>
                      </a:moveTo>
                      <a:cubicBezTo>
                        <a:pt x="0" y="4527"/>
                        <a:pt x="150" y="4677"/>
                        <a:pt x="335" y="4677"/>
                      </a:cubicBezTo>
                      <a:cubicBezTo>
                        <a:pt x="6289" y="4677"/>
                        <a:pt x="6289" y="4677"/>
                        <a:pt x="6289" y="4677"/>
                      </a:cubicBezTo>
                      <a:cubicBezTo>
                        <a:pt x="6474" y="4677"/>
                        <a:pt x="6624" y="4527"/>
                        <a:pt x="6624" y="4343"/>
                      </a:cubicBezTo>
                      <a:cubicBezTo>
                        <a:pt x="6624" y="335"/>
                        <a:pt x="6624" y="335"/>
                        <a:pt x="6624" y="335"/>
                      </a:cubicBezTo>
                      <a:cubicBezTo>
                        <a:pt x="6624" y="150"/>
                        <a:pt x="6474" y="0"/>
                        <a:pt x="6289" y="0"/>
                      </a:cubicBezTo>
                      <a:cubicBezTo>
                        <a:pt x="335" y="0"/>
                        <a:pt x="335" y="0"/>
                        <a:pt x="335" y="0"/>
                      </a:cubicBezTo>
                      <a:cubicBezTo>
                        <a:pt x="150" y="0"/>
                        <a:pt x="0" y="150"/>
                        <a:pt x="0" y="335"/>
                      </a:cubicBezTo>
                      <a:cubicBezTo>
                        <a:pt x="0" y="4343"/>
                        <a:pt x="0" y="4343"/>
                        <a:pt x="0" y="4343"/>
                      </a:cubicBezTo>
                    </a:path>
                  </a:pathLst>
                </a:custGeom>
                <a:solidFill>
                  <a:srgbClr val="2A4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2" name="îṧḻíďê">
                  <a:extLst>
                    <a:ext uri="{FF2B5EF4-FFF2-40B4-BE49-F238E27FC236}">
                      <a16:creationId xmlns:a16="http://schemas.microsoft.com/office/drawing/2014/main" id="{2E5BBEB8-D8FD-4677-B6FC-ECB37ACF4552}"/>
                    </a:ext>
                  </a:extLst>
                </p:cNvPr>
                <p:cNvSpPr/>
                <p:nvPr/>
              </p:nvSpPr>
              <p:spPr bwMode="auto">
                <a:xfrm>
                  <a:off x="5043899" y="5742890"/>
                  <a:ext cx="2378513" cy="391210"/>
                </a:xfrm>
                <a:custGeom>
                  <a:avLst/>
                  <a:gdLst>
                    <a:gd name="T0" fmla="*/ 501 w 2055"/>
                    <a:gd name="T1" fmla="*/ 0 h 338"/>
                    <a:gd name="T2" fmla="*/ 1554 w 2055"/>
                    <a:gd name="T3" fmla="*/ 0 h 338"/>
                    <a:gd name="T4" fmla="*/ 2055 w 2055"/>
                    <a:gd name="T5" fmla="*/ 338 h 338"/>
                    <a:gd name="T6" fmla="*/ 0 w 2055"/>
                    <a:gd name="T7" fmla="*/ 338 h 338"/>
                    <a:gd name="T8" fmla="*/ 501 w 2055"/>
                    <a:gd name="T9" fmla="*/ 0 h 338"/>
                  </a:gdLst>
                  <a:ahLst/>
                  <a:cxnLst>
                    <a:cxn ang="0">
                      <a:pos x="T0" y="T1"/>
                    </a:cxn>
                    <a:cxn ang="0">
                      <a:pos x="T2" y="T3"/>
                    </a:cxn>
                    <a:cxn ang="0">
                      <a:pos x="T4" y="T5"/>
                    </a:cxn>
                    <a:cxn ang="0">
                      <a:pos x="T6" y="T7"/>
                    </a:cxn>
                    <a:cxn ang="0">
                      <a:pos x="T8" y="T9"/>
                    </a:cxn>
                  </a:cxnLst>
                  <a:rect l="0" t="0" r="r" b="b"/>
                  <a:pathLst>
                    <a:path w="2055" h="338">
                      <a:moveTo>
                        <a:pt x="501" y="0"/>
                      </a:moveTo>
                      <a:lnTo>
                        <a:pt x="1554" y="0"/>
                      </a:lnTo>
                      <a:lnTo>
                        <a:pt x="2055" y="338"/>
                      </a:lnTo>
                      <a:lnTo>
                        <a:pt x="0" y="338"/>
                      </a:lnTo>
                      <a:lnTo>
                        <a:pt x="501" y="0"/>
                      </a:lnTo>
                      <a:close/>
                    </a:path>
                  </a:pathLst>
                </a:custGeom>
                <a:solidFill>
                  <a:srgbClr val="2A4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3" name="íşľiḓè">
                  <a:extLst>
                    <a:ext uri="{FF2B5EF4-FFF2-40B4-BE49-F238E27FC236}">
                      <a16:creationId xmlns:a16="http://schemas.microsoft.com/office/drawing/2014/main" id="{CBC6DDBB-F281-4166-82AE-5A38B69EAF6C}"/>
                    </a:ext>
                  </a:extLst>
                </p:cNvPr>
                <p:cNvSpPr/>
                <p:nvPr/>
              </p:nvSpPr>
              <p:spPr bwMode="auto">
                <a:xfrm>
                  <a:off x="4187404" y="2421075"/>
                  <a:ext cx="4070671" cy="2633146"/>
                </a:xfrm>
                <a:custGeom>
                  <a:avLst/>
                  <a:gdLst>
                    <a:gd name="T0" fmla="*/ 6116 w 6141"/>
                    <a:gd name="T1" fmla="*/ 0 h 3978"/>
                    <a:gd name="T2" fmla="*/ 6141 w 6141"/>
                    <a:gd name="T3" fmla="*/ 25 h 3978"/>
                    <a:gd name="T4" fmla="*/ 6141 w 6141"/>
                    <a:gd name="T5" fmla="*/ 3953 h 3978"/>
                    <a:gd name="T6" fmla="*/ 6116 w 6141"/>
                    <a:gd name="T7" fmla="*/ 3978 h 3978"/>
                    <a:gd name="T8" fmla="*/ 0 w 6141"/>
                    <a:gd name="T9" fmla="*/ 0 h 3978"/>
                    <a:gd name="T10" fmla="*/ 6116 w 6141"/>
                    <a:gd name="T11" fmla="*/ 0 h 3978"/>
                  </a:gdLst>
                  <a:ahLst/>
                  <a:cxnLst>
                    <a:cxn ang="0">
                      <a:pos x="T0" y="T1"/>
                    </a:cxn>
                    <a:cxn ang="0">
                      <a:pos x="T2" y="T3"/>
                    </a:cxn>
                    <a:cxn ang="0">
                      <a:pos x="T4" y="T5"/>
                    </a:cxn>
                    <a:cxn ang="0">
                      <a:pos x="T6" y="T7"/>
                    </a:cxn>
                    <a:cxn ang="0">
                      <a:pos x="T8" y="T9"/>
                    </a:cxn>
                    <a:cxn ang="0">
                      <a:pos x="T10" y="T11"/>
                    </a:cxn>
                  </a:cxnLst>
                  <a:rect l="0" t="0" r="r" b="b"/>
                  <a:pathLst>
                    <a:path w="6141" h="3978">
                      <a:moveTo>
                        <a:pt x="6116" y="0"/>
                      </a:moveTo>
                      <a:cubicBezTo>
                        <a:pt x="6130" y="0"/>
                        <a:pt x="6141" y="11"/>
                        <a:pt x="6141" y="25"/>
                      </a:cubicBezTo>
                      <a:cubicBezTo>
                        <a:pt x="6141" y="3953"/>
                        <a:pt x="6141" y="3953"/>
                        <a:pt x="6141" y="3953"/>
                      </a:cubicBezTo>
                      <a:cubicBezTo>
                        <a:pt x="6141" y="3967"/>
                        <a:pt x="6130" y="3978"/>
                        <a:pt x="6116" y="3978"/>
                      </a:cubicBezTo>
                      <a:cubicBezTo>
                        <a:pt x="0" y="0"/>
                        <a:pt x="0" y="0"/>
                        <a:pt x="0" y="0"/>
                      </a:cubicBezTo>
                      <a:cubicBezTo>
                        <a:pt x="6116" y="0"/>
                        <a:pt x="6116" y="0"/>
                        <a:pt x="61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4" name="isḻïdê">
                  <a:extLst>
                    <a:ext uri="{FF2B5EF4-FFF2-40B4-BE49-F238E27FC236}">
                      <a16:creationId xmlns:a16="http://schemas.microsoft.com/office/drawing/2014/main" id="{83C03949-5D33-450D-AE37-B3AF8F9A96CF}"/>
                    </a:ext>
                  </a:extLst>
                </p:cNvPr>
                <p:cNvSpPr/>
                <p:nvPr/>
              </p:nvSpPr>
              <p:spPr bwMode="auto">
                <a:xfrm>
                  <a:off x="4154996" y="2421075"/>
                  <a:ext cx="4085717" cy="2633146"/>
                </a:xfrm>
                <a:custGeom>
                  <a:avLst/>
                  <a:gdLst>
                    <a:gd name="T0" fmla="*/ 25 w 6164"/>
                    <a:gd name="T1" fmla="*/ 0 h 3978"/>
                    <a:gd name="T2" fmla="*/ 48 w 6164"/>
                    <a:gd name="T3" fmla="*/ 0 h 3978"/>
                    <a:gd name="T4" fmla="*/ 6164 w 6164"/>
                    <a:gd name="T5" fmla="*/ 3978 h 3978"/>
                    <a:gd name="T6" fmla="*/ 25 w 6164"/>
                    <a:gd name="T7" fmla="*/ 3978 h 3978"/>
                    <a:gd name="T8" fmla="*/ 0 w 6164"/>
                    <a:gd name="T9" fmla="*/ 3953 h 3978"/>
                    <a:gd name="T10" fmla="*/ 0 w 6164"/>
                    <a:gd name="T11" fmla="*/ 25 h 3978"/>
                    <a:gd name="T12" fmla="*/ 25 w 6164"/>
                    <a:gd name="T13" fmla="*/ 0 h 3978"/>
                  </a:gdLst>
                  <a:ahLst/>
                  <a:cxnLst>
                    <a:cxn ang="0">
                      <a:pos x="T0" y="T1"/>
                    </a:cxn>
                    <a:cxn ang="0">
                      <a:pos x="T2" y="T3"/>
                    </a:cxn>
                    <a:cxn ang="0">
                      <a:pos x="T4" y="T5"/>
                    </a:cxn>
                    <a:cxn ang="0">
                      <a:pos x="T6" y="T7"/>
                    </a:cxn>
                    <a:cxn ang="0">
                      <a:pos x="T8" y="T9"/>
                    </a:cxn>
                    <a:cxn ang="0">
                      <a:pos x="T10" y="T11"/>
                    </a:cxn>
                    <a:cxn ang="0">
                      <a:pos x="T12" y="T13"/>
                    </a:cxn>
                  </a:cxnLst>
                  <a:rect l="0" t="0" r="r" b="b"/>
                  <a:pathLst>
                    <a:path w="6164" h="3978">
                      <a:moveTo>
                        <a:pt x="25" y="0"/>
                      </a:moveTo>
                      <a:cubicBezTo>
                        <a:pt x="48" y="0"/>
                        <a:pt x="48" y="0"/>
                        <a:pt x="48" y="0"/>
                      </a:cubicBezTo>
                      <a:cubicBezTo>
                        <a:pt x="6164" y="3978"/>
                        <a:pt x="6164" y="3978"/>
                        <a:pt x="6164" y="3978"/>
                      </a:cubicBezTo>
                      <a:cubicBezTo>
                        <a:pt x="25" y="3978"/>
                        <a:pt x="25" y="3978"/>
                        <a:pt x="25" y="3978"/>
                      </a:cubicBezTo>
                      <a:cubicBezTo>
                        <a:pt x="11" y="3978"/>
                        <a:pt x="0" y="3967"/>
                        <a:pt x="0" y="3953"/>
                      </a:cubicBezTo>
                      <a:cubicBezTo>
                        <a:pt x="0" y="25"/>
                        <a:pt x="0" y="25"/>
                        <a:pt x="0" y="25"/>
                      </a:cubicBezTo>
                      <a:cubicBezTo>
                        <a:pt x="0" y="11"/>
                        <a:pt x="11" y="0"/>
                        <a:pt x="25" y="0"/>
                      </a:cubicBezTo>
                    </a:path>
                  </a:pathLst>
                </a:custGeom>
                <a:solidFill>
                  <a:srgbClr val="EAEA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5" name="i$ļîḑê">
                  <a:extLst>
                    <a:ext uri="{FF2B5EF4-FFF2-40B4-BE49-F238E27FC236}">
                      <a16:creationId xmlns:a16="http://schemas.microsoft.com/office/drawing/2014/main" id="{957B720E-1726-4240-99D2-7196AA7541D3}"/>
                    </a:ext>
                  </a:extLst>
                </p:cNvPr>
                <p:cNvSpPr/>
                <p:nvPr/>
              </p:nvSpPr>
              <p:spPr bwMode="auto">
                <a:xfrm>
                  <a:off x="6773095" y="1527542"/>
                  <a:ext cx="1215298" cy="2031284"/>
                </a:xfrm>
                <a:custGeom>
                  <a:avLst/>
                  <a:gdLst>
                    <a:gd name="T0" fmla="*/ 1040 w 1834"/>
                    <a:gd name="T1" fmla="*/ 366 h 3069"/>
                    <a:gd name="T2" fmla="*/ 1281 w 1834"/>
                    <a:gd name="T3" fmla="*/ 1 h 3069"/>
                    <a:gd name="T4" fmla="*/ 1283 w 1834"/>
                    <a:gd name="T5" fmla="*/ 0 h 3069"/>
                    <a:gd name="T6" fmla="*/ 1431 w 1834"/>
                    <a:gd name="T7" fmla="*/ 0 h 3069"/>
                    <a:gd name="T8" fmla="*/ 1834 w 1834"/>
                    <a:gd name="T9" fmla="*/ 482 h 3069"/>
                    <a:gd name="T10" fmla="*/ 1834 w 1834"/>
                    <a:gd name="T11" fmla="*/ 482 h 3069"/>
                    <a:gd name="T12" fmla="*/ 1834 w 1834"/>
                    <a:gd name="T13" fmla="*/ 482 h 3069"/>
                    <a:gd name="T14" fmla="*/ 1834 w 1834"/>
                    <a:gd name="T15" fmla="*/ 3069 h 3069"/>
                    <a:gd name="T16" fmla="*/ 40 w 1834"/>
                    <a:gd name="T17" fmla="*/ 3069 h 3069"/>
                    <a:gd name="T18" fmla="*/ 0 w 1834"/>
                    <a:gd name="T19" fmla="*/ 213 h 3069"/>
                    <a:gd name="T20" fmla="*/ 1040 w 1834"/>
                    <a:gd name="T21" fmla="*/ 366 h 3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4" h="3069">
                      <a:moveTo>
                        <a:pt x="1040" y="366"/>
                      </a:moveTo>
                      <a:cubicBezTo>
                        <a:pt x="1083" y="69"/>
                        <a:pt x="1281" y="1"/>
                        <a:pt x="1281" y="1"/>
                      </a:cubicBezTo>
                      <a:cubicBezTo>
                        <a:pt x="1283" y="0"/>
                        <a:pt x="1283" y="0"/>
                        <a:pt x="1283" y="0"/>
                      </a:cubicBezTo>
                      <a:cubicBezTo>
                        <a:pt x="1352" y="0"/>
                        <a:pt x="1403" y="0"/>
                        <a:pt x="1431" y="0"/>
                      </a:cubicBezTo>
                      <a:cubicBezTo>
                        <a:pt x="1767" y="0"/>
                        <a:pt x="1834" y="482"/>
                        <a:pt x="1834" y="482"/>
                      </a:cubicBezTo>
                      <a:cubicBezTo>
                        <a:pt x="1834" y="482"/>
                        <a:pt x="1834" y="482"/>
                        <a:pt x="1834" y="482"/>
                      </a:cubicBezTo>
                      <a:cubicBezTo>
                        <a:pt x="1834" y="482"/>
                        <a:pt x="1834" y="482"/>
                        <a:pt x="1834" y="482"/>
                      </a:cubicBezTo>
                      <a:cubicBezTo>
                        <a:pt x="1834" y="3069"/>
                        <a:pt x="1834" y="3069"/>
                        <a:pt x="1834" y="3069"/>
                      </a:cubicBezTo>
                      <a:cubicBezTo>
                        <a:pt x="40" y="3069"/>
                        <a:pt x="40" y="3069"/>
                        <a:pt x="40" y="3069"/>
                      </a:cubicBezTo>
                      <a:cubicBezTo>
                        <a:pt x="0" y="213"/>
                        <a:pt x="0" y="213"/>
                        <a:pt x="0" y="213"/>
                      </a:cubicBezTo>
                      <a:lnTo>
                        <a:pt x="1040" y="366"/>
                      </a:lnTo>
                      <a:close/>
                    </a:path>
                  </a:pathLst>
                </a:custGeom>
                <a:solidFill>
                  <a:srgbClr val="8CB7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6" name="iŝlïḋè">
                  <a:extLst>
                    <a:ext uri="{FF2B5EF4-FFF2-40B4-BE49-F238E27FC236}">
                      <a16:creationId xmlns:a16="http://schemas.microsoft.com/office/drawing/2014/main" id="{500535AB-B480-4662-B49C-E53672F42B9B}"/>
                    </a:ext>
                  </a:extLst>
                </p:cNvPr>
                <p:cNvSpPr/>
                <p:nvPr/>
              </p:nvSpPr>
              <p:spPr bwMode="auto">
                <a:xfrm>
                  <a:off x="4718663" y="1527542"/>
                  <a:ext cx="2905142" cy="3456076"/>
                </a:xfrm>
                <a:custGeom>
                  <a:avLst/>
                  <a:gdLst>
                    <a:gd name="T0" fmla="*/ 3185 w 4383"/>
                    <a:gd name="T1" fmla="*/ 4743 h 5221"/>
                    <a:gd name="T2" fmla="*/ 0 w 4383"/>
                    <a:gd name="T3" fmla="*/ 4743 h 5221"/>
                    <a:gd name="T4" fmla="*/ 0 w 4383"/>
                    <a:gd name="T5" fmla="*/ 396 h 5221"/>
                    <a:gd name="T6" fmla="*/ 401 w 4383"/>
                    <a:gd name="T7" fmla="*/ 0 h 5221"/>
                    <a:gd name="T8" fmla="*/ 524 w 4383"/>
                    <a:gd name="T9" fmla="*/ 0 h 5221"/>
                    <a:gd name="T10" fmla="*/ 4128 w 4383"/>
                    <a:gd name="T11" fmla="*/ 0 h 5221"/>
                    <a:gd name="T12" fmla="*/ 4128 w 4383"/>
                    <a:gd name="T13" fmla="*/ 0 h 5221"/>
                    <a:gd name="T14" fmla="*/ 4383 w 4383"/>
                    <a:gd name="T15" fmla="*/ 0 h 5221"/>
                    <a:gd name="T16" fmla="*/ 4381 w 4383"/>
                    <a:gd name="T17" fmla="*/ 1 h 5221"/>
                    <a:gd name="T18" fmla="*/ 4132 w 4383"/>
                    <a:gd name="T19" fmla="*/ 482 h 5221"/>
                    <a:gd name="T20" fmla="*/ 4126 w 4383"/>
                    <a:gd name="T21" fmla="*/ 482 h 5221"/>
                    <a:gd name="T22" fmla="*/ 4126 w 4383"/>
                    <a:gd name="T23" fmla="*/ 577 h 5221"/>
                    <a:gd name="T24" fmla="*/ 4126 w 4383"/>
                    <a:gd name="T25" fmla="*/ 4822 h 5221"/>
                    <a:gd name="T26" fmla="*/ 4126 w 4383"/>
                    <a:gd name="T27" fmla="*/ 4825 h 5221"/>
                    <a:gd name="T28" fmla="*/ 3725 w 4383"/>
                    <a:gd name="T29" fmla="*/ 5221 h 5221"/>
                    <a:gd name="T30" fmla="*/ 3602 w 4383"/>
                    <a:gd name="T31" fmla="*/ 5221 h 5221"/>
                    <a:gd name="T32" fmla="*/ 3185 w 4383"/>
                    <a:gd name="T33" fmla="*/ 4743 h 5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83" h="5221">
                      <a:moveTo>
                        <a:pt x="3185" y="4743"/>
                      </a:moveTo>
                      <a:cubicBezTo>
                        <a:pt x="0" y="4743"/>
                        <a:pt x="0" y="4743"/>
                        <a:pt x="0" y="4743"/>
                      </a:cubicBezTo>
                      <a:cubicBezTo>
                        <a:pt x="0" y="396"/>
                        <a:pt x="0" y="396"/>
                        <a:pt x="0" y="396"/>
                      </a:cubicBezTo>
                      <a:cubicBezTo>
                        <a:pt x="5" y="361"/>
                        <a:pt x="60" y="34"/>
                        <a:pt x="401" y="0"/>
                      </a:cubicBezTo>
                      <a:cubicBezTo>
                        <a:pt x="524" y="0"/>
                        <a:pt x="524" y="0"/>
                        <a:pt x="524" y="0"/>
                      </a:cubicBezTo>
                      <a:cubicBezTo>
                        <a:pt x="4128" y="0"/>
                        <a:pt x="4128" y="0"/>
                        <a:pt x="4128" y="0"/>
                      </a:cubicBezTo>
                      <a:cubicBezTo>
                        <a:pt x="4128" y="0"/>
                        <a:pt x="4128" y="0"/>
                        <a:pt x="4128" y="0"/>
                      </a:cubicBezTo>
                      <a:cubicBezTo>
                        <a:pt x="4228" y="0"/>
                        <a:pt x="4315" y="0"/>
                        <a:pt x="4383" y="0"/>
                      </a:cubicBezTo>
                      <a:cubicBezTo>
                        <a:pt x="4381" y="1"/>
                        <a:pt x="4381" y="1"/>
                        <a:pt x="4381" y="1"/>
                      </a:cubicBezTo>
                      <a:cubicBezTo>
                        <a:pt x="4381" y="1"/>
                        <a:pt x="4132" y="86"/>
                        <a:pt x="4132" y="482"/>
                      </a:cubicBezTo>
                      <a:cubicBezTo>
                        <a:pt x="4126" y="482"/>
                        <a:pt x="4126" y="482"/>
                        <a:pt x="4126" y="482"/>
                      </a:cubicBezTo>
                      <a:cubicBezTo>
                        <a:pt x="4126" y="577"/>
                        <a:pt x="4126" y="577"/>
                        <a:pt x="4126" y="577"/>
                      </a:cubicBezTo>
                      <a:cubicBezTo>
                        <a:pt x="4126" y="4822"/>
                        <a:pt x="4126" y="4822"/>
                        <a:pt x="4126" y="4822"/>
                      </a:cubicBezTo>
                      <a:cubicBezTo>
                        <a:pt x="4126" y="4822"/>
                        <a:pt x="4126" y="4823"/>
                        <a:pt x="4126" y="4825"/>
                      </a:cubicBezTo>
                      <a:cubicBezTo>
                        <a:pt x="4121" y="4860"/>
                        <a:pt x="4066" y="5187"/>
                        <a:pt x="3725" y="5221"/>
                      </a:cubicBezTo>
                      <a:cubicBezTo>
                        <a:pt x="3602" y="5221"/>
                        <a:pt x="3602" y="5221"/>
                        <a:pt x="3602" y="5221"/>
                      </a:cubicBezTo>
                      <a:cubicBezTo>
                        <a:pt x="3162" y="5182"/>
                        <a:pt x="3185" y="4743"/>
                        <a:pt x="3185" y="4743"/>
                      </a:cubicBezTo>
                    </a:path>
                  </a:pathLst>
                </a:custGeom>
                <a:solidFill>
                  <a:srgbClr val="A8DE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7" name="ïślîḓè">
                  <a:extLst>
                    <a:ext uri="{FF2B5EF4-FFF2-40B4-BE49-F238E27FC236}">
                      <a16:creationId xmlns:a16="http://schemas.microsoft.com/office/drawing/2014/main" id="{655CB01C-85A7-4DF0-8100-33C1371AD772}"/>
                    </a:ext>
                  </a:extLst>
                </p:cNvPr>
                <p:cNvSpPr/>
                <p:nvPr/>
              </p:nvSpPr>
              <p:spPr bwMode="auto">
                <a:xfrm>
                  <a:off x="4187404" y="4667640"/>
                  <a:ext cx="2978060" cy="332182"/>
                </a:xfrm>
                <a:custGeom>
                  <a:avLst/>
                  <a:gdLst>
                    <a:gd name="T0" fmla="*/ 3989 w 4494"/>
                    <a:gd name="T1" fmla="*/ 0 h 503"/>
                    <a:gd name="T2" fmla="*/ 0 w 4494"/>
                    <a:gd name="T3" fmla="*/ 0 h 503"/>
                    <a:gd name="T4" fmla="*/ 403 w 4494"/>
                    <a:gd name="T5" fmla="*/ 482 h 503"/>
                    <a:gd name="T6" fmla="*/ 4494 w 4494"/>
                    <a:gd name="T7" fmla="*/ 482 h 503"/>
                    <a:gd name="T8" fmla="*/ 3989 w 4494"/>
                    <a:gd name="T9" fmla="*/ 0 h 503"/>
                  </a:gdLst>
                  <a:ahLst/>
                  <a:cxnLst>
                    <a:cxn ang="0">
                      <a:pos x="T0" y="T1"/>
                    </a:cxn>
                    <a:cxn ang="0">
                      <a:pos x="T2" y="T3"/>
                    </a:cxn>
                    <a:cxn ang="0">
                      <a:pos x="T4" y="T5"/>
                    </a:cxn>
                    <a:cxn ang="0">
                      <a:pos x="T6" y="T7"/>
                    </a:cxn>
                    <a:cxn ang="0">
                      <a:pos x="T8" y="T9"/>
                    </a:cxn>
                  </a:cxnLst>
                  <a:rect l="0" t="0" r="r" b="b"/>
                  <a:pathLst>
                    <a:path w="4494" h="503">
                      <a:moveTo>
                        <a:pt x="3989" y="0"/>
                      </a:moveTo>
                      <a:cubicBezTo>
                        <a:pt x="0" y="0"/>
                        <a:pt x="0" y="0"/>
                        <a:pt x="0" y="0"/>
                      </a:cubicBezTo>
                      <a:cubicBezTo>
                        <a:pt x="0" y="0"/>
                        <a:pt x="67" y="482"/>
                        <a:pt x="403" y="482"/>
                      </a:cubicBezTo>
                      <a:cubicBezTo>
                        <a:pt x="739" y="482"/>
                        <a:pt x="4494" y="482"/>
                        <a:pt x="4494" y="482"/>
                      </a:cubicBezTo>
                      <a:cubicBezTo>
                        <a:pt x="4494" y="482"/>
                        <a:pt x="3987" y="503"/>
                        <a:pt x="3989" y="0"/>
                      </a:cubicBezTo>
                      <a:close/>
                    </a:path>
                  </a:pathLst>
                </a:custGeom>
                <a:solidFill>
                  <a:srgbClr val="8CB7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8" name="íṧḷîḑé">
                  <a:extLst>
                    <a:ext uri="{FF2B5EF4-FFF2-40B4-BE49-F238E27FC236}">
                      <a16:creationId xmlns:a16="http://schemas.microsoft.com/office/drawing/2014/main" id="{164226A9-35B8-4113-B558-DA9D87061F2B}"/>
                    </a:ext>
                  </a:extLst>
                </p:cNvPr>
                <p:cNvSpPr/>
                <p:nvPr/>
              </p:nvSpPr>
              <p:spPr bwMode="auto">
                <a:xfrm>
                  <a:off x="5886506" y="1868982"/>
                  <a:ext cx="1331041" cy="74075"/>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9" name="í$liḍe">
                  <a:extLst>
                    <a:ext uri="{FF2B5EF4-FFF2-40B4-BE49-F238E27FC236}">
                      <a16:creationId xmlns:a16="http://schemas.microsoft.com/office/drawing/2014/main" id="{F2AF7A03-BEB2-413A-A433-6DC81F30F29A}"/>
                    </a:ext>
                  </a:extLst>
                </p:cNvPr>
                <p:cNvSpPr/>
                <p:nvPr/>
              </p:nvSpPr>
              <p:spPr bwMode="auto">
                <a:xfrm>
                  <a:off x="5648076" y="2086579"/>
                  <a:ext cx="1332199" cy="74075"/>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0" name="íṡľíḋe">
                  <a:extLst>
                    <a:ext uri="{FF2B5EF4-FFF2-40B4-BE49-F238E27FC236}">
                      <a16:creationId xmlns:a16="http://schemas.microsoft.com/office/drawing/2014/main" id="{4BCD59E9-8BD9-49FE-9E01-6A7D775BD017}"/>
                    </a:ext>
                  </a:extLst>
                </p:cNvPr>
                <p:cNvSpPr/>
                <p:nvPr/>
              </p:nvSpPr>
              <p:spPr bwMode="auto">
                <a:xfrm>
                  <a:off x="5192050" y="2086579"/>
                  <a:ext cx="296301" cy="74075"/>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1" name="îslïḋe">
                  <a:extLst>
                    <a:ext uri="{FF2B5EF4-FFF2-40B4-BE49-F238E27FC236}">
                      <a16:creationId xmlns:a16="http://schemas.microsoft.com/office/drawing/2014/main" id="{3FCD63B0-593A-4E2D-95D0-DD679CF6D3D6}"/>
                    </a:ext>
                  </a:extLst>
                </p:cNvPr>
                <p:cNvSpPr/>
                <p:nvPr/>
              </p:nvSpPr>
              <p:spPr bwMode="auto">
                <a:xfrm>
                  <a:off x="5438582" y="2304175"/>
                  <a:ext cx="1331041" cy="74075"/>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2" name="íṡļïḋè">
                  <a:extLst>
                    <a:ext uri="{FF2B5EF4-FFF2-40B4-BE49-F238E27FC236}">
                      <a16:creationId xmlns:a16="http://schemas.microsoft.com/office/drawing/2014/main" id="{66CA5593-79F1-42FB-B2D9-5488912D0B4B}"/>
                    </a:ext>
                  </a:extLst>
                </p:cNvPr>
                <p:cNvSpPr/>
                <p:nvPr/>
              </p:nvSpPr>
              <p:spPr bwMode="auto">
                <a:xfrm>
                  <a:off x="5886506" y="2521771"/>
                  <a:ext cx="1331041" cy="74075"/>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3" name="iṩľîḍe">
                  <a:extLst>
                    <a:ext uri="{FF2B5EF4-FFF2-40B4-BE49-F238E27FC236}">
                      <a16:creationId xmlns:a16="http://schemas.microsoft.com/office/drawing/2014/main" id="{AD2A083F-9088-4CE9-9E2A-B75ED5EE3A48}"/>
                    </a:ext>
                  </a:extLst>
                </p:cNvPr>
                <p:cNvSpPr/>
                <p:nvPr/>
              </p:nvSpPr>
              <p:spPr bwMode="auto">
                <a:xfrm>
                  <a:off x="5329784" y="2521771"/>
                  <a:ext cx="450239" cy="74075"/>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4" name="iṩļïdè">
                  <a:extLst>
                    <a:ext uri="{FF2B5EF4-FFF2-40B4-BE49-F238E27FC236}">
                      <a16:creationId xmlns:a16="http://schemas.microsoft.com/office/drawing/2014/main" id="{964E5499-64F5-491E-A4A4-72983A910499}"/>
                    </a:ext>
                  </a:extLst>
                </p:cNvPr>
                <p:cNvSpPr/>
                <p:nvPr/>
              </p:nvSpPr>
              <p:spPr bwMode="auto">
                <a:xfrm>
                  <a:off x="4975612" y="3595863"/>
                  <a:ext cx="576399" cy="94909"/>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5" name="îSliḍê">
                  <a:extLst>
                    <a:ext uri="{FF2B5EF4-FFF2-40B4-BE49-F238E27FC236}">
                      <a16:creationId xmlns:a16="http://schemas.microsoft.com/office/drawing/2014/main" id="{858036C8-15EB-46EA-8F9F-540DDA188A26}"/>
                    </a:ext>
                  </a:extLst>
                </p:cNvPr>
                <p:cNvSpPr/>
                <p:nvPr/>
              </p:nvSpPr>
              <p:spPr bwMode="auto">
                <a:xfrm>
                  <a:off x="4975612" y="3595863"/>
                  <a:ext cx="576399" cy="94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6" name="ïṩ1iďé">
                  <a:extLst>
                    <a:ext uri="{FF2B5EF4-FFF2-40B4-BE49-F238E27FC236}">
                      <a16:creationId xmlns:a16="http://schemas.microsoft.com/office/drawing/2014/main" id="{9943CD64-CDE0-4289-B976-FB49990EC23F}"/>
                    </a:ext>
                  </a:extLst>
                </p:cNvPr>
                <p:cNvSpPr/>
                <p:nvPr/>
              </p:nvSpPr>
              <p:spPr bwMode="auto">
                <a:xfrm>
                  <a:off x="4989501" y="4263698"/>
                  <a:ext cx="1332199" cy="74075"/>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7" name="iṩļîḋe">
                  <a:extLst>
                    <a:ext uri="{FF2B5EF4-FFF2-40B4-BE49-F238E27FC236}">
                      <a16:creationId xmlns:a16="http://schemas.microsoft.com/office/drawing/2014/main" id="{BEBF571E-E1CC-4714-AF52-5C5968E3AD0A}"/>
                    </a:ext>
                  </a:extLst>
                </p:cNvPr>
                <p:cNvSpPr/>
                <p:nvPr/>
              </p:nvSpPr>
              <p:spPr bwMode="auto">
                <a:xfrm>
                  <a:off x="6427025" y="4263698"/>
                  <a:ext cx="450239" cy="74075"/>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8" name="ïṡḻïďê">
                  <a:extLst>
                    <a:ext uri="{FF2B5EF4-FFF2-40B4-BE49-F238E27FC236}">
                      <a16:creationId xmlns:a16="http://schemas.microsoft.com/office/drawing/2014/main" id="{39BD0BFC-AF75-4C1C-8803-CF3863B2607E}"/>
                    </a:ext>
                  </a:extLst>
                </p:cNvPr>
                <p:cNvSpPr/>
                <p:nvPr/>
              </p:nvSpPr>
              <p:spPr bwMode="auto">
                <a:xfrm>
                  <a:off x="5886506" y="4481295"/>
                  <a:ext cx="1331041" cy="74075"/>
                </a:xfrm>
                <a:prstGeom prst="rect">
                  <a:avLst/>
                </a:prstGeom>
                <a:solidFill>
                  <a:srgbClr val="F1F9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79" name="îşḻiḋê">
                  <a:extLst>
                    <a:ext uri="{FF2B5EF4-FFF2-40B4-BE49-F238E27FC236}">
                      <a16:creationId xmlns:a16="http://schemas.microsoft.com/office/drawing/2014/main" id="{889613B2-59A7-44E4-87A7-9F84999DCE91}"/>
                    </a:ext>
                  </a:extLst>
                </p:cNvPr>
                <p:cNvSpPr/>
                <p:nvPr/>
              </p:nvSpPr>
              <p:spPr bwMode="auto">
                <a:xfrm>
                  <a:off x="6135353" y="5130611"/>
                  <a:ext cx="162040" cy="163198"/>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0" name="îṧḻïḋe">
                  <a:extLst>
                    <a:ext uri="{FF2B5EF4-FFF2-40B4-BE49-F238E27FC236}">
                      <a16:creationId xmlns:a16="http://schemas.microsoft.com/office/drawing/2014/main" id="{818FF389-EF3E-4DA6-A0D1-39A88620B882}"/>
                    </a:ext>
                  </a:extLst>
                </p:cNvPr>
                <p:cNvSpPr/>
                <p:nvPr/>
              </p:nvSpPr>
              <p:spPr bwMode="auto">
                <a:xfrm>
                  <a:off x="7709454" y="4563472"/>
                  <a:ext cx="1361134" cy="1359977"/>
                </a:xfrm>
                <a:prstGeom prst="ellipse">
                  <a:avLst/>
                </a:prstGeom>
                <a:solidFill>
                  <a:srgbClr val="2A4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1" name="ïśḻîdê">
                  <a:extLst>
                    <a:ext uri="{FF2B5EF4-FFF2-40B4-BE49-F238E27FC236}">
                      <a16:creationId xmlns:a16="http://schemas.microsoft.com/office/drawing/2014/main" id="{8E1A1F51-DFF9-493B-9B65-F1E0B104BF67}"/>
                    </a:ext>
                  </a:extLst>
                </p:cNvPr>
                <p:cNvSpPr/>
                <p:nvPr/>
              </p:nvSpPr>
              <p:spPr bwMode="auto">
                <a:xfrm>
                  <a:off x="7643480" y="4498656"/>
                  <a:ext cx="1493081" cy="1490766"/>
                </a:xfrm>
                <a:custGeom>
                  <a:avLst/>
                  <a:gdLst>
                    <a:gd name="T0" fmla="*/ 1126 w 2252"/>
                    <a:gd name="T1" fmla="*/ 99 h 2252"/>
                    <a:gd name="T2" fmla="*/ 2153 w 2252"/>
                    <a:gd name="T3" fmla="*/ 1126 h 2252"/>
                    <a:gd name="T4" fmla="*/ 1126 w 2252"/>
                    <a:gd name="T5" fmla="*/ 2153 h 2252"/>
                    <a:gd name="T6" fmla="*/ 99 w 2252"/>
                    <a:gd name="T7" fmla="*/ 1126 h 2252"/>
                    <a:gd name="T8" fmla="*/ 1126 w 2252"/>
                    <a:gd name="T9" fmla="*/ 99 h 2252"/>
                    <a:gd name="T10" fmla="*/ 1126 w 2252"/>
                    <a:gd name="T11" fmla="*/ 0 h 2252"/>
                    <a:gd name="T12" fmla="*/ 688 w 2252"/>
                    <a:gd name="T13" fmla="*/ 89 h 2252"/>
                    <a:gd name="T14" fmla="*/ 330 w 2252"/>
                    <a:gd name="T15" fmla="*/ 330 h 2252"/>
                    <a:gd name="T16" fmla="*/ 89 w 2252"/>
                    <a:gd name="T17" fmla="*/ 688 h 2252"/>
                    <a:gd name="T18" fmla="*/ 0 w 2252"/>
                    <a:gd name="T19" fmla="*/ 1126 h 2252"/>
                    <a:gd name="T20" fmla="*/ 89 w 2252"/>
                    <a:gd name="T21" fmla="*/ 1565 h 2252"/>
                    <a:gd name="T22" fmla="*/ 330 w 2252"/>
                    <a:gd name="T23" fmla="*/ 1922 h 2252"/>
                    <a:gd name="T24" fmla="*/ 688 w 2252"/>
                    <a:gd name="T25" fmla="*/ 2164 h 2252"/>
                    <a:gd name="T26" fmla="*/ 1126 w 2252"/>
                    <a:gd name="T27" fmla="*/ 2252 h 2252"/>
                    <a:gd name="T28" fmla="*/ 1565 w 2252"/>
                    <a:gd name="T29" fmla="*/ 2164 h 2252"/>
                    <a:gd name="T30" fmla="*/ 1922 w 2252"/>
                    <a:gd name="T31" fmla="*/ 1922 h 2252"/>
                    <a:gd name="T32" fmla="*/ 2164 w 2252"/>
                    <a:gd name="T33" fmla="*/ 1565 h 2252"/>
                    <a:gd name="T34" fmla="*/ 2252 w 2252"/>
                    <a:gd name="T35" fmla="*/ 1126 h 2252"/>
                    <a:gd name="T36" fmla="*/ 2164 w 2252"/>
                    <a:gd name="T37" fmla="*/ 688 h 2252"/>
                    <a:gd name="T38" fmla="*/ 1922 w 2252"/>
                    <a:gd name="T39" fmla="*/ 330 h 2252"/>
                    <a:gd name="T40" fmla="*/ 1565 w 2252"/>
                    <a:gd name="T41" fmla="*/ 89 h 2252"/>
                    <a:gd name="T42" fmla="*/ 1126 w 2252"/>
                    <a:gd name="T43" fmla="*/ 0 h 2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2" h="2252">
                      <a:moveTo>
                        <a:pt x="1126" y="99"/>
                      </a:moveTo>
                      <a:cubicBezTo>
                        <a:pt x="1693" y="99"/>
                        <a:pt x="2153" y="559"/>
                        <a:pt x="2153" y="1126"/>
                      </a:cubicBezTo>
                      <a:cubicBezTo>
                        <a:pt x="2153" y="1693"/>
                        <a:pt x="1693" y="2153"/>
                        <a:pt x="1126" y="2153"/>
                      </a:cubicBezTo>
                      <a:cubicBezTo>
                        <a:pt x="559" y="2153"/>
                        <a:pt x="99" y="1693"/>
                        <a:pt x="99" y="1126"/>
                      </a:cubicBezTo>
                      <a:cubicBezTo>
                        <a:pt x="99" y="559"/>
                        <a:pt x="559" y="99"/>
                        <a:pt x="1126" y="99"/>
                      </a:cubicBezTo>
                      <a:moveTo>
                        <a:pt x="1126" y="0"/>
                      </a:moveTo>
                      <a:cubicBezTo>
                        <a:pt x="974" y="0"/>
                        <a:pt x="827" y="30"/>
                        <a:pt x="688" y="89"/>
                      </a:cubicBezTo>
                      <a:cubicBezTo>
                        <a:pt x="554" y="146"/>
                        <a:pt x="433" y="227"/>
                        <a:pt x="330" y="330"/>
                      </a:cubicBezTo>
                      <a:cubicBezTo>
                        <a:pt x="227" y="433"/>
                        <a:pt x="146" y="554"/>
                        <a:pt x="89" y="688"/>
                      </a:cubicBezTo>
                      <a:cubicBezTo>
                        <a:pt x="30" y="827"/>
                        <a:pt x="0" y="974"/>
                        <a:pt x="0" y="1126"/>
                      </a:cubicBezTo>
                      <a:cubicBezTo>
                        <a:pt x="0" y="1278"/>
                        <a:pt x="30" y="1426"/>
                        <a:pt x="89" y="1565"/>
                      </a:cubicBezTo>
                      <a:cubicBezTo>
                        <a:pt x="146" y="1699"/>
                        <a:pt x="227" y="1819"/>
                        <a:pt x="330" y="1922"/>
                      </a:cubicBezTo>
                      <a:cubicBezTo>
                        <a:pt x="433" y="2026"/>
                        <a:pt x="554" y="2107"/>
                        <a:pt x="688" y="2164"/>
                      </a:cubicBezTo>
                      <a:cubicBezTo>
                        <a:pt x="827" y="2222"/>
                        <a:pt x="974" y="2252"/>
                        <a:pt x="1126" y="2252"/>
                      </a:cubicBezTo>
                      <a:cubicBezTo>
                        <a:pt x="1278" y="2252"/>
                        <a:pt x="1426" y="2222"/>
                        <a:pt x="1565" y="2164"/>
                      </a:cubicBezTo>
                      <a:cubicBezTo>
                        <a:pt x="1699" y="2107"/>
                        <a:pt x="1819" y="2026"/>
                        <a:pt x="1922" y="1922"/>
                      </a:cubicBezTo>
                      <a:cubicBezTo>
                        <a:pt x="2026" y="1819"/>
                        <a:pt x="2107" y="1699"/>
                        <a:pt x="2164" y="1565"/>
                      </a:cubicBezTo>
                      <a:cubicBezTo>
                        <a:pt x="2222" y="1426"/>
                        <a:pt x="2252" y="1278"/>
                        <a:pt x="2252" y="1126"/>
                      </a:cubicBezTo>
                      <a:cubicBezTo>
                        <a:pt x="2252" y="974"/>
                        <a:pt x="2222" y="827"/>
                        <a:pt x="2164" y="688"/>
                      </a:cubicBezTo>
                      <a:cubicBezTo>
                        <a:pt x="2107" y="554"/>
                        <a:pt x="2026" y="433"/>
                        <a:pt x="1922" y="330"/>
                      </a:cubicBezTo>
                      <a:cubicBezTo>
                        <a:pt x="1819" y="227"/>
                        <a:pt x="1699" y="146"/>
                        <a:pt x="1565" y="89"/>
                      </a:cubicBezTo>
                      <a:cubicBezTo>
                        <a:pt x="1426" y="30"/>
                        <a:pt x="1278" y="0"/>
                        <a:pt x="1126" y="0"/>
                      </a:cubicBezTo>
                      <a:close/>
                    </a:path>
                  </a:pathLst>
                </a:custGeom>
                <a:solidFill>
                  <a:srgbClr val="202C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2" name="íSļïḋê">
                  <a:extLst>
                    <a:ext uri="{FF2B5EF4-FFF2-40B4-BE49-F238E27FC236}">
                      <a16:creationId xmlns:a16="http://schemas.microsoft.com/office/drawing/2014/main" id="{E0F772AD-A5ED-45EB-A494-038D95A6BB06}"/>
                    </a:ext>
                  </a:extLst>
                </p:cNvPr>
                <p:cNvSpPr/>
                <p:nvPr/>
              </p:nvSpPr>
              <p:spPr bwMode="auto">
                <a:xfrm>
                  <a:off x="7898114" y="4767179"/>
                  <a:ext cx="903951" cy="937516"/>
                </a:xfrm>
                <a:custGeom>
                  <a:avLst/>
                  <a:gdLst>
                    <a:gd name="T0" fmla="*/ 342 w 1364"/>
                    <a:gd name="T1" fmla="*/ 1185 h 1417"/>
                    <a:gd name="T2" fmla="*/ 271 w 1364"/>
                    <a:gd name="T3" fmla="*/ 1063 h 1417"/>
                    <a:gd name="T4" fmla="*/ 199 w 1364"/>
                    <a:gd name="T5" fmla="*/ 1044 h 1417"/>
                    <a:gd name="T6" fmla="*/ 0 w 1364"/>
                    <a:gd name="T7" fmla="*/ 1159 h 1417"/>
                    <a:gd name="T8" fmla="*/ 122 w 1364"/>
                    <a:gd name="T9" fmla="*/ 946 h 1417"/>
                    <a:gd name="T10" fmla="*/ 316 w 1364"/>
                    <a:gd name="T11" fmla="*/ 924 h 1417"/>
                    <a:gd name="T12" fmla="*/ 350 w 1364"/>
                    <a:gd name="T13" fmla="*/ 900 h 1417"/>
                    <a:gd name="T14" fmla="*/ 649 w 1364"/>
                    <a:gd name="T15" fmla="*/ 589 h 1417"/>
                    <a:gd name="T16" fmla="*/ 649 w 1364"/>
                    <a:gd name="T17" fmla="*/ 589 h 1417"/>
                    <a:gd name="T18" fmla="*/ 859 w 1364"/>
                    <a:gd name="T19" fmla="*/ 370 h 1417"/>
                    <a:gd name="T20" fmla="*/ 883 w 1364"/>
                    <a:gd name="T21" fmla="*/ 331 h 1417"/>
                    <a:gd name="T22" fmla="*/ 995 w 1364"/>
                    <a:gd name="T23" fmla="*/ 46 h 1417"/>
                    <a:gd name="T24" fmla="*/ 1240 w 1364"/>
                    <a:gd name="T25" fmla="*/ 46 h 1417"/>
                    <a:gd name="T26" fmla="*/ 1041 w 1364"/>
                    <a:gd name="T27" fmla="*/ 161 h 1417"/>
                    <a:gd name="T28" fmla="*/ 1022 w 1364"/>
                    <a:gd name="T29" fmla="*/ 233 h 1417"/>
                    <a:gd name="T30" fmla="*/ 1092 w 1364"/>
                    <a:gd name="T31" fmla="*/ 355 h 1417"/>
                    <a:gd name="T32" fmla="*/ 1165 w 1364"/>
                    <a:gd name="T33" fmla="*/ 374 h 1417"/>
                    <a:gd name="T34" fmla="*/ 1364 w 1364"/>
                    <a:gd name="T35" fmla="*/ 258 h 1417"/>
                    <a:gd name="T36" fmla="*/ 1241 w 1364"/>
                    <a:gd name="T37" fmla="*/ 471 h 1417"/>
                    <a:gd name="T38" fmla="*/ 1048 w 1364"/>
                    <a:gd name="T39" fmla="*/ 494 h 1417"/>
                    <a:gd name="T40" fmla="*/ 1013 w 1364"/>
                    <a:gd name="T41" fmla="*/ 518 h 1417"/>
                    <a:gd name="T42" fmla="*/ 715 w 1364"/>
                    <a:gd name="T43" fmla="*/ 828 h 1417"/>
                    <a:gd name="T44" fmla="*/ 715 w 1364"/>
                    <a:gd name="T45" fmla="*/ 828 h 1417"/>
                    <a:gd name="T46" fmla="*/ 504 w 1364"/>
                    <a:gd name="T47" fmla="*/ 1048 h 1417"/>
                    <a:gd name="T48" fmla="*/ 481 w 1364"/>
                    <a:gd name="T49" fmla="*/ 1087 h 1417"/>
                    <a:gd name="T50" fmla="*/ 369 w 1364"/>
                    <a:gd name="T51" fmla="*/ 1372 h 1417"/>
                    <a:gd name="T52" fmla="*/ 123 w 1364"/>
                    <a:gd name="T53" fmla="*/ 1372 h 1417"/>
                    <a:gd name="T54" fmla="*/ 323 w 1364"/>
                    <a:gd name="T55" fmla="*/ 1257 h 1417"/>
                    <a:gd name="T56" fmla="*/ 342 w 1364"/>
                    <a:gd name="T57" fmla="*/ 1185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4" h="1417">
                      <a:moveTo>
                        <a:pt x="342" y="1185"/>
                      </a:moveTo>
                      <a:cubicBezTo>
                        <a:pt x="271" y="1063"/>
                        <a:pt x="271" y="1063"/>
                        <a:pt x="271" y="1063"/>
                      </a:cubicBezTo>
                      <a:cubicBezTo>
                        <a:pt x="257" y="1038"/>
                        <a:pt x="224" y="1029"/>
                        <a:pt x="199" y="1044"/>
                      </a:cubicBezTo>
                      <a:cubicBezTo>
                        <a:pt x="0" y="1159"/>
                        <a:pt x="0" y="1159"/>
                        <a:pt x="0" y="1159"/>
                      </a:cubicBezTo>
                      <a:cubicBezTo>
                        <a:pt x="0" y="1075"/>
                        <a:pt x="44" y="992"/>
                        <a:pt x="122" y="946"/>
                      </a:cubicBezTo>
                      <a:cubicBezTo>
                        <a:pt x="183" y="911"/>
                        <a:pt x="253" y="905"/>
                        <a:pt x="316" y="924"/>
                      </a:cubicBezTo>
                      <a:cubicBezTo>
                        <a:pt x="328" y="918"/>
                        <a:pt x="340" y="911"/>
                        <a:pt x="350" y="900"/>
                      </a:cubicBezTo>
                      <a:cubicBezTo>
                        <a:pt x="649" y="589"/>
                        <a:pt x="649" y="589"/>
                        <a:pt x="649" y="589"/>
                      </a:cubicBezTo>
                      <a:cubicBezTo>
                        <a:pt x="649" y="589"/>
                        <a:pt x="649" y="589"/>
                        <a:pt x="649" y="589"/>
                      </a:cubicBezTo>
                      <a:cubicBezTo>
                        <a:pt x="859" y="370"/>
                        <a:pt x="859" y="370"/>
                        <a:pt x="859" y="370"/>
                      </a:cubicBezTo>
                      <a:cubicBezTo>
                        <a:pt x="871" y="359"/>
                        <a:pt x="878" y="345"/>
                        <a:pt x="883" y="331"/>
                      </a:cubicBezTo>
                      <a:cubicBezTo>
                        <a:pt x="850" y="224"/>
                        <a:pt x="893" y="105"/>
                        <a:pt x="995" y="46"/>
                      </a:cubicBezTo>
                      <a:cubicBezTo>
                        <a:pt x="1073" y="0"/>
                        <a:pt x="1167" y="3"/>
                        <a:pt x="1240" y="46"/>
                      </a:cubicBezTo>
                      <a:cubicBezTo>
                        <a:pt x="1041" y="161"/>
                        <a:pt x="1041" y="161"/>
                        <a:pt x="1041" y="161"/>
                      </a:cubicBezTo>
                      <a:cubicBezTo>
                        <a:pt x="1016" y="176"/>
                        <a:pt x="1007" y="208"/>
                        <a:pt x="1022" y="233"/>
                      </a:cubicBezTo>
                      <a:cubicBezTo>
                        <a:pt x="1092" y="355"/>
                        <a:pt x="1092" y="355"/>
                        <a:pt x="1092" y="355"/>
                      </a:cubicBezTo>
                      <a:cubicBezTo>
                        <a:pt x="1107" y="380"/>
                        <a:pt x="1139" y="389"/>
                        <a:pt x="1165" y="374"/>
                      </a:cubicBezTo>
                      <a:cubicBezTo>
                        <a:pt x="1364" y="258"/>
                        <a:pt x="1364" y="258"/>
                        <a:pt x="1364" y="258"/>
                      </a:cubicBezTo>
                      <a:cubicBezTo>
                        <a:pt x="1364" y="343"/>
                        <a:pt x="1320" y="426"/>
                        <a:pt x="1241" y="471"/>
                      </a:cubicBezTo>
                      <a:cubicBezTo>
                        <a:pt x="1180" y="507"/>
                        <a:pt x="1111" y="513"/>
                        <a:pt x="1048" y="494"/>
                      </a:cubicBezTo>
                      <a:cubicBezTo>
                        <a:pt x="1035" y="500"/>
                        <a:pt x="1023" y="507"/>
                        <a:pt x="1013" y="518"/>
                      </a:cubicBezTo>
                      <a:cubicBezTo>
                        <a:pt x="715" y="828"/>
                        <a:pt x="715" y="828"/>
                        <a:pt x="715" y="828"/>
                      </a:cubicBezTo>
                      <a:cubicBezTo>
                        <a:pt x="715" y="828"/>
                        <a:pt x="715" y="828"/>
                        <a:pt x="715" y="828"/>
                      </a:cubicBezTo>
                      <a:cubicBezTo>
                        <a:pt x="504" y="1048"/>
                        <a:pt x="504" y="1048"/>
                        <a:pt x="504" y="1048"/>
                      </a:cubicBezTo>
                      <a:cubicBezTo>
                        <a:pt x="493" y="1059"/>
                        <a:pt x="485" y="1072"/>
                        <a:pt x="481" y="1087"/>
                      </a:cubicBezTo>
                      <a:cubicBezTo>
                        <a:pt x="514" y="1194"/>
                        <a:pt x="470" y="1313"/>
                        <a:pt x="369" y="1372"/>
                      </a:cubicBezTo>
                      <a:cubicBezTo>
                        <a:pt x="290" y="1417"/>
                        <a:pt x="197" y="1414"/>
                        <a:pt x="123" y="1372"/>
                      </a:cubicBezTo>
                      <a:cubicBezTo>
                        <a:pt x="323" y="1257"/>
                        <a:pt x="323" y="1257"/>
                        <a:pt x="323" y="1257"/>
                      </a:cubicBezTo>
                      <a:cubicBezTo>
                        <a:pt x="348" y="1242"/>
                        <a:pt x="356" y="1210"/>
                        <a:pt x="342" y="1185"/>
                      </a:cubicBezTo>
                      <a:close/>
                    </a:path>
                  </a:pathLst>
                </a:custGeom>
                <a:solidFill>
                  <a:srgbClr val="DFDF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3" name="îṥlídê">
                  <a:extLst>
                    <a:ext uri="{FF2B5EF4-FFF2-40B4-BE49-F238E27FC236}">
                      <a16:creationId xmlns:a16="http://schemas.microsoft.com/office/drawing/2014/main" id="{87D3AACB-1CFB-4E61-A226-8BE5EA4B951E}"/>
                    </a:ext>
                  </a:extLst>
                </p:cNvPr>
                <p:cNvSpPr/>
                <p:nvPr/>
              </p:nvSpPr>
              <p:spPr bwMode="auto">
                <a:xfrm>
                  <a:off x="7920106" y="4762549"/>
                  <a:ext cx="590288" cy="589131"/>
                </a:xfrm>
                <a:custGeom>
                  <a:avLst/>
                  <a:gdLst>
                    <a:gd name="T0" fmla="*/ 0 w 890"/>
                    <a:gd name="T1" fmla="*/ 87 h 890"/>
                    <a:gd name="T2" fmla="*/ 86 w 890"/>
                    <a:gd name="T3" fmla="*/ 0 h 890"/>
                    <a:gd name="T4" fmla="*/ 231 w 890"/>
                    <a:gd name="T5" fmla="*/ 59 h 890"/>
                    <a:gd name="T6" fmla="*/ 290 w 890"/>
                    <a:gd name="T7" fmla="*/ 204 h 890"/>
                    <a:gd name="T8" fmla="*/ 862 w 890"/>
                    <a:gd name="T9" fmla="*/ 777 h 890"/>
                    <a:gd name="T10" fmla="*/ 866 w 890"/>
                    <a:gd name="T11" fmla="*/ 867 h 890"/>
                    <a:gd name="T12" fmla="*/ 776 w 890"/>
                    <a:gd name="T13" fmla="*/ 863 h 890"/>
                    <a:gd name="T14" fmla="*/ 203 w 890"/>
                    <a:gd name="T15" fmla="*/ 290 h 890"/>
                    <a:gd name="T16" fmla="*/ 59 w 890"/>
                    <a:gd name="T17" fmla="*/ 231 h 890"/>
                    <a:gd name="T18" fmla="*/ 0 w 890"/>
                    <a:gd name="T19" fmla="*/ 87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0" h="890">
                      <a:moveTo>
                        <a:pt x="0" y="87"/>
                      </a:moveTo>
                      <a:cubicBezTo>
                        <a:pt x="86" y="0"/>
                        <a:pt x="86" y="0"/>
                        <a:pt x="86" y="0"/>
                      </a:cubicBezTo>
                      <a:cubicBezTo>
                        <a:pt x="231" y="59"/>
                        <a:pt x="231" y="59"/>
                        <a:pt x="231" y="59"/>
                      </a:cubicBezTo>
                      <a:cubicBezTo>
                        <a:pt x="290" y="204"/>
                        <a:pt x="290" y="204"/>
                        <a:pt x="290" y="204"/>
                      </a:cubicBezTo>
                      <a:cubicBezTo>
                        <a:pt x="862" y="777"/>
                        <a:pt x="862" y="777"/>
                        <a:pt x="862" y="777"/>
                      </a:cubicBezTo>
                      <a:cubicBezTo>
                        <a:pt x="888" y="802"/>
                        <a:pt x="890" y="843"/>
                        <a:pt x="866" y="867"/>
                      </a:cubicBezTo>
                      <a:cubicBezTo>
                        <a:pt x="842" y="890"/>
                        <a:pt x="802" y="889"/>
                        <a:pt x="776" y="863"/>
                      </a:cubicBezTo>
                      <a:cubicBezTo>
                        <a:pt x="203" y="290"/>
                        <a:pt x="203" y="290"/>
                        <a:pt x="203" y="290"/>
                      </a:cubicBezTo>
                      <a:cubicBezTo>
                        <a:pt x="59" y="231"/>
                        <a:pt x="59" y="231"/>
                        <a:pt x="59" y="231"/>
                      </a:cubicBezTo>
                      <a:lnTo>
                        <a:pt x="0" y="87"/>
                      </a:lnTo>
                      <a:close/>
                    </a:path>
                  </a:pathLst>
                </a:custGeom>
                <a:solidFill>
                  <a:srgbClr val="676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4" name="íṧ1íḑé">
                  <a:extLst>
                    <a:ext uri="{FF2B5EF4-FFF2-40B4-BE49-F238E27FC236}">
                      <a16:creationId xmlns:a16="http://schemas.microsoft.com/office/drawing/2014/main" id="{027E9E23-C032-4C0A-9290-BDAEDD98B336}"/>
                    </a:ext>
                  </a:extLst>
                </p:cNvPr>
                <p:cNvSpPr/>
                <p:nvPr/>
              </p:nvSpPr>
              <p:spPr bwMode="auto">
                <a:xfrm>
                  <a:off x="8395808" y="5238252"/>
                  <a:ext cx="493064" cy="493064"/>
                </a:xfrm>
                <a:custGeom>
                  <a:avLst/>
                  <a:gdLst>
                    <a:gd name="T0" fmla="*/ 488 w 745"/>
                    <a:gd name="T1" fmla="*/ 704 h 746"/>
                    <a:gd name="T2" fmla="*/ 623 w 745"/>
                    <a:gd name="T3" fmla="*/ 710 h 746"/>
                    <a:gd name="T4" fmla="*/ 709 w 745"/>
                    <a:gd name="T5" fmla="*/ 624 h 746"/>
                    <a:gd name="T6" fmla="*/ 703 w 745"/>
                    <a:gd name="T7" fmla="*/ 489 h 746"/>
                    <a:gd name="T8" fmla="*/ 257 w 745"/>
                    <a:gd name="T9" fmla="*/ 42 h 746"/>
                    <a:gd name="T10" fmla="*/ 121 w 745"/>
                    <a:gd name="T11" fmla="*/ 36 h 746"/>
                    <a:gd name="T12" fmla="*/ 35 w 745"/>
                    <a:gd name="T13" fmla="*/ 122 h 746"/>
                    <a:gd name="T14" fmla="*/ 41 w 745"/>
                    <a:gd name="T15" fmla="*/ 257 h 746"/>
                    <a:gd name="T16" fmla="*/ 488 w 745"/>
                    <a:gd name="T17" fmla="*/ 704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746">
                      <a:moveTo>
                        <a:pt x="488" y="704"/>
                      </a:moveTo>
                      <a:cubicBezTo>
                        <a:pt x="527" y="743"/>
                        <a:pt x="588" y="746"/>
                        <a:pt x="623" y="710"/>
                      </a:cubicBezTo>
                      <a:cubicBezTo>
                        <a:pt x="709" y="624"/>
                        <a:pt x="709" y="624"/>
                        <a:pt x="709" y="624"/>
                      </a:cubicBezTo>
                      <a:cubicBezTo>
                        <a:pt x="745" y="588"/>
                        <a:pt x="742" y="528"/>
                        <a:pt x="703" y="489"/>
                      </a:cubicBezTo>
                      <a:cubicBezTo>
                        <a:pt x="257" y="42"/>
                        <a:pt x="257" y="42"/>
                        <a:pt x="257" y="42"/>
                      </a:cubicBezTo>
                      <a:cubicBezTo>
                        <a:pt x="218" y="3"/>
                        <a:pt x="157" y="0"/>
                        <a:pt x="121" y="36"/>
                      </a:cubicBezTo>
                      <a:cubicBezTo>
                        <a:pt x="35" y="122"/>
                        <a:pt x="35" y="122"/>
                        <a:pt x="35" y="122"/>
                      </a:cubicBezTo>
                      <a:cubicBezTo>
                        <a:pt x="0" y="158"/>
                        <a:pt x="2" y="218"/>
                        <a:pt x="41" y="257"/>
                      </a:cubicBezTo>
                      <a:lnTo>
                        <a:pt x="488" y="704"/>
                      </a:lnTo>
                      <a:close/>
                    </a:path>
                  </a:pathLst>
                </a:custGeom>
                <a:solidFill>
                  <a:srgbClr val="F37A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5" name="iṧlíḍe">
                  <a:extLst>
                    <a:ext uri="{FF2B5EF4-FFF2-40B4-BE49-F238E27FC236}">
                      <a16:creationId xmlns:a16="http://schemas.microsoft.com/office/drawing/2014/main" id="{EE7E12ED-29D4-4889-A3EA-8C04FB05CC45}"/>
                    </a:ext>
                  </a:extLst>
                </p:cNvPr>
                <p:cNvSpPr/>
                <p:nvPr/>
              </p:nvSpPr>
              <p:spPr bwMode="auto">
                <a:xfrm>
                  <a:off x="8518495" y="5275289"/>
                  <a:ext cx="333339" cy="332182"/>
                </a:xfrm>
                <a:custGeom>
                  <a:avLst/>
                  <a:gdLst>
                    <a:gd name="T0" fmla="*/ 408 w 502"/>
                    <a:gd name="T1" fmla="*/ 452 h 502"/>
                    <a:gd name="T2" fmla="*/ 477 w 502"/>
                    <a:gd name="T3" fmla="*/ 495 h 502"/>
                    <a:gd name="T4" fmla="*/ 495 w 502"/>
                    <a:gd name="T5" fmla="*/ 478 h 502"/>
                    <a:gd name="T6" fmla="*/ 451 w 502"/>
                    <a:gd name="T7" fmla="*/ 409 h 502"/>
                    <a:gd name="T8" fmla="*/ 94 w 502"/>
                    <a:gd name="T9" fmla="*/ 51 h 502"/>
                    <a:gd name="T10" fmla="*/ 24 w 502"/>
                    <a:gd name="T11" fmla="*/ 8 h 502"/>
                    <a:gd name="T12" fmla="*/ 7 w 502"/>
                    <a:gd name="T13" fmla="*/ 25 h 502"/>
                    <a:gd name="T14" fmla="*/ 51 w 502"/>
                    <a:gd name="T15" fmla="*/ 94 h 502"/>
                    <a:gd name="T16" fmla="*/ 408 w 502"/>
                    <a:gd name="T17" fmla="*/ 45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502">
                      <a:moveTo>
                        <a:pt x="408" y="452"/>
                      </a:moveTo>
                      <a:cubicBezTo>
                        <a:pt x="439" y="483"/>
                        <a:pt x="470" y="502"/>
                        <a:pt x="477" y="495"/>
                      </a:cubicBezTo>
                      <a:cubicBezTo>
                        <a:pt x="495" y="478"/>
                        <a:pt x="495" y="478"/>
                        <a:pt x="495" y="478"/>
                      </a:cubicBezTo>
                      <a:cubicBezTo>
                        <a:pt x="502" y="471"/>
                        <a:pt x="482" y="440"/>
                        <a:pt x="451" y="409"/>
                      </a:cubicBezTo>
                      <a:cubicBezTo>
                        <a:pt x="94" y="51"/>
                        <a:pt x="94" y="51"/>
                        <a:pt x="94" y="51"/>
                      </a:cubicBezTo>
                      <a:cubicBezTo>
                        <a:pt x="63" y="20"/>
                        <a:pt x="31" y="0"/>
                        <a:pt x="24" y="8"/>
                      </a:cubicBezTo>
                      <a:cubicBezTo>
                        <a:pt x="7" y="25"/>
                        <a:pt x="7" y="25"/>
                        <a:pt x="7" y="25"/>
                      </a:cubicBezTo>
                      <a:cubicBezTo>
                        <a:pt x="0" y="32"/>
                        <a:pt x="20" y="63"/>
                        <a:pt x="51" y="94"/>
                      </a:cubicBezTo>
                      <a:lnTo>
                        <a:pt x="408" y="452"/>
                      </a:lnTo>
                      <a:close/>
                    </a:path>
                  </a:pathLst>
                </a:custGeom>
                <a:solidFill>
                  <a:srgbClr val="F7AB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6" name="îṡlíḓê">
                  <a:extLst>
                    <a:ext uri="{FF2B5EF4-FFF2-40B4-BE49-F238E27FC236}">
                      <a16:creationId xmlns:a16="http://schemas.microsoft.com/office/drawing/2014/main" id="{227CA88A-A184-491B-8F0E-F7C9C6AE4AD9}"/>
                    </a:ext>
                  </a:extLst>
                </p:cNvPr>
                <p:cNvSpPr/>
                <p:nvPr/>
              </p:nvSpPr>
              <p:spPr bwMode="auto">
                <a:xfrm>
                  <a:off x="8432845" y="5360939"/>
                  <a:ext cx="333339" cy="332182"/>
                </a:xfrm>
                <a:custGeom>
                  <a:avLst/>
                  <a:gdLst>
                    <a:gd name="T0" fmla="*/ 408 w 502"/>
                    <a:gd name="T1" fmla="*/ 451 h 501"/>
                    <a:gd name="T2" fmla="*/ 477 w 502"/>
                    <a:gd name="T3" fmla="*/ 494 h 501"/>
                    <a:gd name="T4" fmla="*/ 495 w 502"/>
                    <a:gd name="T5" fmla="*/ 477 h 501"/>
                    <a:gd name="T6" fmla="*/ 451 w 502"/>
                    <a:gd name="T7" fmla="*/ 408 h 501"/>
                    <a:gd name="T8" fmla="*/ 94 w 502"/>
                    <a:gd name="T9" fmla="*/ 50 h 501"/>
                    <a:gd name="T10" fmla="*/ 24 w 502"/>
                    <a:gd name="T11" fmla="*/ 7 h 501"/>
                    <a:gd name="T12" fmla="*/ 7 w 502"/>
                    <a:gd name="T13" fmla="*/ 24 h 501"/>
                    <a:gd name="T14" fmla="*/ 50 w 502"/>
                    <a:gd name="T15" fmla="*/ 93 h 501"/>
                    <a:gd name="T16" fmla="*/ 408 w 502"/>
                    <a:gd name="T17" fmla="*/ 45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501">
                      <a:moveTo>
                        <a:pt x="408" y="451"/>
                      </a:moveTo>
                      <a:cubicBezTo>
                        <a:pt x="439" y="482"/>
                        <a:pt x="470" y="501"/>
                        <a:pt x="477" y="494"/>
                      </a:cubicBezTo>
                      <a:cubicBezTo>
                        <a:pt x="495" y="477"/>
                        <a:pt x="495" y="477"/>
                        <a:pt x="495" y="477"/>
                      </a:cubicBezTo>
                      <a:cubicBezTo>
                        <a:pt x="502" y="470"/>
                        <a:pt x="482" y="439"/>
                        <a:pt x="451" y="408"/>
                      </a:cubicBezTo>
                      <a:cubicBezTo>
                        <a:pt x="94" y="50"/>
                        <a:pt x="94" y="50"/>
                        <a:pt x="94" y="50"/>
                      </a:cubicBezTo>
                      <a:cubicBezTo>
                        <a:pt x="62" y="19"/>
                        <a:pt x="31" y="0"/>
                        <a:pt x="24" y="7"/>
                      </a:cubicBezTo>
                      <a:cubicBezTo>
                        <a:pt x="7" y="24"/>
                        <a:pt x="7" y="24"/>
                        <a:pt x="7" y="24"/>
                      </a:cubicBezTo>
                      <a:cubicBezTo>
                        <a:pt x="0" y="31"/>
                        <a:pt x="19" y="62"/>
                        <a:pt x="50" y="93"/>
                      </a:cubicBezTo>
                      <a:lnTo>
                        <a:pt x="408" y="451"/>
                      </a:lnTo>
                      <a:close/>
                    </a:path>
                  </a:pathLst>
                </a:custGeom>
                <a:solidFill>
                  <a:srgbClr val="F7AB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7" name="í$liḑê">
                  <a:extLst>
                    <a:ext uri="{FF2B5EF4-FFF2-40B4-BE49-F238E27FC236}">
                      <a16:creationId xmlns:a16="http://schemas.microsoft.com/office/drawing/2014/main" id="{2121FE7A-8117-4A43-9E60-636964EE1A61}"/>
                    </a:ext>
                  </a:extLst>
                </p:cNvPr>
                <p:cNvSpPr/>
                <p:nvPr/>
              </p:nvSpPr>
              <p:spPr bwMode="auto">
                <a:xfrm>
                  <a:off x="8475671" y="5318114"/>
                  <a:ext cx="333339" cy="332182"/>
                </a:xfrm>
                <a:custGeom>
                  <a:avLst/>
                  <a:gdLst>
                    <a:gd name="T0" fmla="*/ 409 w 502"/>
                    <a:gd name="T1" fmla="*/ 451 h 502"/>
                    <a:gd name="T2" fmla="*/ 478 w 502"/>
                    <a:gd name="T3" fmla="*/ 495 h 502"/>
                    <a:gd name="T4" fmla="*/ 495 w 502"/>
                    <a:gd name="T5" fmla="*/ 477 h 502"/>
                    <a:gd name="T6" fmla="*/ 452 w 502"/>
                    <a:gd name="T7" fmla="*/ 408 h 502"/>
                    <a:gd name="T8" fmla="*/ 94 w 502"/>
                    <a:gd name="T9" fmla="*/ 51 h 502"/>
                    <a:gd name="T10" fmla="*/ 25 w 502"/>
                    <a:gd name="T11" fmla="*/ 7 h 502"/>
                    <a:gd name="T12" fmla="*/ 8 w 502"/>
                    <a:gd name="T13" fmla="*/ 24 h 502"/>
                    <a:gd name="T14" fmla="*/ 51 w 502"/>
                    <a:gd name="T15" fmla="*/ 94 h 502"/>
                    <a:gd name="T16" fmla="*/ 409 w 502"/>
                    <a:gd name="T17" fmla="*/ 4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502">
                      <a:moveTo>
                        <a:pt x="409" y="451"/>
                      </a:moveTo>
                      <a:cubicBezTo>
                        <a:pt x="440" y="482"/>
                        <a:pt x="471" y="502"/>
                        <a:pt x="478" y="495"/>
                      </a:cubicBezTo>
                      <a:cubicBezTo>
                        <a:pt x="495" y="477"/>
                        <a:pt x="495" y="477"/>
                        <a:pt x="495" y="477"/>
                      </a:cubicBezTo>
                      <a:cubicBezTo>
                        <a:pt x="502" y="470"/>
                        <a:pt x="483" y="439"/>
                        <a:pt x="452" y="408"/>
                      </a:cubicBezTo>
                      <a:cubicBezTo>
                        <a:pt x="94" y="51"/>
                        <a:pt x="94" y="51"/>
                        <a:pt x="94" y="51"/>
                      </a:cubicBezTo>
                      <a:cubicBezTo>
                        <a:pt x="63" y="20"/>
                        <a:pt x="32" y="0"/>
                        <a:pt x="25" y="7"/>
                      </a:cubicBezTo>
                      <a:cubicBezTo>
                        <a:pt x="8" y="24"/>
                        <a:pt x="8" y="24"/>
                        <a:pt x="8" y="24"/>
                      </a:cubicBezTo>
                      <a:cubicBezTo>
                        <a:pt x="0" y="32"/>
                        <a:pt x="20" y="63"/>
                        <a:pt x="51" y="94"/>
                      </a:cubicBezTo>
                      <a:lnTo>
                        <a:pt x="409" y="451"/>
                      </a:lnTo>
                      <a:close/>
                    </a:path>
                  </a:pathLst>
                </a:custGeom>
                <a:solidFill>
                  <a:srgbClr val="F7AB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8" name="íŝļïḑé">
                  <a:extLst>
                    <a:ext uri="{FF2B5EF4-FFF2-40B4-BE49-F238E27FC236}">
                      <a16:creationId xmlns:a16="http://schemas.microsoft.com/office/drawing/2014/main" id="{F9938050-5D49-4041-BD75-C607F998D963}"/>
                    </a:ext>
                  </a:extLst>
                </p:cNvPr>
                <p:cNvSpPr/>
                <p:nvPr/>
              </p:nvSpPr>
              <p:spPr bwMode="auto">
                <a:xfrm>
                  <a:off x="5922387" y="2739367"/>
                  <a:ext cx="982656" cy="74075"/>
                </a:xfrm>
                <a:custGeom>
                  <a:avLst/>
                  <a:gdLst>
                    <a:gd name="T0" fmla="*/ 849 w 849"/>
                    <a:gd name="T1" fmla="*/ 0 h 64"/>
                    <a:gd name="T2" fmla="*/ 0 w 849"/>
                    <a:gd name="T3" fmla="*/ 0 h 64"/>
                    <a:gd name="T4" fmla="*/ 80 w 849"/>
                    <a:gd name="T5" fmla="*/ 64 h 64"/>
                    <a:gd name="T6" fmla="*/ 849 w 849"/>
                    <a:gd name="T7" fmla="*/ 64 h 64"/>
                    <a:gd name="T8" fmla="*/ 849 w 849"/>
                    <a:gd name="T9" fmla="*/ 0 h 64"/>
                  </a:gdLst>
                  <a:ahLst/>
                  <a:cxnLst>
                    <a:cxn ang="0">
                      <a:pos x="T0" y="T1"/>
                    </a:cxn>
                    <a:cxn ang="0">
                      <a:pos x="T2" y="T3"/>
                    </a:cxn>
                    <a:cxn ang="0">
                      <a:pos x="T4" y="T5"/>
                    </a:cxn>
                    <a:cxn ang="0">
                      <a:pos x="T6" y="T7"/>
                    </a:cxn>
                    <a:cxn ang="0">
                      <a:pos x="T8" y="T9"/>
                    </a:cxn>
                  </a:cxnLst>
                  <a:rect l="0" t="0" r="r" b="b"/>
                  <a:pathLst>
                    <a:path w="849" h="64">
                      <a:moveTo>
                        <a:pt x="849" y="0"/>
                      </a:moveTo>
                      <a:lnTo>
                        <a:pt x="0" y="0"/>
                      </a:lnTo>
                      <a:lnTo>
                        <a:pt x="80" y="64"/>
                      </a:lnTo>
                      <a:lnTo>
                        <a:pt x="849" y="64"/>
                      </a:lnTo>
                      <a:lnTo>
                        <a:pt x="849" y="0"/>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89" name="îśḷiḑè">
                  <a:extLst>
                    <a:ext uri="{FF2B5EF4-FFF2-40B4-BE49-F238E27FC236}">
                      <a16:creationId xmlns:a16="http://schemas.microsoft.com/office/drawing/2014/main" id="{FD36412F-B2C1-4FB2-9F71-421BD7636286}"/>
                    </a:ext>
                  </a:extLst>
                </p:cNvPr>
                <p:cNvSpPr/>
                <p:nvPr/>
              </p:nvSpPr>
              <p:spPr bwMode="auto">
                <a:xfrm>
                  <a:off x="5536963" y="2741682"/>
                  <a:ext cx="565982" cy="94909"/>
                </a:xfrm>
                <a:custGeom>
                  <a:avLst/>
                  <a:gdLst>
                    <a:gd name="T0" fmla="*/ 0 w 489"/>
                    <a:gd name="T1" fmla="*/ 0 h 82"/>
                    <a:gd name="T2" fmla="*/ 0 w 489"/>
                    <a:gd name="T3" fmla="*/ 82 h 82"/>
                    <a:gd name="T4" fmla="*/ 489 w 489"/>
                    <a:gd name="T5" fmla="*/ 82 h 82"/>
                    <a:gd name="T6" fmla="*/ 385 w 489"/>
                    <a:gd name="T7" fmla="*/ 0 h 82"/>
                    <a:gd name="T8" fmla="*/ 0 w 489"/>
                    <a:gd name="T9" fmla="*/ 0 h 82"/>
                  </a:gdLst>
                  <a:ahLst/>
                  <a:cxnLst>
                    <a:cxn ang="0">
                      <a:pos x="T0" y="T1"/>
                    </a:cxn>
                    <a:cxn ang="0">
                      <a:pos x="T2" y="T3"/>
                    </a:cxn>
                    <a:cxn ang="0">
                      <a:pos x="T4" y="T5"/>
                    </a:cxn>
                    <a:cxn ang="0">
                      <a:pos x="T6" y="T7"/>
                    </a:cxn>
                    <a:cxn ang="0">
                      <a:pos x="T8" y="T9"/>
                    </a:cxn>
                  </a:cxnLst>
                  <a:rect l="0" t="0" r="r" b="b"/>
                  <a:pathLst>
                    <a:path w="489" h="82">
                      <a:moveTo>
                        <a:pt x="0" y="0"/>
                      </a:moveTo>
                      <a:lnTo>
                        <a:pt x="0" y="82"/>
                      </a:lnTo>
                      <a:lnTo>
                        <a:pt x="489" y="82"/>
                      </a:lnTo>
                      <a:lnTo>
                        <a:pt x="385" y="0"/>
                      </a:lnTo>
                      <a:lnTo>
                        <a:pt x="0" y="0"/>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0" name="iṥḷíḓè">
                  <a:extLst>
                    <a:ext uri="{FF2B5EF4-FFF2-40B4-BE49-F238E27FC236}">
                      <a16:creationId xmlns:a16="http://schemas.microsoft.com/office/drawing/2014/main" id="{494229DC-6D2B-44EE-9DFC-77D6FB75786E}"/>
                    </a:ext>
                  </a:extLst>
                </p:cNvPr>
                <p:cNvSpPr/>
                <p:nvPr/>
              </p:nvSpPr>
              <p:spPr bwMode="auto">
                <a:xfrm>
                  <a:off x="5536963" y="2741682"/>
                  <a:ext cx="565982" cy="94909"/>
                </a:xfrm>
                <a:custGeom>
                  <a:avLst/>
                  <a:gdLst>
                    <a:gd name="T0" fmla="*/ 0 w 489"/>
                    <a:gd name="T1" fmla="*/ 0 h 82"/>
                    <a:gd name="T2" fmla="*/ 0 w 489"/>
                    <a:gd name="T3" fmla="*/ 82 h 82"/>
                    <a:gd name="T4" fmla="*/ 489 w 489"/>
                    <a:gd name="T5" fmla="*/ 82 h 82"/>
                    <a:gd name="T6" fmla="*/ 385 w 489"/>
                    <a:gd name="T7" fmla="*/ 0 h 82"/>
                    <a:gd name="T8" fmla="*/ 0 w 489"/>
                    <a:gd name="T9" fmla="*/ 0 h 82"/>
                  </a:gdLst>
                  <a:ahLst/>
                  <a:cxnLst>
                    <a:cxn ang="0">
                      <a:pos x="T0" y="T1"/>
                    </a:cxn>
                    <a:cxn ang="0">
                      <a:pos x="T2" y="T3"/>
                    </a:cxn>
                    <a:cxn ang="0">
                      <a:pos x="T4" y="T5"/>
                    </a:cxn>
                    <a:cxn ang="0">
                      <a:pos x="T6" y="T7"/>
                    </a:cxn>
                    <a:cxn ang="0">
                      <a:pos x="T8" y="T9"/>
                    </a:cxn>
                  </a:cxnLst>
                  <a:rect l="0" t="0" r="r" b="b"/>
                  <a:pathLst>
                    <a:path w="489" h="82">
                      <a:moveTo>
                        <a:pt x="0" y="0"/>
                      </a:moveTo>
                      <a:lnTo>
                        <a:pt x="0" y="82"/>
                      </a:lnTo>
                      <a:lnTo>
                        <a:pt x="489" y="82"/>
                      </a:lnTo>
                      <a:lnTo>
                        <a:pt x="38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1" name="îşļíḍê">
                  <a:extLst>
                    <a:ext uri="{FF2B5EF4-FFF2-40B4-BE49-F238E27FC236}">
                      <a16:creationId xmlns:a16="http://schemas.microsoft.com/office/drawing/2014/main" id="{24B2A7BA-0D6F-408C-9472-BB60E83D49B7}"/>
                    </a:ext>
                  </a:extLst>
                </p:cNvPr>
                <p:cNvSpPr/>
                <p:nvPr/>
              </p:nvSpPr>
              <p:spPr bwMode="auto">
                <a:xfrm>
                  <a:off x="6145770" y="2956963"/>
                  <a:ext cx="498851" cy="74075"/>
                </a:xfrm>
                <a:custGeom>
                  <a:avLst/>
                  <a:gdLst>
                    <a:gd name="T0" fmla="*/ 431 w 431"/>
                    <a:gd name="T1" fmla="*/ 0 h 64"/>
                    <a:gd name="T2" fmla="*/ 0 w 431"/>
                    <a:gd name="T3" fmla="*/ 0 h 64"/>
                    <a:gd name="T4" fmla="*/ 12 w 431"/>
                    <a:gd name="T5" fmla="*/ 31 h 64"/>
                    <a:gd name="T6" fmla="*/ 33 w 431"/>
                    <a:gd name="T7" fmla="*/ 64 h 64"/>
                    <a:gd name="T8" fmla="*/ 431 w 431"/>
                    <a:gd name="T9" fmla="*/ 64 h 64"/>
                    <a:gd name="T10" fmla="*/ 431 w 431"/>
                    <a:gd name="T11" fmla="*/ 0 h 64"/>
                  </a:gdLst>
                  <a:ahLst/>
                  <a:cxnLst>
                    <a:cxn ang="0">
                      <a:pos x="T0" y="T1"/>
                    </a:cxn>
                    <a:cxn ang="0">
                      <a:pos x="T2" y="T3"/>
                    </a:cxn>
                    <a:cxn ang="0">
                      <a:pos x="T4" y="T5"/>
                    </a:cxn>
                    <a:cxn ang="0">
                      <a:pos x="T6" y="T7"/>
                    </a:cxn>
                    <a:cxn ang="0">
                      <a:pos x="T8" y="T9"/>
                    </a:cxn>
                    <a:cxn ang="0">
                      <a:pos x="T10" y="T11"/>
                    </a:cxn>
                  </a:cxnLst>
                  <a:rect l="0" t="0" r="r" b="b"/>
                  <a:pathLst>
                    <a:path w="431" h="64">
                      <a:moveTo>
                        <a:pt x="431" y="0"/>
                      </a:moveTo>
                      <a:lnTo>
                        <a:pt x="0" y="0"/>
                      </a:lnTo>
                      <a:lnTo>
                        <a:pt x="12" y="31"/>
                      </a:lnTo>
                      <a:lnTo>
                        <a:pt x="33" y="64"/>
                      </a:lnTo>
                      <a:lnTo>
                        <a:pt x="431" y="64"/>
                      </a:lnTo>
                      <a:lnTo>
                        <a:pt x="431" y="0"/>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2" name="ïsḷíďê">
                  <a:extLst>
                    <a:ext uri="{FF2B5EF4-FFF2-40B4-BE49-F238E27FC236}">
                      <a16:creationId xmlns:a16="http://schemas.microsoft.com/office/drawing/2014/main" id="{98E85D0B-DAEF-43BC-96C7-69A001352420}"/>
                    </a:ext>
                  </a:extLst>
                </p:cNvPr>
                <p:cNvSpPr/>
                <p:nvPr/>
              </p:nvSpPr>
              <p:spPr bwMode="auto">
                <a:xfrm>
                  <a:off x="5923544" y="2966223"/>
                  <a:ext cx="287042" cy="94909"/>
                </a:xfrm>
                <a:custGeom>
                  <a:avLst/>
                  <a:gdLst>
                    <a:gd name="T0" fmla="*/ 205 w 248"/>
                    <a:gd name="T1" fmla="*/ 0 h 82"/>
                    <a:gd name="T2" fmla="*/ 0 w 248"/>
                    <a:gd name="T3" fmla="*/ 0 h 82"/>
                    <a:gd name="T4" fmla="*/ 0 w 248"/>
                    <a:gd name="T5" fmla="*/ 82 h 82"/>
                    <a:gd name="T6" fmla="*/ 248 w 248"/>
                    <a:gd name="T7" fmla="*/ 82 h 82"/>
                    <a:gd name="T8" fmla="*/ 221 w 248"/>
                    <a:gd name="T9" fmla="*/ 39 h 82"/>
                    <a:gd name="T10" fmla="*/ 205 w 248"/>
                    <a:gd name="T11" fmla="*/ 0 h 82"/>
                  </a:gdLst>
                  <a:ahLst/>
                  <a:cxnLst>
                    <a:cxn ang="0">
                      <a:pos x="T0" y="T1"/>
                    </a:cxn>
                    <a:cxn ang="0">
                      <a:pos x="T2" y="T3"/>
                    </a:cxn>
                    <a:cxn ang="0">
                      <a:pos x="T4" y="T5"/>
                    </a:cxn>
                    <a:cxn ang="0">
                      <a:pos x="T6" y="T7"/>
                    </a:cxn>
                    <a:cxn ang="0">
                      <a:pos x="T8" y="T9"/>
                    </a:cxn>
                    <a:cxn ang="0">
                      <a:pos x="T10" y="T11"/>
                    </a:cxn>
                  </a:cxnLst>
                  <a:rect l="0" t="0" r="r" b="b"/>
                  <a:pathLst>
                    <a:path w="248" h="82">
                      <a:moveTo>
                        <a:pt x="205" y="0"/>
                      </a:moveTo>
                      <a:lnTo>
                        <a:pt x="0" y="0"/>
                      </a:lnTo>
                      <a:lnTo>
                        <a:pt x="0" y="82"/>
                      </a:lnTo>
                      <a:lnTo>
                        <a:pt x="248" y="82"/>
                      </a:lnTo>
                      <a:lnTo>
                        <a:pt x="221" y="39"/>
                      </a:lnTo>
                      <a:lnTo>
                        <a:pt x="205" y="0"/>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3" name="í$liďê">
                  <a:extLst>
                    <a:ext uri="{FF2B5EF4-FFF2-40B4-BE49-F238E27FC236}">
                      <a16:creationId xmlns:a16="http://schemas.microsoft.com/office/drawing/2014/main" id="{B9C51E88-8AB2-4BB4-A1AA-8CE7FBF04735}"/>
                    </a:ext>
                  </a:extLst>
                </p:cNvPr>
                <p:cNvSpPr/>
                <p:nvPr/>
              </p:nvSpPr>
              <p:spPr bwMode="auto">
                <a:xfrm>
                  <a:off x="5923544" y="2966223"/>
                  <a:ext cx="287042" cy="94909"/>
                </a:xfrm>
                <a:custGeom>
                  <a:avLst/>
                  <a:gdLst>
                    <a:gd name="T0" fmla="*/ 205 w 248"/>
                    <a:gd name="T1" fmla="*/ 0 h 82"/>
                    <a:gd name="T2" fmla="*/ 0 w 248"/>
                    <a:gd name="T3" fmla="*/ 0 h 82"/>
                    <a:gd name="T4" fmla="*/ 0 w 248"/>
                    <a:gd name="T5" fmla="*/ 82 h 82"/>
                    <a:gd name="T6" fmla="*/ 248 w 248"/>
                    <a:gd name="T7" fmla="*/ 82 h 82"/>
                    <a:gd name="T8" fmla="*/ 221 w 248"/>
                    <a:gd name="T9" fmla="*/ 39 h 82"/>
                    <a:gd name="T10" fmla="*/ 205 w 248"/>
                    <a:gd name="T11" fmla="*/ 0 h 82"/>
                  </a:gdLst>
                  <a:ahLst/>
                  <a:cxnLst>
                    <a:cxn ang="0">
                      <a:pos x="T0" y="T1"/>
                    </a:cxn>
                    <a:cxn ang="0">
                      <a:pos x="T2" y="T3"/>
                    </a:cxn>
                    <a:cxn ang="0">
                      <a:pos x="T4" y="T5"/>
                    </a:cxn>
                    <a:cxn ang="0">
                      <a:pos x="T6" y="T7"/>
                    </a:cxn>
                    <a:cxn ang="0">
                      <a:pos x="T8" y="T9"/>
                    </a:cxn>
                    <a:cxn ang="0">
                      <a:pos x="T10" y="T11"/>
                    </a:cxn>
                  </a:cxnLst>
                  <a:rect l="0" t="0" r="r" b="b"/>
                  <a:pathLst>
                    <a:path w="248" h="82">
                      <a:moveTo>
                        <a:pt x="205" y="0"/>
                      </a:moveTo>
                      <a:lnTo>
                        <a:pt x="0" y="0"/>
                      </a:lnTo>
                      <a:lnTo>
                        <a:pt x="0" y="82"/>
                      </a:lnTo>
                      <a:lnTo>
                        <a:pt x="248" y="82"/>
                      </a:lnTo>
                      <a:lnTo>
                        <a:pt x="221" y="39"/>
                      </a:lnTo>
                      <a:lnTo>
                        <a:pt x="2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4" name="ï$lîḓe">
                  <a:extLst>
                    <a:ext uri="{FF2B5EF4-FFF2-40B4-BE49-F238E27FC236}">
                      <a16:creationId xmlns:a16="http://schemas.microsoft.com/office/drawing/2014/main" id="{4412B797-DD65-453E-BEA8-B75311637321}"/>
                    </a:ext>
                  </a:extLst>
                </p:cNvPr>
                <p:cNvSpPr/>
                <p:nvPr/>
              </p:nvSpPr>
              <p:spPr bwMode="auto">
                <a:xfrm>
                  <a:off x="5490666" y="3164143"/>
                  <a:ext cx="888904" cy="93752"/>
                </a:xfrm>
                <a:custGeom>
                  <a:avLst/>
                  <a:gdLst>
                    <a:gd name="T0" fmla="*/ 0 w 768"/>
                    <a:gd name="T1" fmla="*/ 0 h 81"/>
                    <a:gd name="T2" fmla="*/ 0 w 768"/>
                    <a:gd name="T3" fmla="*/ 81 h 81"/>
                    <a:gd name="T4" fmla="*/ 768 w 768"/>
                    <a:gd name="T5" fmla="*/ 81 h 81"/>
                    <a:gd name="T6" fmla="*/ 756 w 768"/>
                    <a:gd name="T7" fmla="*/ 0 h 81"/>
                    <a:gd name="T8" fmla="*/ 0 w 768"/>
                    <a:gd name="T9" fmla="*/ 0 h 81"/>
                  </a:gdLst>
                  <a:ahLst/>
                  <a:cxnLst>
                    <a:cxn ang="0">
                      <a:pos x="T0" y="T1"/>
                    </a:cxn>
                    <a:cxn ang="0">
                      <a:pos x="T2" y="T3"/>
                    </a:cxn>
                    <a:cxn ang="0">
                      <a:pos x="T4" y="T5"/>
                    </a:cxn>
                    <a:cxn ang="0">
                      <a:pos x="T6" y="T7"/>
                    </a:cxn>
                    <a:cxn ang="0">
                      <a:pos x="T8" y="T9"/>
                    </a:cxn>
                  </a:cxnLst>
                  <a:rect l="0" t="0" r="r" b="b"/>
                  <a:pathLst>
                    <a:path w="768" h="81">
                      <a:moveTo>
                        <a:pt x="0" y="0"/>
                      </a:moveTo>
                      <a:lnTo>
                        <a:pt x="0" y="81"/>
                      </a:lnTo>
                      <a:lnTo>
                        <a:pt x="768" y="81"/>
                      </a:lnTo>
                      <a:lnTo>
                        <a:pt x="756" y="0"/>
                      </a:lnTo>
                      <a:lnTo>
                        <a:pt x="0" y="0"/>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5" name="íśḻîḍè">
                  <a:extLst>
                    <a:ext uri="{FF2B5EF4-FFF2-40B4-BE49-F238E27FC236}">
                      <a16:creationId xmlns:a16="http://schemas.microsoft.com/office/drawing/2014/main" id="{1494A133-93E3-4A4F-849E-B48E4833659F}"/>
                    </a:ext>
                  </a:extLst>
                </p:cNvPr>
                <p:cNvSpPr/>
                <p:nvPr/>
              </p:nvSpPr>
              <p:spPr bwMode="auto">
                <a:xfrm>
                  <a:off x="5490666" y="3164143"/>
                  <a:ext cx="888904" cy="93752"/>
                </a:xfrm>
                <a:custGeom>
                  <a:avLst/>
                  <a:gdLst>
                    <a:gd name="T0" fmla="*/ 0 w 768"/>
                    <a:gd name="T1" fmla="*/ 0 h 81"/>
                    <a:gd name="T2" fmla="*/ 0 w 768"/>
                    <a:gd name="T3" fmla="*/ 81 h 81"/>
                    <a:gd name="T4" fmla="*/ 768 w 768"/>
                    <a:gd name="T5" fmla="*/ 81 h 81"/>
                    <a:gd name="T6" fmla="*/ 756 w 768"/>
                    <a:gd name="T7" fmla="*/ 0 h 81"/>
                    <a:gd name="T8" fmla="*/ 0 w 768"/>
                    <a:gd name="T9" fmla="*/ 0 h 81"/>
                  </a:gdLst>
                  <a:ahLst/>
                  <a:cxnLst>
                    <a:cxn ang="0">
                      <a:pos x="T0" y="T1"/>
                    </a:cxn>
                    <a:cxn ang="0">
                      <a:pos x="T2" y="T3"/>
                    </a:cxn>
                    <a:cxn ang="0">
                      <a:pos x="T4" y="T5"/>
                    </a:cxn>
                    <a:cxn ang="0">
                      <a:pos x="T6" y="T7"/>
                    </a:cxn>
                    <a:cxn ang="0">
                      <a:pos x="T8" y="T9"/>
                    </a:cxn>
                  </a:cxnLst>
                  <a:rect l="0" t="0" r="r" b="b"/>
                  <a:pathLst>
                    <a:path w="768" h="81">
                      <a:moveTo>
                        <a:pt x="0" y="0"/>
                      </a:moveTo>
                      <a:lnTo>
                        <a:pt x="0" y="81"/>
                      </a:lnTo>
                      <a:lnTo>
                        <a:pt x="768" y="81"/>
                      </a:lnTo>
                      <a:lnTo>
                        <a:pt x="75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6" name="işļiḓé">
                  <a:extLst>
                    <a:ext uri="{FF2B5EF4-FFF2-40B4-BE49-F238E27FC236}">
                      <a16:creationId xmlns:a16="http://schemas.microsoft.com/office/drawing/2014/main" id="{D9D5B99A-5573-447D-BB42-DC6E28816C3E}"/>
                    </a:ext>
                  </a:extLst>
                </p:cNvPr>
                <p:cNvSpPr/>
                <p:nvPr/>
              </p:nvSpPr>
              <p:spPr bwMode="auto">
                <a:xfrm>
                  <a:off x="6261513" y="3175717"/>
                  <a:ext cx="648159" cy="74075"/>
                </a:xfrm>
                <a:custGeom>
                  <a:avLst/>
                  <a:gdLst>
                    <a:gd name="T0" fmla="*/ 560 w 560"/>
                    <a:gd name="T1" fmla="*/ 0 h 64"/>
                    <a:gd name="T2" fmla="*/ 0 w 560"/>
                    <a:gd name="T3" fmla="*/ 0 h 64"/>
                    <a:gd name="T4" fmla="*/ 9 w 560"/>
                    <a:gd name="T5" fmla="*/ 64 h 64"/>
                    <a:gd name="T6" fmla="*/ 560 w 560"/>
                    <a:gd name="T7" fmla="*/ 64 h 64"/>
                    <a:gd name="T8" fmla="*/ 560 w 560"/>
                    <a:gd name="T9" fmla="*/ 0 h 64"/>
                  </a:gdLst>
                  <a:ahLst/>
                  <a:cxnLst>
                    <a:cxn ang="0">
                      <a:pos x="T0" y="T1"/>
                    </a:cxn>
                    <a:cxn ang="0">
                      <a:pos x="T2" y="T3"/>
                    </a:cxn>
                    <a:cxn ang="0">
                      <a:pos x="T4" y="T5"/>
                    </a:cxn>
                    <a:cxn ang="0">
                      <a:pos x="T6" y="T7"/>
                    </a:cxn>
                    <a:cxn ang="0">
                      <a:pos x="T8" y="T9"/>
                    </a:cxn>
                  </a:cxnLst>
                  <a:rect l="0" t="0" r="r" b="b"/>
                  <a:pathLst>
                    <a:path w="560" h="64">
                      <a:moveTo>
                        <a:pt x="560" y="0"/>
                      </a:moveTo>
                      <a:lnTo>
                        <a:pt x="0" y="0"/>
                      </a:lnTo>
                      <a:lnTo>
                        <a:pt x="9" y="64"/>
                      </a:lnTo>
                      <a:lnTo>
                        <a:pt x="560" y="64"/>
                      </a:lnTo>
                      <a:lnTo>
                        <a:pt x="560" y="0"/>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7" name="íSľîdè">
                  <a:extLst>
                    <a:ext uri="{FF2B5EF4-FFF2-40B4-BE49-F238E27FC236}">
                      <a16:creationId xmlns:a16="http://schemas.microsoft.com/office/drawing/2014/main" id="{1239AD7D-0800-4876-8347-DE2C674D3D8A}"/>
                    </a:ext>
                  </a:extLst>
                </p:cNvPr>
                <p:cNvSpPr/>
                <p:nvPr/>
              </p:nvSpPr>
              <p:spPr bwMode="auto">
                <a:xfrm>
                  <a:off x="5884191" y="3388684"/>
                  <a:ext cx="403942" cy="93752"/>
                </a:xfrm>
                <a:custGeom>
                  <a:avLst/>
                  <a:gdLst>
                    <a:gd name="T0" fmla="*/ 0 w 349"/>
                    <a:gd name="T1" fmla="*/ 0 h 81"/>
                    <a:gd name="T2" fmla="*/ 0 w 349"/>
                    <a:gd name="T3" fmla="*/ 81 h 81"/>
                    <a:gd name="T4" fmla="*/ 349 w 349"/>
                    <a:gd name="T5" fmla="*/ 81 h 81"/>
                    <a:gd name="T6" fmla="*/ 346 w 349"/>
                    <a:gd name="T7" fmla="*/ 0 h 81"/>
                    <a:gd name="T8" fmla="*/ 0 w 349"/>
                    <a:gd name="T9" fmla="*/ 0 h 81"/>
                  </a:gdLst>
                  <a:ahLst/>
                  <a:cxnLst>
                    <a:cxn ang="0">
                      <a:pos x="T0" y="T1"/>
                    </a:cxn>
                    <a:cxn ang="0">
                      <a:pos x="T2" y="T3"/>
                    </a:cxn>
                    <a:cxn ang="0">
                      <a:pos x="T4" y="T5"/>
                    </a:cxn>
                    <a:cxn ang="0">
                      <a:pos x="T6" y="T7"/>
                    </a:cxn>
                    <a:cxn ang="0">
                      <a:pos x="T8" y="T9"/>
                    </a:cxn>
                  </a:cxnLst>
                  <a:rect l="0" t="0" r="r" b="b"/>
                  <a:pathLst>
                    <a:path w="349" h="81">
                      <a:moveTo>
                        <a:pt x="0" y="0"/>
                      </a:moveTo>
                      <a:lnTo>
                        <a:pt x="0" y="81"/>
                      </a:lnTo>
                      <a:lnTo>
                        <a:pt x="349" y="81"/>
                      </a:lnTo>
                      <a:lnTo>
                        <a:pt x="346" y="0"/>
                      </a:lnTo>
                      <a:lnTo>
                        <a:pt x="0" y="0"/>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8" name="ï$ľiḓè">
                  <a:extLst>
                    <a:ext uri="{FF2B5EF4-FFF2-40B4-BE49-F238E27FC236}">
                      <a16:creationId xmlns:a16="http://schemas.microsoft.com/office/drawing/2014/main" id="{2B86EE48-69A0-45B2-80CF-F16E46DFF5ED}"/>
                    </a:ext>
                  </a:extLst>
                </p:cNvPr>
                <p:cNvSpPr/>
                <p:nvPr/>
              </p:nvSpPr>
              <p:spPr bwMode="auto">
                <a:xfrm>
                  <a:off x="5884191" y="3388684"/>
                  <a:ext cx="403942" cy="93752"/>
                </a:xfrm>
                <a:custGeom>
                  <a:avLst/>
                  <a:gdLst>
                    <a:gd name="T0" fmla="*/ 0 w 349"/>
                    <a:gd name="T1" fmla="*/ 0 h 81"/>
                    <a:gd name="T2" fmla="*/ 0 w 349"/>
                    <a:gd name="T3" fmla="*/ 81 h 81"/>
                    <a:gd name="T4" fmla="*/ 349 w 349"/>
                    <a:gd name="T5" fmla="*/ 81 h 81"/>
                    <a:gd name="T6" fmla="*/ 346 w 349"/>
                    <a:gd name="T7" fmla="*/ 0 h 81"/>
                    <a:gd name="T8" fmla="*/ 0 w 349"/>
                    <a:gd name="T9" fmla="*/ 0 h 81"/>
                  </a:gdLst>
                  <a:ahLst/>
                  <a:cxnLst>
                    <a:cxn ang="0">
                      <a:pos x="T0" y="T1"/>
                    </a:cxn>
                    <a:cxn ang="0">
                      <a:pos x="T2" y="T3"/>
                    </a:cxn>
                    <a:cxn ang="0">
                      <a:pos x="T4" y="T5"/>
                    </a:cxn>
                    <a:cxn ang="0">
                      <a:pos x="T6" y="T7"/>
                    </a:cxn>
                    <a:cxn ang="0">
                      <a:pos x="T8" y="T9"/>
                    </a:cxn>
                  </a:cxnLst>
                  <a:rect l="0" t="0" r="r" b="b"/>
                  <a:pathLst>
                    <a:path w="349" h="81">
                      <a:moveTo>
                        <a:pt x="0" y="0"/>
                      </a:moveTo>
                      <a:lnTo>
                        <a:pt x="0" y="81"/>
                      </a:lnTo>
                      <a:lnTo>
                        <a:pt x="349" y="81"/>
                      </a:lnTo>
                      <a:lnTo>
                        <a:pt x="34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99" name="íşļïḍé">
                  <a:extLst>
                    <a:ext uri="{FF2B5EF4-FFF2-40B4-BE49-F238E27FC236}">
                      <a16:creationId xmlns:a16="http://schemas.microsoft.com/office/drawing/2014/main" id="{9046974B-4CDE-4064-85AF-A6F2AF54919D}"/>
                    </a:ext>
                  </a:extLst>
                </p:cNvPr>
                <p:cNvSpPr/>
                <p:nvPr/>
              </p:nvSpPr>
              <p:spPr bwMode="auto">
                <a:xfrm>
                  <a:off x="6284661" y="3393314"/>
                  <a:ext cx="932886" cy="74075"/>
                </a:xfrm>
                <a:custGeom>
                  <a:avLst/>
                  <a:gdLst>
                    <a:gd name="T0" fmla="*/ 806 w 806"/>
                    <a:gd name="T1" fmla="*/ 0 h 64"/>
                    <a:gd name="T2" fmla="*/ 0 w 806"/>
                    <a:gd name="T3" fmla="*/ 0 h 64"/>
                    <a:gd name="T4" fmla="*/ 1 w 806"/>
                    <a:gd name="T5" fmla="*/ 64 h 64"/>
                    <a:gd name="T6" fmla="*/ 806 w 806"/>
                    <a:gd name="T7" fmla="*/ 64 h 64"/>
                    <a:gd name="T8" fmla="*/ 806 w 806"/>
                    <a:gd name="T9" fmla="*/ 0 h 64"/>
                  </a:gdLst>
                  <a:ahLst/>
                  <a:cxnLst>
                    <a:cxn ang="0">
                      <a:pos x="T0" y="T1"/>
                    </a:cxn>
                    <a:cxn ang="0">
                      <a:pos x="T2" y="T3"/>
                    </a:cxn>
                    <a:cxn ang="0">
                      <a:pos x="T4" y="T5"/>
                    </a:cxn>
                    <a:cxn ang="0">
                      <a:pos x="T6" y="T7"/>
                    </a:cxn>
                    <a:cxn ang="0">
                      <a:pos x="T8" y="T9"/>
                    </a:cxn>
                  </a:cxnLst>
                  <a:rect l="0" t="0" r="r" b="b"/>
                  <a:pathLst>
                    <a:path w="806" h="64">
                      <a:moveTo>
                        <a:pt x="806" y="0"/>
                      </a:moveTo>
                      <a:lnTo>
                        <a:pt x="0" y="0"/>
                      </a:lnTo>
                      <a:lnTo>
                        <a:pt x="1" y="64"/>
                      </a:lnTo>
                      <a:lnTo>
                        <a:pt x="806" y="64"/>
                      </a:lnTo>
                      <a:lnTo>
                        <a:pt x="806" y="0"/>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0" name="iš1íde">
                  <a:extLst>
                    <a:ext uri="{FF2B5EF4-FFF2-40B4-BE49-F238E27FC236}">
                      <a16:creationId xmlns:a16="http://schemas.microsoft.com/office/drawing/2014/main" id="{C4A915A9-C3C6-4EFC-A5A8-9A1E926EEF51}"/>
                    </a:ext>
                  </a:extLst>
                </p:cNvPr>
                <p:cNvSpPr/>
                <p:nvPr/>
              </p:nvSpPr>
              <p:spPr bwMode="auto">
                <a:xfrm>
                  <a:off x="5687429" y="3595863"/>
                  <a:ext cx="564824" cy="94909"/>
                </a:xfrm>
                <a:custGeom>
                  <a:avLst/>
                  <a:gdLst>
                    <a:gd name="T0" fmla="*/ 0 w 488"/>
                    <a:gd name="T1" fmla="*/ 82 h 82"/>
                    <a:gd name="T2" fmla="*/ 469 w 488"/>
                    <a:gd name="T3" fmla="*/ 82 h 82"/>
                    <a:gd name="T4" fmla="*/ 481 w 488"/>
                    <a:gd name="T5" fmla="*/ 51 h 82"/>
                    <a:gd name="T6" fmla="*/ 488 w 488"/>
                    <a:gd name="T7" fmla="*/ 0 h 82"/>
                    <a:gd name="T8" fmla="*/ 0 w 488"/>
                    <a:gd name="T9" fmla="*/ 0 h 82"/>
                    <a:gd name="T10" fmla="*/ 0 w 488"/>
                    <a:gd name="T11" fmla="*/ 82 h 82"/>
                  </a:gdLst>
                  <a:ahLst/>
                  <a:cxnLst>
                    <a:cxn ang="0">
                      <a:pos x="T0" y="T1"/>
                    </a:cxn>
                    <a:cxn ang="0">
                      <a:pos x="T2" y="T3"/>
                    </a:cxn>
                    <a:cxn ang="0">
                      <a:pos x="T4" y="T5"/>
                    </a:cxn>
                    <a:cxn ang="0">
                      <a:pos x="T6" y="T7"/>
                    </a:cxn>
                    <a:cxn ang="0">
                      <a:pos x="T8" y="T9"/>
                    </a:cxn>
                    <a:cxn ang="0">
                      <a:pos x="T10" y="T11"/>
                    </a:cxn>
                  </a:cxnLst>
                  <a:rect l="0" t="0" r="r" b="b"/>
                  <a:pathLst>
                    <a:path w="488" h="82">
                      <a:moveTo>
                        <a:pt x="0" y="82"/>
                      </a:moveTo>
                      <a:lnTo>
                        <a:pt x="469" y="82"/>
                      </a:lnTo>
                      <a:lnTo>
                        <a:pt x="481" y="51"/>
                      </a:lnTo>
                      <a:lnTo>
                        <a:pt x="488" y="0"/>
                      </a:lnTo>
                      <a:lnTo>
                        <a:pt x="0" y="0"/>
                      </a:lnTo>
                      <a:lnTo>
                        <a:pt x="0" y="82"/>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1" name="iSḷíde">
                  <a:extLst>
                    <a:ext uri="{FF2B5EF4-FFF2-40B4-BE49-F238E27FC236}">
                      <a16:creationId xmlns:a16="http://schemas.microsoft.com/office/drawing/2014/main" id="{86962121-45E6-43F8-B866-5CE51605C2D0}"/>
                    </a:ext>
                  </a:extLst>
                </p:cNvPr>
                <p:cNvSpPr/>
                <p:nvPr/>
              </p:nvSpPr>
              <p:spPr bwMode="auto">
                <a:xfrm>
                  <a:off x="5687429" y="3595863"/>
                  <a:ext cx="564824" cy="94909"/>
                </a:xfrm>
                <a:custGeom>
                  <a:avLst/>
                  <a:gdLst>
                    <a:gd name="T0" fmla="*/ 0 w 488"/>
                    <a:gd name="T1" fmla="*/ 82 h 82"/>
                    <a:gd name="T2" fmla="*/ 469 w 488"/>
                    <a:gd name="T3" fmla="*/ 82 h 82"/>
                    <a:gd name="T4" fmla="*/ 481 w 488"/>
                    <a:gd name="T5" fmla="*/ 51 h 82"/>
                    <a:gd name="T6" fmla="*/ 488 w 488"/>
                    <a:gd name="T7" fmla="*/ 0 h 82"/>
                    <a:gd name="T8" fmla="*/ 0 w 488"/>
                    <a:gd name="T9" fmla="*/ 0 h 82"/>
                    <a:gd name="T10" fmla="*/ 0 w 488"/>
                    <a:gd name="T11" fmla="*/ 82 h 82"/>
                  </a:gdLst>
                  <a:ahLst/>
                  <a:cxnLst>
                    <a:cxn ang="0">
                      <a:pos x="T0" y="T1"/>
                    </a:cxn>
                    <a:cxn ang="0">
                      <a:pos x="T2" y="T3"/>
                    </a:cxn>
                    <a:cxn ang="0">
                      <a:pos x="T4" y="T5"/>
                    </a:cxn>
                    <a:cxn ang="0">
                      <a:pos x="T6" y="T7"/>
                    </a:cxn>
                    <a:cxn ang="0">
                      <a:pos x="T8" y="T9"/>
                    </a:cxn>
                    <a:cxn ang="0">
                      <a:pos x="T10" y="T11"/>
                    </a:cxn>
                  </a:cxnLst>
                  <a:rect l="0" t="0" r="r" b="b"/>
                  <a:pathLst>
                    <a:path w="488" h="82">
                      <a:moveTo>
                        <a:pt x="0" y="82"/>
                      </a:moveTo>
                      <a:lnTo>
                        <a:pt x="469" y="82"/>
                      </a:lnTo>
                      <a:lnTo>
                        <a:pt x="481" y="51"/>
                      </a:lnTo>
                      <a:lnTo>
                        <a:pt x="488" y="0"/>
                      </a:lnTo>
                      <a:lnTo>
                        <a:pt x="0" y="0"/>
                      </a:lnTo>
                      <a:lnTo>
                        <a:pt x="0"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2" name="íṡľíďê">
                  <a:extLst>
                    <a:ext uri="{FF2B5EF4-FFF2-40B4-BE49-F238E27FC236}">
                      <a16:creationId xmlns:a16="http://schemas.microsoft.com/office/drawing/2014/main" id="{8304027B-0148-4D6E-8DB7-89FCEB05C786}"/>
                    </a:ext>
                  </a:extLst>
                </p:cNvPr>
                <p:cNvSpPr/>
                <p:nvPr/>
              </p:nvSpPr>
              <p:spPr bwMode="auto">
                <a:xfrm>
                  <a:off x="6255726" y="3610910"/>
                  <a:ext cx="795153" cy="74075"/>
                </a:xfrm>
                <a:custGeom>
                  <a:avLst/>
                  <a:gdLst>
                    <a:gd name="T0" fmla="*/ 0 w 687"/>
                    <a:gd name="T1" fmla="*/ 64 h 64"/>
                    <a:gd name="T2" fmla="*/ 687 w 687"/>
                    <a:gd name="T3" fmla="*/ 64 h 64"/>
                    <a:gd name="T4" fmla="*/ 687 w 687"/>
                    <a:gd name="T5" fmla="*/ 0 h 64"/>
                    <a:gd name="T6" fmla="*/ 14 w 687"/>
                    <a:gd name="T7" fmla="*/ 0 h 64"/>
                    <a:gd name="T8" fmla="*/ 9 w 687"/>
                    <a:gd name="T9" fmla="*/ 39 h 64"/>
                    <a:gd name="T10" fmla="*/ 0 w 687"/>
                    <a:gd name="T11" fmla="*/ 64 h 64"/>
                  </a:gdLst>
                  <a:ahLst/>
                  <a:cxnLst>
                    <a:cxn ang="0">
                      <a:pos x="T0" y="T1"/>
                    </a:cxn>
                    <a:cxn ang="0">
                      <a:pos x="T2" y="T3"/>
                    </a:cxn>
                    <a:cxn ang="0">
                      <a:pos x="T4" y="T5"/>
                    </a:cxn>
                    <a:cxn ang="0">
                      <a:pos x="T6" y="T7"/>
                    </a:cxn>
                    <a:cxn ang="0">
                      <a:pos x="T8" y="T9"/>
                    </a:cxn>
                    <a:cxn ang="0">
                      <a:pos x="T10" y="T11"/>
                    </a:cxn>
                  </a:cxnLst>
                  <a:rect l="0" t="0" r="r" b="b"/>
                  <a:pathLst>
                    <a:path w="687" h="64">
                      <a:moveTo>
                        <a:pt x="0" y="64"/>
                      </a:moveTo>
                      <a:lnTo>
                        <a:pt x="687" y="64"/>
                      </a:lnTo>
                      <a:lnTo>
                        <a:pt x="687" y="0"/>
                      </a:lnTo>
                      <a:lnTo>
                        <a:pt x="14" y="0"/>
                      </a:lnTo>
                      <a:lnTo>
                        <a:pt x="9" y="39"/>
                      </a:lnTo>
                      <a:lnTo>
                        <a:pt x="0" y="64"/>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3" name="í$1îḓé">
                  <a:extLst>
                    <a:ext uri="{FF2B5EF4-FFF2-40B4-BE49-F238E27FC236}">
                      <a16:creationId xmlns:a16="http://schemas.microsoft.com/office/drawing/2014/main" id="{E857076C-7AA4-4D8E-8F00-5D59CA86E1A3}"/>
                    </a:ext>
                  </a:extLst>
                </p:cNvPr>
                <p:cNvSpPr/>
                <p:nvPr/>
              </p:nvSpPr>
              <p:spPr bwMode="auto">
                <a:xfrm>
                  <a:off x="6173548" y="3828506"/>
                  <a:ext cx="430563" cy="74075"/>
                </a:xfrm>
                <a:custGeom>
                  <a:avLst/>
                  <a:gdLst>
                    <a:gd name="T0" fmla="*/ 0 w 372"/>
                    <a:gd name="T1" fmla="*/ 64 h 64"/>
                    <a:gd name="T2" fmla="*/ 372 w 372"/>
                    <a:gd name="T3" fmla="*/ 64 h 64"/>
                    <a:gd name="T4" fmla="*/ 372 w 372"/>
                    <a:gd name="T5" fmla="*/ 0 h 64"/>
                    <a:gd name="T6" fmla="*/ 24 w 372"/>
                    <a:gd name="T7" fmla="*/ 0 h 64"/>
                    <a:gd name="T8" fmla="*/ 21 w 372"/>
                    <a:gd name="T9" fmla="*/ 9 h 64"/>
                    <a:gd name="T10" fmla="*/ 0 w 372"/>
                    <a:gd name="T11" fmla="*/ 64 h 64"/>
                  </a:gdLst>
                  <a:ahLst/>
                  <a:cxnLst>
                    <a:cxn ang="0">
                      <a:pos x="T0" y="T1"/>
                    </a:cxn>
                    <a:cxn ang="0">
                      <a:pos x="T2" y="T3"/>
                    </a:cxn>
                    <a:cxn ang="0">
                      <a:pos x="T4" y="T5"/>
                    </a:cxn>
                    <a:cxn ang="0">
                      <a:pos x="T6" y="T7"/>
                    </a:cxn>
                    <a:cxn ang="0">
                      <a:pos x="T8" y="T9"/>
                    </a:cxn>
                    <a:cxn ang="0">
                      <a:pos x="T10" y="T11"/>
                    </a:cxn>
                  </a:cxnLst>
                  <a:rect l="0" t="0" r="r" b="b"/>
                  <a:pathLst>
                    <a:path w="372" h="64">
                      <a:moveTo>
                        <a:pt x="0" y="64"/>
                      </a:moveTo>
                      <a:lnTo>
                        <a:pt x="372" y="64"/>
                      </a:lnTo>
                      <a:lnTo>
                        <a:pt x="372" y="0"/>
                      </a:lnTo>
                      <a:lnTo>
                        <a:pt x="24" y="0"/>
                      </a:lnTo>
                      <a:lnTo>
                        <a:pt x="21" y="9"/>
                      </a:lnTo>
                      <a:lnTo>
                        <a:pt x="0" y="64"/>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4" name="ïśļîḍè">
                  <a:extLst>
                    <a:ext uri="{FF2B5EF4-FFF2-40B4-BE49-F238E27FC236}">
                      <a16:creationId xmlns:a16="http://schemas.microsoft.com/office/drawing/2014/main" id="{DC2A968D-CF36-426F-8EC7-3025BBD99BB6}"/>
                    </a:ext>
                  </a:extLst>
                </p:cNvPr>
                <p:cNvSpPr/>
                <p:nvPr/>
              </p:nvSpPr>
              <p:spPr bwMode="auto">
                <a:xfrm>
                  <a:off x="5946692" y="4046102"/>
                  <a:ext cx="922470" cy="74075"/>
                </a:xfrm>
                <a:custGeom>
                  <a:avLst/>
                  <a:gdLst>
                    <a:gd name="T0" fmla="*/ 0 w 797"/>
                    <a:gd name="T1" fmla="*/ 64 h 64"/>
                    <a:gd name="T2" fmla="*/ 797 w 797"/>
                    <a:gd name="T3" fmla="*/ 64 h 64"/>
                    <a:gd name="T4" fmla="*/ 797 w 797"/>
                    <a:gd name="T5" fmla="*/ 0 h 64"/>
                    <a:gd name="T6" fmla="*/ 59 w 797"/>
                    <a:gd name="T7" fmla="*/ 0 h 64"/>
                    <a:gd name="T8" fmla="*/ 48 w 797"/>
                    <a:gd name="T9" fmla="*/ 8 h 64"/>
                    <a:gd name="T10" fmla="*/ 0 w 797"/>
                    <a:gd name="T11" fmla="*/ 64 h 64"/>
                  </a:gdLst>
                  <a:ahLst/>
                  <a:cxnLst>
                    <a:cxn ang="0">
                      <a:pos x="T0" y="T1"/>
                    </a:cxn>
                    <a:cxn ang="0">
                      <a:pos x="T2" y="T3"/>
                    </a:cxn>
                    <a:cxn ang="0">
                      <a:pos x="T4" y="T5"/>
                    </a:cxn>
                    <a:cxn ang="0">
                      <a:pos x="T6" y="T7"/>
                    </a:cxn>
                    <a:cxn ang="0">
                      <a:pos x="T8" y="T9"/>
                    </a:cxn>
                    <a:cxn ang="0">
                      <a:pos x="T10" y="T11"/>
                    </a:cxn>
                  </a:cxnLst>
                  <a:rect l="0" t="0" r="r" b="b"/>
                  <a:pathLst>
                    <a:path w="797" h="64">
                      <a:moveTo>
                        <a:pt x="0" y="64"/>
                      </a:moveTo>
                      <a:lnTo>
                        <a:pt x="797" y="64"/>
                      </a:lnTo>
                      <a:lnTo>
                        <a:pt x="797" y="0"/>
                      </a:lnTo>
                      <a:lnTo>
                        <a:pt x="59" y="0"/>
                      </a:lnTo>
                      <a:lnTo>
                        <a:pt x="48" y="8"/>
                      </a:lnTo>
                      <a:lnTo>
                        <a:pt x="0" y="64"/>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5" name="îṡľiďê">
                  <a:extLst>
                    <a:ext uri="{FF2B5EF4-FFF2-40B4-BE49-F238E27FC236}">
                      <a16:creationId xmlns:a16="http://schemas.microsoft.com/office/drawing/2014/main" id="{2A2960DB-ACE9-4C2C-A080-173515EA679B}"/>
                    </a:ext>
                  </a:extLst>
                </p:cNvPr>
                <p:cNvSpPr/>
                <p:nvPr/>
              </p:nvSpPr>
              <p:spPr bwMode="auto">
                <a:xfrm>
                  <a:off x="5767292" y="3822719"/>
                  <a:ext cx="402785" cy="94909"/>
                </a:xfrm>
                <a:custGeom>
                  <a:avLst/>
                  <a:gdLst>
                    <a:gd name="T0" fmla="*/ 0 w 348"/>
                    <a:gd name="T1" fmla="*/ 0 h 82"/>
                    <a:gd name="T2" fmla="*/ 0 w 348"/>
                    <a:gd name="T3" fmla="*/ 82 h 82"/>
                    <a:gd name="T4" fmla="*/ 348 w 348"/>
                    <a:gd name="T5" fmla="*/ 82 h 82"/>
                    <a:gd name="T6" fmla="*/ 345 w 348"/>
                    <a:gd name="T7" fmla="*/ 0 h 82"/>
                    <a:gd name="T8" fmla="*/ 0 w 348"/>
                    <a:gd name="T9" fmla="*/ 0 h 82"/>
                  </a:gdLst>
                  <a:ahLst/>
                  <a:cxnLst>
                    <a:cxn ang="0">
                      <a:pos x="T0" y="T1"/>
                    </a:cxn>
                    <a:cxn ang="0">
                      <a:pos x="T2" y="T3"/>
                    </a:cxn>
                    <a:cxn ang="0">
                      <a:pos x="T4" y="T5"/>
                    </a:cxn>
                    <a:cxn ang="0">
                      <a:pos x="T6" y="T7"/>
                    </a:cxn>
                    <a:cxn ang="0">
                      <a:pos x="T8" y="T9"/>
                    </a:cxn>
                  </a:cxnLst>
                  <a:rect l="0" t="0" r="r" b="b"/>
                  <a:pathLst>
                    <a:path w="348" h="82">
                      <a:moveTo>
                        <a:pt x="0" y="0"/>
                      </a:moveTo>
                      <a:lnTo>
                        <a:pt x="0" y="82"/>
                      </a:lnTo>
                      <a:lnTo>
                        <a:pt x="348" y="82"/>
                      </a:lnTo>
                      <a:lnTo>
                        <a:pt x="345" y="0"/>
                      </a:lnTo>
                      <a:lnTo>
                        <a:pt x="0" y="0"/>
                      </a:lnTo>
                      <a:close/>
                    </a:path>
                  </a:pathLst>
                </a:custGeom>
                <a:solidFill>
                  <a:srgbClr val="F1F9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6" name="îšḻíḑe">
                  <a:extLst>
                    <a:ext uri="{FF2B5EF4-FFF2-40B4-BE49-F238E27FC236}">
                      <a16:creationId xmlns:a16="http://schemas.microsoft.com/office/drawing/2014/main" id="{31BA5D8F-1C16-4750-AAD4-B3117B7755D9}"/>
                    </a:ext>
                  </a:extLst>
                </p:cNvPr>
                <p:cNvSpPr/>
                <p:nvPr/>
              </p:nvSpPr>
              <p:spPr bwMode="auto">
                <a:xfrm>
                  <a:off x="5767292" y="3822719"/>
                  <a:ext cx="402785" cy="94909"/>
                </a:xfrm>
                <a:custGeom>
                  <a:avLst/>
                  <a:gdLst>
                    <a:gd name="T0" fmla="*/ 0 w 348"/>
                    <a:gd name="T1" fmla="*/ 0 h 82"/>
                    <a:gd name="T2" fmla="*/ 0 w 348"/>
                    <a:gd name="T3" fmla="*/ 82 h 82"/>
                    <a:gd name="T4" fmla="*/ 348 w 348"/>
                    <a:gd name="T5" fmla="*/ 82 h 82"/>
                    <a:gd name="T6" fmla="*/ 345 w 348"/>
                    <a:gd name="T7" fmla="*/ 0 h 82"/>
                    <a:gd name="T8" fmla="*/ 0 w 348"/>
                    <a:gd name="T9" fmla="*/ 0 h 82"/>
                  </a:gdLst>
                  <a:ahLst/>
                  <a:cxnLst>
                    <a:cxn ang="0">
                      <a:pos x="T0" y="T1"/>
                    </a:cxn>
                    <a:cxn ang="0">
                      <a:pos x="T2" y="T3"/>
                    </a:cxn>
                    <a:cxn ang="0">
                      <a:pos x="T4" y="T5"/>
                    </a:cxn>
                    <a:cxn ang="0">
                      <a:pos x="T6" y="T7"/>
                    </a:cxn>
                    <a:cxn ang="0">
                      <a:pos x="T8" y="T9"/>
                    </a:cxn>
                  </a:cxnLst>
                  <a:rect l="0" t="0" r="r" b="b"/>
                  <a:pathLst>
                    <a:path w="348" h="82">
                      <a:moveTo>
                        <a:pt x="0" y="0"/>
                      </a:moveTo>
                      <a:lnTo>
                        <a:pt x="0" y="82"/>
                      </a:lnTo>
                      <a:lnTo>
                        <a:pt x="348" y="82"/>
                      </a:lnTo>
                      <a:lnTo>
                        <a:pt x="34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7" name="ïṩlíḓè">
                  <a:extLst>
                    <a:ext uri="{FF2B5EF4-FFF2-40B4-BE49-F238E27FC236}">
                      <a16:creationId xmlns:a16="http://schemas.microsoft.com/office/drawing/2014/main" id="{4498A7C6-6E04-4635-8265-95901892D48A}"/>
                    </a:ext>
                  </a:extLst>
                </p:cNvPr>
                <p:cNvSpPr/>
                <p:nvPr/>
              </p:nvSpPr>
              <p:spPr bwMode="auto">
                <a:xfrm>
                  <a:off x="4230229" y="3770635"/>
                  <a:ext cx="531259" cy="415517"/>
                </a:xfrm>
                <a:custGeom>
                  <a:avLst/>
                  <a:gdLst>
                    <a:gd name="T0" fmla="*/ 76 w 459"/>
                    <a:gd name="T1" fmla="*/ 359 h 359"/>
                    <a:gd name="T2" fmla="*/ 0 w 459"/>
                    <a:gd name="T3" fmla="*/ 235 h 359"/>
                    <a:gd name="T4" fmla="*/ 383 w 459"/>
                    <a:gd name="T5" fmla="*/ 0 h 359"/>
                    <a:gd name="T6" fmla="*/ 459 w 459"/>
                    <a:gd name="T7" fmla="*/ 124 h 359"/>
                    <a:gd name="T8" fmla="*/ 76 w 459"/>
                    <a:gd name="T9" fmla="*/ 359 h 359"/>
                  </a:gdLst>
                  <a:ahLst/>
                  <a:cxnLst>
                    <a:cxn ang="0">
                      <a:pos x="T0" y="T1"/>
                    </a:cxn>
                    <a:cxn ang="0">
                      <a:pos x="T2" y="T3"/>
                    </a:cxn>
                    <a:cxn ang="0">
                      <a:pos x="T4" y="T5"/>
                    </a:cxn>
                    <a:cxn ang="0">
                      <a:pos x="T6" y="T7"/>
                    </a:cxn>
                    <a:cxn ang="0">
                      <a:pos x="T8" y="T9"/>
                    </a:cxn>
                  </a:cxnLst>
                  <a:rect l="0" t="0" r="r" b="b"/>
                  <a:pathLst>
                    <a:path w="459" h="359">
                      <a:moveTo>
                        <a:pt x="76" y="359"/>
                      </a:moveTo>
                      <a:lnTo>
                        <a:pt x="0" y="235"/>
                      </a:lnTo>
                      <a:lnTo>
                        <a:pt x="383" y="0"/>
                      </a:lnTo>
                      <a:lnTo>
                        <a:pt x="459" y="124"/>
                      </a:lnTo>
                      <a:lnTo>
                        <a:pt x="76" y="359"/>
                      </a:lnTo>
                      <a:close/>
                    </a:path>
                  </a:pathLst>
                </a:custGeom>
                <a:solidFill>
                  <a:srgbClr val="4368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8" name="ïṧ1ïḍè">
                  <a:extLst>
                    <a:ext uri="{FF2B5EF4-FFF2-40B4-BE49-F238E27FC236}">
                      <a16:creationId xmlns:a16="http://schemas.microsoft.com/office/drawing/2014/main" id="{945A3EAA-D0F4-4DC8-ABD7-FB6FDB435361}"/>
                    </a:ext>
                  </a:extLst>
                </p:cNvPr>
                <p:cNvSpPr/>
                <p:nvPr/>
              </p:nvSpPr>
              <p:spPr bwMode="auto">
                <a:xfrm>
                  <a:off x="4351758" y="2362046"/>
                  <a:ext cx="2156287" cy="2153971"/>
                </a:xfrm>
                <a:custGeom>
                  <a:avLst/>
                  <a:gdLst>
                    <a:gd name="T0" fmla="*/ 2838 w 3254"/>
                    <a:gd name="T1" fmla="*/ 875 h 3254"/>
                    <a:gd name="T2" fmla="*/ 875 w 3254"/>
                    <a:gd name="T3" fmla="*/ 416 h 3254"/>
                    <a:gd name="T4" fmla="*/ 415 w 3254"/>
                    <a:gd name="T5" fmla="*/ 2379 h 3254"/>
                    <a:gd name="T6" fmla="*/ 2379 w 3254"/>
                    <a:gd name="T7" fmla="*/ 2839 h 3254"/>
                    <a:gd name="T8" fmla="*/ 2838 w 3254"/>
                    <a:gd name="T9" fmla="*/ 875 h 3254"/>
                    <a:gd name="T10" fmla="*/ 2250 w 3254"/>
                    <a:gd name="T11" fmla="*/ 2631 h 3254"/>
                    <a:gd name="T12" fmla="*/ 623 w 3254"/>
                    <a:gd name="T13" fmla="*/ 2250 h 3254"/>
                    <a:gd name="T14" fmla="*/ 1004 w 3254"/>
                    <a:gd name="T15" fmla="*/ 623 h 3254"/>
                    <a:gd name="T16" fmla="*/ 2630 w 3254"/>
                    <a:gd name="T17" fmla="*/ 1004 h 3254"/>
                    <a:gd name="T18" fmla="*/ 2250 w 3254"/>
                    <a:gd name="T19" fmla="*/ 2631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4" h="3254">
                      <a:moveTo>
                        <a:pt x="2838" y="875"/>
                      </a:moveTo>
                      <a:cubicBezTo>
                        <a:pt x="2423" y="206"/>
                        <a:pt x="1544" y="0"/>
                        <a:pt x="875" y="416"/>
                      </a:cubicBezTo>
                      <a:cubicBezTo>
                        <a:pt x="206" y="831"/>
                        <a:pt x="0" y="1710"/>
                        <a:pt x="415" y="2379"/>
                      </a:cubicBezTo>
                      <a:cubicBezTo>
                        <a:pt x="830" y="3048"/>
                        <a:pt x="1710" y="3254"/>
                        <a:pt x="2379" y="2839"/>
                      </a:cubicBezTo>
                      <a:cubicBezTo>
                        <a:pt x="3048" y="2423"/>
                        <a:pt x="3254" y="1544"/>
                        <a:pt x="2838" y="875"/>
                      </a:cubicBezTo>
                      <a:moveTo>
                        <a:pt x="2250" y="2631"/>
                      </a:moveTo>
                      <a:cubicBezTo>
                        <a:pt x="1695" y="2975"/>
                        <a:pt x="967" y="2804"/>
                        <a:pt x="623" y="2250"/>
                      </a:cubicBezTo>
                      <a:cubicBezTo>
                        <a:pt x="279" y="1696"/>
                        <a:pt x="450" y="967"/>
                        <a:pt x="1004" y="623"/>
                      </a:cubicBezTo>
                      <a:cubicBezTo>
                        <a:pt x="1558" y="280"/>
                        <a:pt x="2286" y="450"/>
                        <a:pt x="2630" y="1004"/>
                      </a:cubicBezTo>
                      <a:cubicBezTo>
                        <a:pt x="2974" y="1559"/>
                        <a:pt x="2804" y="2287"/>
                        <a:pt x="2250" y="2631"/>
                      </a:cubicBezTo>
                    </a:path>
                  </a:pathLst>
                </a:custGeom>
                <a:solidFill>
                  <a:srgbClr val="4368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09" name="íṩlîḑê">
                  <a:extLst>
                    <a:ext uri="{FF2B5EF4-FFF2-40B4-BE49-F238E27FC236}">
                      <a16:creationId xmlns:a16="http://schemas.microsoft.com/office/drawing/2014/main" id="{18CE1C4D-D0EF-474A-983A-E3107A34BE40}"/>
                    </a:ext>
                  </a:extLst>
                </p:cNvPr>
                <p:cNvSpPr/>
                <p:nvPr/>
              </p:nvSpPr>
              <p:spPr bwMode="auto">
                <a:xfrm>
                  <a:off x="4646902" y="3113216"/>
                  <a:ext cx="71760" cy="652789"/>
                </a:xfrm>
                <a:custGeom>
                  <a:avLst/>
                  <a:gdLst>
                    <a:gd name="T0" fmla="*/ 108 w 108"/>
                    <a:gd name="T1" fmla="*/ 0 h 986"/>
                    <a:gd name="T2" fmla="*/ 1 w 108"/>
                    <a:gd name="T3" fmla="*/ 495 h 986"/>
                    <a:gd name="T4" fmla="*/ 108 w 108"/>
                    <a:gd name="T5" fmla="*/ 986 h 986"/>
                    <a:gd name="T6" fmla="*/ 108 w 108"/>
                    <a:gd name="T7" fmla="*/ 0 h 986"/>
                  </a:gdLst>
                  <a:ahLst/>
                  <a:cxnLst>
                    <a:cxn ang="0">
                      <a:pos x="T0" y="T1"/>
                    </a:cxn>
                    <a:cxn ang="0">
                      <a:pos x="T2" y="T3"/>
                    </a:cxn>
                    <a:cxn ang="0">
                      <a:pos x="T4" y="T5"/>
                    </a:cxn>
                    <a:cxn ang="0">
                      <a:pos x="T6" y="T7"/>
                    </a:cxn>
                  </a:cxnLst>
                  <a:rect l="0" t="0" r="r" b="b"/>
                  <a:pathLst>
                    <a:path w="108" h="986">
                      <a:moveTo>
                        <a:pt x="108" y="0"/>
                      </a:moveTo>
                      <a:cubicBezTo>
                        <a:pt x="37" y="155"/>
                        <a:pt x="0" y="324"/>
                        <a:pt x="1" y="495"/>
                      </a:cubicBezTo>
                      <a:cubicBezTo>
                        <a:pt x="1" y="661"/>
                        <a:pt x="36" y="828"/>
                        <a:pt x="108" y="986"/>
                      </a:cubicBezTo>
                      <a:cubicBezTo>
                        <a:pt x="108" y="0"/>
                        <a:pt x="108" y="0"/>
                        <a:pt x="108" y="0"/>
                      </a:cubicBezTo>
                    </a:path>
                  </a:pathLst>
                </a:custGeom>
                <a:solidFill>
                  <a:srgbClr val="B8D5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0" name="îṥļíďé">
                  <a:extLst>
                    <a:ext uri="{FF2B5EF4-FFF2-40B4-BE49-F238E27FC236}">
                      <a16:creationId xmlns:a16="http://schemas.microsoft.com/office/drawing/2014/main" id="{8439DDD2-901E-4E50-9524-4B7A0E29EDCE}"/>
                    </a:ext>
                  </a:extLst>
                </p:cNvPr>
                <p:cNvSpPr/>
                <p:nvPr/>
              </p:nvSpPr>
              <p:spPr bwMode="auto">
                <a:xfrm>
                  <a:off x="4718663" y="2657190"/>
                  <a:ext cx="1334514" cy="1194464"/>
                </a:xfrm>
                <a:custGeom>
                  <a:avLst/>
                  <a:gdLst>
                    <a:gd name="T0" fmla="*/ 1073 w 2014"/>
                    <a:gd name="T1" fmla="*/ 0 h 1804"/>
                    <a:gd name="T2" fmla="*/ 1073 w 2014"/>
                    <a:gd name="T3" fmla="*/ 0 h 1804"/>
                    <a:gd name="T4" fmla="*/ 455 w 2014"/>
                    <a:gd name="T5" fmla="*/ 175 h 1804"/>
                    <a:gd name="T6" fmla="*/ 451 w 2014"/>
                    <a:gd name="T7" fmla="*/ 177 h 1804"/>
                    <a:gd name="T8" fmla="*/ 451 w 2014"/>
                    <a:gd name="T9" fmla="*/ 177 h 1804"/>
                    <a:gd name="T10" fmla="*/ 0 w 2014"/>
                    <a:gd name="T11" fmla="*/ 688 h 1804"/>
                    <a:gd name="T12" fmla="*/ 0 w 2014"/>
                    <a:gd name="T13" fmla="*/ 1674 h 1804"/>
                    <a:gd name="T14" fmla="*/ 70 w 2014"/>
                    <a:gd name="T15" fmla="*/ 1804 h 1804"/>
                    <a:gd name="T16" fmla="*/ 70 w 2014"/>
                    <a:gd name="T17" fmla="*/ 1804 h 1804"/>
                    <a:gd name="T18" fmla="*/ 70 w 2014"/>
                    <a:gd name="T19" fmla="*/ 1804 h 1804"/>
                    <a:gd name="T20" fmla="*/ 461 w 2014"/>
                    <a:gd name="T21" fmla="*/ 1561 h 1804"/>
                    <a:gd name="T22" fmla="*/ 389 w 2014"/>
                    <a:gd name="T23" fmla="*/ 1561 h 1804"/>
                    <a:gd name="T24" fmla="*/ 389 w 2014"/>
                    <a:gd name="T25" fmla="*/ 1418 h 1804"/>
                    <a:gd name="T26" fmla="*/ 691 w 2014"/>
                    <a:gd name="T27" fmla="*/ 1418 h 1804"/>
                    <a:gd name="T28" fmla="*/ 1515 w 2014"/>
                    <a:gd name="T29" fmla="*/ 907 h 1804"/>
                    <a:gd name="T30" fmla="*/ 1166 w 2014"/>
                    <a:gd name="T31" fmla="*/ 907 h 1804"/>
                    <a:gd name="T32" fmla="*/ 1166 w 2014"/>
                    <a:gd name="T33" fmla="*/ 765 h 1804"/>
                    <a:gd name="T34" fmla="*/ 1745 w 2014"/>
                    <a:gd name="T35" fmla="*/ 765 h 1804"/>
                    <a:gd name="T36" fmla="*/ 1995 w 2014"/>
                    <a:gd name="T37" fmla="*/ 609 h 1804"/>
                    <a:gd name="T38" fmla="*/ 1819 w 2014"/>
                    <a:gd name="T39" fmla="*/ 609 h 1804"/>
                    <a:gd name="T40" fmla="*/ 1819 w 2014"/>
                    <a:gd name="T41" fmla="*/ 466 h 1804"/>
                    <a:gd name="T42" fmla="*/ 2014 w 2014"/>
                    <a:gd name="T43" fmla="*/ 466 h 1804"/>
                    <a:gd name="T44" fmla="*/ 1826 w 2014"/>
                    <a:gd name="T45" fmla="*/ 270 h 1804"/>
                    <a:gd name="T46" fmla="*/ 1236 w 2014"/>
                    <a:gd name="T47" fmla="*/ 270 h 1804"/>
                    <a:gd name="T48" fmla="*/ 1236 w 2014"/>
                    <a:gd name="T49" fmla="*/ 127 h 1804"/>
                    <a:gd name="T50" fmla="*/ 1607 w 2014"/>
                    <a:gd name="T51" fmla="*/ 127 h 1804"/>
                    <a:gd name="T52" fmla="*/ 1073 w 2014"/>
                    <a:gd name="T53" fmla="*/ 0 h 1804"/>
                    <a:gd name="T54" fmla="*/ 1073 w 2014"/>
                    <a:gd name="T55"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14" h="1804">
                      <a:moveTo>
                        <a:pt x="1073" y="0"/>
                      </a:moveTo>
                      <a:cubicBezTo>
                        <a:pt x="1073" y="0"/>
                        <a:pt x="1073" y="0"/>
                        <a:pt x="1073" y="0"/>
                      </a:cubicBezTo>
                      <a:cubicBezTo>
                        <a:pt x="862" y="0"/>
                        <a:pt x="648" y="56"/>
                        <a:pt x="455" y="175"/>
                      </a:cubicBezTo>
                      <a:cubicBezTo>
                        <a:pt x="454" y="176"/>
                        <a:pt x="452" y="177"/>
                        <a:pt x="451" y="177"/>
                      </a:cubicBezTo>
                      <a:cubicBezTo>
                        <a:pt x="451" y="177"/>
                        <a:pt x="451" y="177"/>
                        <a:pt x="451" y="177"/>
                      </a:cubicBezTo>
                      <a:cubicBezTo>
                        <a:pt x="246" y="305"/>
                        <a:pt x="94" y="484"/>
                        <a:pt x="0" y="688"/>
                      </a:cubicBezTo>
                      <a:cubicBezTo>
                        <a:pt x="0" y="1674"/>
                        <a:pt x="0" y="1674"/>
                        <a:pt x="0" y="1674"/>
                      </a:cubicBezTo>
                      <a:cubicBezTo>
                        <a:pt x="21" y="1718"/>
                        <a:pt x="44" y="1762"/>
                        <a:pt x="70" y="1804"/>
                      </a:cubicBezTo>
                      <a:cubicBezTo>
                        <a:pt x="70" y="1804"/>
                        <a:pt x="70" y="1804"/>
                        <a:pt x="70" y="1804"/>
                      </a:cubicBezTo>
                      <a:cubicBezTo>
                        <a:pt x="70" y="1804"/>
                        <a:pt x="70" y="1804"/>
                        <a:pt x="70" y="1804"/>
                      </a:cubicBezTo>
                      <a:cubicBezTo>
                        <a:pt x="461" y="1561"/>
                        <a:pt x="461" y="1561"/>
                        <a:pt x="461" y="1561"/>
                      </a:cubicBezTo>
                      <a:cubicBezTo>
                        <a:pt x="389" y="1561"/>
                        <a:pt x="389" y="1561"/>
                        <a:pt x="389" y="1561"/>
                      </a:cubicBezTo>
                      <a:cubicBezTo>
                        <a:pt x="389" y="1418"/>
                        <a:pt x="389" y="1418"/>
                        <a:pt x="389" y="1418"/>
                      </a:cubicBezTo>
                      <a:cubicBezTo>
                        <a:pt x="691" y="1418"/>
                        <a:pt x="691" y="1418"/>
                        <a:pt x="691" y="1418"/>
                      </a:cubicBezTo>
                      <a:cubicBezTo>
                        <a:pt x="1515" y="907"/>
                        <a:pt x="1515" y="907"/>
                        <a:pt x="1515" y="907"/>
                      </a:cubicBezTo>
                      <a:cubicBezTo>
                        <a:pt x="1166" y="907"/>
                        <a:pt x="1166" y="907"/>
                        <a:pt x="1166" y="907"/>
                      </a:cubicBezTo>
                      <a:cubicBezTo>
                        <a:pt x="1166" y="765"/>
                        <a:pt x="1166" y="765"/>
                        <a:pt x="1166" y="765"/>
                      </a:cubicBezTo>
                      <a:cubicBezTo>
                        <a:pt x="1745" y="765"/>
                        <a:pt x="1745" y="765"/>
                        <a:pt x="1745" y="765"/>
                      </a:cubicBezTo>
                      <a:cubicBezTo>
                        <a:pt x="1995" y="609"/>
                        <a:pt x="1995" y="609"/>
                        <a:pt x="1995" y="609"/>
                      </a:cubicBezTo>
                      <a:cubicBezTo>
                        <a:pt x="1819" y="609"/>
                        <a:pt x="1819" y="609"/>
                        <a:pt x="1819" y="609"/>
                      </a:cubicBezTo>
                      <a:cubicBezTo>
                        <a:pt x="1819" y="466"/>
                        <a:pt x="1819" y="466"/>
                        <a:pt x="1819" y="466"/>
                      </a:cubicBezTo>
                      <a:cubicBezTo>
                        <a:pt x="2014" y="466"/>
                        <a:pt x="2014" y="466"/>
                        <a:pt x="2014" y="466"/>
                      </a:cubicBezTo>
                      <a:cubicBezTo>
                        <a:pt x="1958" y="392"/>
                        <a:pt x="1895" y="327"/>
                        <a:pt x="1826" y="270"/>
                      </a:cubicBezTo>
                      <a:cubicBezTo>
                        <a:pt x="1236" y="270"/>
                        <a:pt x="1236" y="270"/>
                        <a:pt x="1236" y="270"/>
                      </a:cubicBezTo>
                      <a:cubicBezTo>
                        <a:pt x="1236" y="127"/>
                        <a:pt x="1236" y="127"/>
                        <a:pt x="1236" y="127"/>
                      </a:cubicBezTo>
                      <a:cubicBezTo>
                        <a:pt x="1607" y="127"/>
                        <a:pt x="1607" y="127"/>
                        <a:pt x="1607" y="127"/>
                      </a:cubicBezTo>
                      <a:cubicBezTo>
                        <a:pt x="1442" y="43"/>
                        <a:pt x="1258" y="0"/>
                        <a:pt x="1073" y="0"/>
                      </a:cubicBezTo>
                      <a:cubicBezTo>
                        <a:pt x="1073" y="0"/>
                        <a:pt x="1073" y="0"/>
                        <a:pt x="1073" y="0"/>
                      </a:cubicBezTo>
                    </a:path>
                  </a:pathLst>
                </a:custGeom>
                <a:solidFill>
                  <a:srgbClr val="84CA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1" name="î$ľîďe">
                  <a:extLst>
                    <a:ext uri="{FF2B5EF4-FFF2-40B4-BE49-F238E27FC236}">
                      <a16:creationId xmlns:a16="http://schemas.microsoft.com/office/drawing/2014/main" id="{A64DFF24-14FF-4259-A4F9-C96DDF670787}"/>
                    </a:ext>
                  </a:extLst>
                </p:cNvPr>
                <p:cNvSpPr/>
                <p:nvPr/>
              </p:nvSpPr>
              <p:spPr bwMode="auto">
                <a:xfrm>
                  <a:off x="4975612" y="3595863"/>
                  <a:ext cx="200235" cy="94909"/>
                </a:xfrm>
                <a:custGeom>
                  <a:avLst/>
                  <a:gdLst>
                    <a:gd name="T0" fmla="*/ 173 w 173"/>
                    <a:gd name="T1" fmla="*/ 0 h 82"/>
                    <a:gd name="T2" fmla="*/ 0 w 173"/>
                    <a:gd name="T3" fmla="*/ 0 h 82"/>
                    <a:gd name="T4" fmla="*/ 0 w 173"/>
                    <a:gd name="T5" fmla="*/ 82 h 82"/>
                    <a:gd name="T6" fmla="*/ 42 w 173"/>
                    <a:gd name="T7" fmla="*/ 82 h 82"/>
                    <a:gd name="T8" fmla="*/ 173 w 173"/>
                    <a:gd name="T9" fmla="*/ 0 h 82"/>
                  </a:gdLst>
                  <a:ahLst/>
                  <a:cxnLst>
                    <a:cxn ang="0">
                      <a:pos x="T0" y="T1"/>
                    </a:cxn>
                    <a:cxn ang="0">
                      <a:pos x="T2" y="T3"/>
                    </a:cxn>
                    <a:cxn ang="0">
                      <a:pos x="T4" y="T5"/>
                    </a:cxn>
                    <a:cxn ang="0">
                      <a:pos x="T6" y="T7"/>
                    </a:cxn>
                    <a:cxn ang="0">
                      <a:pos x="T8" y="T9"/>
                    </a:cxn>
                  </a:cxnLst>
                  <a:rect l="0" t="0" r="r" b="b"/>
                  <a:pathLst>
                    <a:path w="173" h="82">
                      <a:moveTo>
                        <a:pt x="173" y="0"/>
                      </a:moveTo>
                      <a:lnTo>
                        <a:pt x="0" y="0"/>
                      </a:lnTo>
                      <a:lnTo>
                        <a:pt x="0" y="82"/>
                      </a:lnTo>
                      <a:lnTo>
                        <a:pt x="42" y="82"/>
                      </a:lnTo>
                      <a:lnTo>
                        <a:pt x="173" y="0"/>
                      </a:lnTo>
                      <a:close/>
                    </a:path>
                  </a:pathLst>
                </a:custGeom>
                <a:solidFill>
                  <a:srgbClr val="BDE3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2" name="ï$ļïďè">
                  <a:extLst>
                    <a:ext uri="{FF2B5EF4-FFF2-40B4-BE49-F238E27FC236}">
                      <a16:creationId xmlns:a16="http://schemas.microsoft.com/office/drawing/2014/main" id="{743BCE94-A183-48F6-AC8A-1BB423DF2129}"/>
                    </a:ext>
                  </a:extLst>
                </p:cNvPr>
                <p:cNvSpPr/>
                <p:nvPr/>
              </p:nvSpPr>
              <p:spPr bwMode="auto">
                <a:xfrm>
                  <a:off x="4975612" y="3595863"/>
                  <a:ext cx="200235" cy="94909"/>
                </a:xfrm>
                <a:custGeom>
                  <a:avLst/>
                  <a:gdLst>
                    <a:gd name="T0" fmla="*/ 173 w 173"/>
                    <a:gd name="T1" fmla="*/ 0 h 82"/>
                    <a:gd name="T2" fmla="*/ 0 w 173"/>
                    <a:gd name="T3" fmla="*/ 0 h 82"/>
                    <a:gd name="T4" fmla="*/ 0 w 173"/>
                    <a:gd name="T5" fmla="*/ 82 h 82"/>
                    <a:gd name="T6" fmla="*/ 42 w 173"/>
                    <a:gd name="T7" fmla="*/ 82 h 82"/>
                    <a:gd name="T8" fmla="*/ 173 w 173"/>
                    <a:gd name="T9" fmla="*/ 0 h 82"/>
                  </a:gdLst>
                  <a:ahLst/>
                  <a:cxnLst>
                    <a:cxn ang="0">
                      <a:pos x="T0" y="T1"/>
                    </a:cxn>
                    <a:cxn ang="0">
                      <a:pos x="T2" y="T3"/>
                    </a:cxn>
                    <a:cxn ang="0">
                      <a:pos x="T4" y="T5"/>
                    </a:cxn>
                    <a:cxn ang="0">
                      <a:pos x="T6" y="T7"/>
                    </a:cxn>
                    <a:cxn ang="0">
                      <a:pos x="T8" y="T9"/>
                    </a:cxn>
                  </a:cxnLst>
                  <a:rect l="0" t="0" r="r" b="b"/>
                  <a:pathLst>
                    <a:path w="173" h="82">
                      <a:moveTo>
                        <a:pt x="173" y="0"/>
                      </a:moveTo>
                      <a:lnTo>
                        <a:pt x="0" y="0"/>
                      </a:lnTo>
                      <a:lnTo>
                        <a:pt x="0" y="82"/>
                      </a:lnTo>
                      <a:lnTo>
                        <a:pt x="42" y="82"/>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3" name="íṥļiḓé">
                  <a:extLst>
                    <a:ext uri="{FF2B5EF4-FFF2-40B4-BE49-F238E27FC236}">
                      <a16:creationId xmlns:a16="http://schemas.microsoft.com/office/drawing/2014/main" id="{31D909C7-206E-4734-8A2F-67E0D3A4E5D3}"/>
                    </a:ext>
                  </a:extLst>
                </p:cNvPr>
                <p:cNvSpPr/>
                <p:nvPr/>
              </p:nvSpPr>
              <p:spPr bwMode="auto">
                <a:xfrm>
                  <a:off x="5536963" y="2741682"/>
                  <a:ext cx="391210" cy="94909"/>
                </a:xfrm>
                <a:custGeom>
                  <a:avLst/>
                  <a:gdLst>
                    <a:gd name="T0" fmla="*/ 371 w 590"/>
                    <a:gd name="T1" fmla="*/ 0 h 143"/>
                    <a:gd name="T2" fmla="*/ 0 w 590"/>
                    <a:gd name="T3" fmla="*/ 0 h 143"/>
                    <a:gd name="T4" fmla="*/ 0 w 590"/>
                    <a:gd name="T5" fmla="*/ 143 h 143"/>
                    <a:gd name="T6" fmla="*/ 590 w 590"/>
                    <a:gd name="T7" fmla="*/ 143 h 143"/>
                    <a:gd name="T8" fmla="*/ 371 w 590"/>
                    <a:gd name="T9" fmla="*/ 0 h 143"/>
                  </a:gdLst>
                  <a:ahLst/>
                  <a:cxnLst>
                    <a:cxn ang="0">
                      <a:pos x="T0" y="T1"/>
                    </a:cxn>
                    <a:cxn ang="0">
                      <a:pos x="T2" y="T3"/>
                    </a:cxn>
                    <a:cxn ang="0">
                      <a:pos x="T4" y="T5"/>
                    </a:cxn>
                    <a:cxn ang="0">
                      <a:pos x="T6" y="T7"/>
                    </a:cxn>
                    <a:cxn ang="0">
                      <a:pos x="T8" y="T9"/>
                    </a:cxn>
                  </a:cxnLst>
                  <a:rect l="0" t="0" r="r" b="b"/>
                  <a:pathLst>
                    <a:path w="590" h="143">
                      <a:moveTo>
                        <a:pt x="371" y="0"/>
                      </a:moveTo>
                      <a:cubicBezTo>
                        <a:pt x="0" y="0"/>
                        <a:pt x="0" y="0"/>
                        <a:pt x="0" y="0"/>
                      </a:cubicBezTo>
                      <a:cubicBezTo>
                        <a:pt x="0" y="143"/>
                        <a:pt x="0" y="143"/>
                        <a:pt x="0" y="143"/>
                      </a:cubicBezTo>
                      <a:cubicBezTo>
                        <a:pt x="590" y="143"/>
                        <a:pt x="590" y="143"/>
                        <a:pt x="590" y="143"/>
                      </a:cubicBezTo>
                      <a:cubicBezTo>
                        <a:pt x="522" y="87"/>
                        <a:pt x="448" y="39"/>
                        <a:pt x="371" y="0"/>
                      </a:cubicBezTo>
                    </a:path>
                  </a:pathLst>
                </a:custGeom>
                <a:solidFill>
                  <a:srgbClr val="BDE3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4" name="íŝḻiḑè">
                  <a:extLst>
                    <a:ext uri="{FF2B5EF4-FFF2-40B4-BE49-F238E27FC236}">
                      <a16:creationId xmlns:a16="http://schemas.microsoft.com/office/drawing/2014/main" id="{32319705-5ECE-4A0B-B713-4728720D1411}"/>
                    </a:ext>
                  </a:extLst>
                </p:cNvPr>
                <p:cNvSpPr/>
                <p:nvPr/>
              </p:nvSpPr>
              <p:spPr bwMode="auto">
                <a:xfrm>
                  <a:off x="5923544" y="2966223"/>
                  <a:ext cx="171299" cy="94909"/>
                </a:xfrm>
                <a:custGeom>
                  <a:avLst/>
                  <a:gdLst>
                    <a:gd name="T0" fmla="*/ 195 w 258"/>
                    <a:gd name="T1" fmla="*/ 0 h 143"/>
                    <a:gd name="T2" fmla="*/ 0 w 258"/>
                    <a:gd name="T3" fmla="*/ 0 h 143"/>
                    <a:gd name="T4" fmla="*/ 0 w 258"/>
                    <a:gd name="T5" fmla="*/ 143 h 143"/>
                    <a:gd name="T6" fmla="*/ 176 w 258"/>
                    <a:gd name="T7" fmla="*/ 143 h 143"/>
                    <a:gd name="T8" fmla="*/ 258 w 258"/>
                    <a:gd name="T9" fmla="*/ 92 h 143"/>
                    <a:gd name="T10" fmla="*/ 195 w 258"/>
                    <a:gd name="T11" fmla="*/ 0 h 143"/>
                  </a:gdLst>
                  <a:ahLst/>
                  <a:cxnLst>
                    <a:cxn ang="0">
                      <a:pos x="T0" y="T1"/>
                    </a:cxn>
                    <a:cxn ang="0">
                      <a:pos x="T2" y="T3"/>
                    </a:cxn>
                    <a:cxn ang="0">
                      <a:pos x="T4" y="T5"/>
                    </a:cxn>
                    <a:cxn ang="0">
                      <a:pos x="T6" y="T7"/>
                    </a:cxn>
                    <a:cxn ang="0">
                      <a:pos x="T8" y="T9"/>
                    </a:cxn>
                    <a:cxn ang="0">
                      <a:pos x="T10" y="T11"/>
                    </a:cxn>
                  </a:cxnLst>
                  <a:rect l="0" t="0" r="r" b="b"/>
                  <a:pathLst>
                    <a:path w="258" h="143">
                      <a:moveTo>
                        <a:pt x="195" y="0"/>
                      </a:moveTo>
                      <a:cubicBezTo>
                        <a:pt x="0" y="0"/>
                        <a:pt x="0" y="0"/>
                        <a:pt x="0" y="0"/>
                      </a:cubicBezTo>
                      <a:cubicBezTo>
                        <a:pt x="0" y="143"/>
                        <a:pt x="0" y="143"/>
                        <a:pt x="0" y="143"/>
                      </a:cubicBezTo>
                      <a:cubicBezTo>
                        <a:pt x="176" y="143"/>
                        <a:pt x="176" y="143"/>
                        <a:pt x="176" y="143"/>
                      </a:cubicBezTo>
                      <a:cubicBezTo>
                        <a:pt x="258" y="92"/>
                        <a:pt x="258" y="92"/>
                        <a:pt x="258" y="92"/>
                      </a:cubicBezTo>
                      <a:cubicBezTo>
                        <a:pt x="239" y="60"/>
                        <a:pt x="218" y="30"/>
                        <a:pt x="195" y="0"/>
                      </a:cubicBezTo>
                    </a:path>
                  </a:pathLst>
                </a:custGeom>
                <a:solidFill>
                  <a:srgbClr val="BDE3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5" name="îSliḓe">
                  <a:extLst>
                    <a:ext uri="{FF2B5EF4-FFF2-40B4-BE49-F238E27FC236}">
                      <a16:creationId xmlns:a16="http://schemas.microsoft.com/office/drawing/2014/main" id="{EE09EC51-0048-4F9E-8CA4-22E62A2C82A1}"/>
                    </a:ext>
                  </a:extLst>
                </p:cNvPr>
                <p:cNvSpPr/>
                <p:nvPr/>
              </p:nvSpPr>
              <p:spPr bwMode="auto">
                <a:xfrm>
                  <a:off x="5490666" y="3164143"/>
                  <a:ext cx="384266" cy="93752"/>
                </a:xfrm>
                <a:custGeom>
                  <a:avLst/>
                  <a:gdLst>
                    <a:gd name="T0" fmla="*/ 332 w 332"/>
                    <a:gd name="T1" fmla="*/ 0 h 81"/>
                    <a:gd name="T2" fmla="*/ 0 w 332"/>
                    <a:gd name="T3" fmla="*/ 0 h 81"/>
                    <a:gd name="T4" fmla="*/ 0 w 332"/>
                    <a:gd name="T5" fmla="*/ 81 h 81"/>
                    <a:gd name="T6" fmla="*/ 200 w 332"/>
                    <a:gd name="T7" fmla="*/ 81 h 81"/>
                    <a:gd name="T8" fmla="*/ 332 w 332"/>
                    <a:gd name="T9" fmla="*/ 0 h 81"/>
                  </a:gdLst>
                  <a:ahLst/>
                  <a:cxnLst>
                    <a:cxn ang="0">
                      <a:pos x="T0" y="T1"/>
                    </a:cxn>
                    <a:cxn ang="0">
                      <a:pos x="T2" y="T3"/>
                    </a:cxn>
                    <a:cxn ang="0">
                      <a:pos x="T4" y="T5"/>
                    </a:cxn>
                    <a:cxn ang="0">
                      <a:pos x="T6" y="T7"/>
                    </a:cxn>
                    <a:cxn ang="0">
                      <a:pos x="T8" y="T9"/>
                    </a:cxn>
                  </a:cxnLst>
                  <a:rect l="0" t="0" r="r" b="b"/>
                  <a:pathLst>
                    <a:path w="332" h="81">
                      <a:moveTo>
                        <a:pt x="332" y="0"/>
                      </a:moveTo>
                      <a:lnTo>
                        <a:pt x="0" y="0"/>
                      </a:lnTo>
                      <a:lnTo>
                        <a:pt x="0" y="81"/>
                      </a:lnTo>
                      <a:lnTo>
                        <a:pt x="200" y="81"/>
                      </a:lnTo>
                      <a:lnTo>
                        <a:pt x="332" y="0"/>
                      </a:lnTo>
                      <a:close/>
                    </a:path>
                  </a:pathLst>
                </a:custGeom>
                <a:solidFill>
                  <a:srgbClr val="BDE3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6" name="íṥļîḓè">
                  <a:extLst>
                    <a:ext uri="{FF2B5EF4-FFF2-40B4-BE49-F238E27FC236}">
                      <a16:creationId xmlns:a16="http://schemas.microsoft.com/office/drawing/2014/main" id="{14358330-C0FD-41B7-84B0-32FE0F195423}"/>
                    </a:ext>
                  </a:extLst>
                </p:cNvPr>
                <p:cNvSpPr/>
                <p:nvPr/>
              </p:nvSpPr>
              <p:spPr bwMode="auto">
                <a:xfrm>
                  <a:off x="5490666" y="3164143"/>
                  <a:ext cx="384266" cy="93752"/>
                </a:xfrm>
                <a:custGeom>
                  <a:avLst/>
                  <a:gdLst>
                    <a:gd name="T0" fmla="*/ 332 w 332"/>
                    <a:gd name="T1" fmla="*/ 0 h 81"/>
                    <a:gd name="T2" fmla="*/ 0 w 332"/>
                    <a:gd name="T3" fmla="*/ 0 h 81"/>
                    <a:gd name="T4" fmla="*/ 0 w 332"/>
                    <a:gd name="T5" fmla="*/ 81 h 81"/>
                    <a:gd name="T6" fmla="*/ 200 w 332"/>
                    <a:gd name="T7" fmla="*/ 81 h 81"/>
                    <a:gd name="T8" fmla="*/ 332 w 332"/>
                    <a:gd name="T9" fmla="*/ 0 h 81"/>
                  </a:gdLst>
                  <a:ahLst/>
                  <a:cxnLst>
                    <a:cxn ang="0">
                      <a:pos x="T0" y="T1"/>
                    </a:cxn>
                    <a:cxn ang="0">
                      <a:pos x="T2" y="T3"/>
                    </a:cxn>
                    <a:cxn ang="0">
                      <a:pos x="T4" y="T5"/>
                    </a:cxn>
                    <a:cxn ang="0">
                      <a:pos x="T6" y="T7"/>
                    </a:cxn>
                    <a:cxn ang="0">
                      <a:pos x="T8" y="T9"/>
                    </a:cxn>
                  </a:cxnLst>
                  <a:rect l="0" t="0" r="r" b="b"/>
                  <a:pathLst>
                    <a:path w="332" h="81">
                      <a:moveTo>
                        <a:pt x="332" y="0"/>
                      </a:moveTo>
                      <a:lnTo>
                        <a:pt x="0" y="0"/>
                      </a:lnTo>
                      <a:lnTo>
                        <a:pt x="0" y="81"/>
                      </a:lnTo>
                      <a:lnTo>
                        <a:pt x="200" y="81"/>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7" name="ïsḻide">
                  <a:extLst>
                    <a:ext uri="{FF2B5EF4-FFF2-40B4-BE49-F238E27FC236}">
                      <a16:creationId xmlns:a16="http://schemas.microsoft.com/office/drawing/2014/main" id="{615D5A30-F817-493B-AE74-6A8E2A136E83}"/>
                    </a:ext>
                  </a:extLst>
                </p:cNvPr>
                <p:cNvSpPr/>
                <p:nvPr/>
              </p:nvSpPr>
              <p:spPr bwMode="auto">
                <a:xfrm>
                  <a:off x="4646902" y="2657190"/>
                  <a:ext cx="782421" cy="783578"/>
                </a:xfrm>
                <a:custGeom>
                  <a:avLst/>
                  <a:gdLst>
                    <a:gd name="T0" fmla="*/ 559 w 1181"/>
                    <a:gd name="T1" fmla="*/ 177 h 1183"/>
                    <a:gd name="T2" fmla="*/ 559 w 1181"/>
                    <a:gd name="T3" fmla="*/ 177 h 1183"/>
                    <a:gd name="T4" fmla="*/ 1 w 1181"/>
                    <a:gd name="T5" fmla="*/ 1183 h 1183"/>
                    <a:gd name="T6" fmla="*/ 108 w 1181"/>
                    <a:gd name="T7" fmla="*/ 688 h 1183"/>
                    <a:gd name="T8" fmla="*/ 559 w 1181"/>
                    <a:gd name="T9" fmla="*/ 177 h 1183"/>
                    <a:gd name="T10" fmla="*/ 559 w 1181"/>
                    <a:gd name="T11" fmla="*/ 177 h 1183"/>
                    <a:gd name="T12" fmla="*/ 1181 w 1181"/>
                    <a:gd name="T13" fmla="*/ 0 h 1183"/>
                    <a:gd name="T14" fmla="*/ 563 w 1181"/>
                    <a:gd name="T15" fmla="*/ 175 h 1183"/>
                    <a:gd name="T16" fmla="*/ 1181 w 1181"/>
                    <a:gd name="T17" fmla="*/ 0 h 1183"/>
                    <a:gd name="T18" fmla="*/ 1181 w 1181"/>
                    <a:gd name="T19" fmla="*/ 0 h 1183"/>
                    <a:gd name="T20" fmla="*/ 1181 w 1181"/>
                    <a:gd name="T21" fmla="*/ 0 h 1183"/>
                    <a:gd name="T22" fmla="*/ 1181 w 1181"/>
                    <a:gd name="T23" fmla="*/ 0 h 1183"/>
                    <a:gd name="T24" fmla="*/ 1181 w 1181"/>
                    <a:gd name="T25" fmla="*/ 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1" h="1183">
                      <a:moveTo>
                        <a:pt x="559" y="177"/>
                      </a:moveTo>
                      <a:cubicBezTo>
                        <a:pt x="559" y="177"/>
                        <a:pt x="559" y="177"/>
                        <a:pt x="559" y="177"/>
                      </a:cubicBezTo>
                      <a:cubicBezTo>
                        <a:pt x="199" y="401"/>
                        <a:pt x="0" y="787"/>
                        <a:pt x="1" y="1183"/>
                      </a:cubicBezTo>
                      <a:cubicBezTo>
                        <a:pt x="0" y="1012"/>
                        <a:pt x="37" y="843"/>
                        <a:pt x="108" y="688"/>
                      </a:cubicBezTo>
                      <a:cubicBezTo>
                        <a:pt x="202" y="484"/>
                        <a:pt x="354" y="305"/>
                        <a:pt x="559" y="177"/>
                      </a:cubicBezTo>
                      <a:cubicBezTo>
                        <a:pt x="559" y="177"/>
                        <a:pt x="559" y="177"/>
                        <a:pt x="559" y="177"/>
                      </a:cubicBezTo>
                      <a:moveTo>
                        <a:pt x="1181" y="0"/>
                      </a:moveTo>
                      <a:cubicBezTo>
                        <a:pt x="970" y="0"/>
                        <a:pt x="756" y="56"/>
                        <a:pt x="563" y="175"/>
                      </a:cubicBezTo>
                      <a:cubicBezTo>
                        <a:pt x="756" y="56"/>
                        <a:pt x="970" y="0"/>
                        <a:pt x="1181" y="0"/>
                      </a:cubicBezTo>
                      <a:moveTo>
                        <a:pt x="1181" y="0"/>
                      </a:moveTo>
                      <a:cubicBezTo>
                        <a:pt x="1181" y="0"/>
                        <a:pt x="1181" y="0"/>
                        <a:pt x="1181" y="0"/>
                      </a:cubicBezTo>
                      <a:cubicBezTo>
                        <a:pt x="1181" y="0"/>
                        <a:pt x="1181" y="0"/>
                        <a:pt x="1181" y="0"/>
                      </a:cubicBezTo>
                      <a:cubicBezTo>
                        <a:pt x="1181" y="0"/>
                        <a:pt x="1181" y="0"/>
                        <a:pt x="1181" y="0"/>
                      </a:cubicBezTo>
                    </a:path>
                  </a:pathLst>
                </a:custGeom>
                <a:solidFill>
                  <a:srgbClr val="355F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8" name="îṩļïḋe">
                  <a:extLst>
                    <a:ext uri="{FF2B5EF4-FFF2-40B4-BE49-F238E27FC236}">
                      <a16:creationId xmlns:a16="http://schemas.microsoft.com/office/drawing/2014/main" id="{4B20D8E7-B4DB-488C-8DA4-FCC46F08B6C5}"/>
                    </a:ext>
                  </a:extLst>
                </p:cNvPr>
                <p:cNvSpPr/>
                <p:nvPr/>
              </p:nvSpPr>
              <p:spPr bwMode="auto">
                <a:xfrm>
                  <a:off x="4764960" y="3061132"/>
                  <a:ext cx="1446784" cy="1159742"/>
                </a:xfrm>
                <a:custGeom>
                  <a:avLst/>
                  <a:gdLst>
                    <a:gd name="T0" fmla="*/ 2153 w 2183"/>
                    <a:gd name="T1" fmla="*/ 298 h 1753"/>
                    <a:gd name="T2" fmla="*/ 1445 w 2183"/>
                    <a:gd name="T3" fmla="*/ 298 h 1753"/>
                    <a:gd name="T4" fmla="*/ 621 w 2183"/>
                    <a:gd name="T5" fmla="*/ 809 h 1753"/>
                    <a:gd name="T6" fmla="*/ 1188 w 2183"/>
                    <a:gd name="T7" fmla="*/ 809 h 1753"/>
                    <a:gd name="T8" fmla="*/ 1188 w 2183"/>
                    <a:gd name="T9" fmla="*/ 952 h 1753"/>
                    <a:gd name="T10" fmla="*/ 391 w 2183"/>
                    <a:gd name="T11" fmla="*/ 952 h 1753"/>
                    <a:gd name="T12" fmla="*/ 0 w 2183"/>
                    <a:gd name="T13" fmla="*/ 1195 h 1753"/>
                    <a:gd name="T14" fmla="*/ 0 w 2183"/>
                    <a:gd name="T15" fmla="*/ 1195 h 1753"/>
                    <a:gd name="T16" fmla="*/ 2 w 2183"/>
                    <a:gd name="T17" fmla="*/ 1198 h 1753"/>
                    <a:gd name="T18" fmla="*/ 5 w 2183"/>
                    <a:gd name="T19" fmla="*/ 1203 h 1753"/>
                    <a:gd name="T20" fmla="*/ 6 w 2183"/>
                    <a:gd name="T21" fmla="*/ 1203 h 1753"/>
                    <a:gd name="T22" fmla="*/ 1005 w 2183"/>
                    <a:gd name="T23" fmla="*/ 1753 h 1753"/>
                    <a:gd name="T24" fmla="*/ 1005 w 2183"/>
                    <a:gd name="T25" fmla="*/ 1753 h 1753"/>
                    <a:gd name="T26" fmla="*/ 1005 w 2183"/>
                    <a:gd name="T27" fmla="*/ 1753 h 1753"/>
                    <a:gd name="T28" fmla="*/ 1627 w 2183"/>
                    <a:gd name="T29" fmla="*/ 1576 h 1753"/>
                    <a:gd name="T30" fmla="*/ 1627 w 2183"/>
                    <a:gd name="T31" fmla="*/ 1576 h 1753"/>
                    <a:gd name="T32" fmla="*/ 1939 w 2183"/>
                    <a:gd name="T33" fmla="*/ 1295 h 1753"/>
                    <a:gd name="T34" fmla="*/ 1512 w 2183"/>
                    <a:gd name="T35" fmla="*/ 1295 h 1753"/>
                    <a:gd name="T36" fmla="*/ 1512 w 2183"/>
                    <a:gd name="T37" fmla="*/ 1152 h 1753"/>
                    <a:gd name="T38" fmla="*/ 2033 w 2183"/>
                    <a:gd name="T39" fmla="*/ 1152 h 1753"/>
                    <a:gd name="T40" fmla="*/ 2122 w 2183"/>
                    <a:gd name="T41" fmla="*/ 952 h 1753"/>
                    <a:gd name="T42" fmla="*/ 1393 w 2183"/>
                    <a:gd name="T43" fmla="*/ 952 h 1753"/>
                    <a:gd name="T44" fmla="*/ 1393 w 2183"/>
                    <a:gd name="T45" fmla="*/ 809 h 1753"/>
                    <a:gd name="T46" fmla="*/ 2161 w 2183"/>
                    <a:gd name="T47" fmla="*/ 809 h 1753"/>
                    <a:gd name="T48" fmla="*/ 2183 w 2183"/>
                    <a:gd name="T49" fmla="*/ 638 h 1753"/>
                    <a:gd name="T50" fmla="*/ 1690 w 2183"/>
                    <a:gd name="T51" fmla="*/ 638 h 1753"/>
                    <a:gd name="T52" fmla="*/ 1690 w 2183"/>
                    <a:gd name="T53" fmla="*/ 495 h 1753"/>
                    <a:gd name="T54" fmla="*/ 2183 w 2183"/>
                    <a:gd name="T55" fmla="*/ 495 h 1753"/>
                    <a:gd name="T56" fmla="*/ 2153 w 2183"/>
                    <a:gd name="T57" fmla="*/ 298 h 1753"/>
                    <a:gd name="T58" fmla="*/ 2037 w 2183"/>
                    <a:gd name="T59" fmla="*/ 0 h 1753"/>
                    <a:gd name="T60" fmla="*/ 1925 w 2183"/>
                    <a:gd name="T61" fmla="*/ 0 h 1753"/>
                    <a:gd name="T62" fmla="*/ 1675 w 2183"/>
                    <a:gd name="T63" fmla="*/ 156 h 1753"/>
                    <a:gd name="T64" fmla="*/ 2109 w 2183"/>
                    <a:gd name="T65" fmla="*/ 156 h 1753"/>
                    <a:gd name="T66" fmla="*/ 2037 w 2183"/>
                    <a:gd name="T67" fmla="*/ 0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83" h="1753">
                      <a:moveTo>
                        <a:pt x="2153" y="298"/>
                      </a:moveTo>
                      <a:cubicBezTo>
                        <a:pt x="1445" y="298"/>
                        <a:pt x="1445" y="298"/>
                        <a:pt x="1445" y="298"/>
                      </a:cubicBezTo>
                      <a:cubicBezTo>
                        <a:pt x="621" y="809"/>
                        <a:pt x="621" y="809"/>
                        <a:pt x="621" y="809"/>
                      </a:cubicBezTo>
                      <a:cubicBezTo>
                        <a:pt x="1188" y="809"/>
                        <a:pt x="1188" y="809"/>
                        <a:pt x="1188" y="809"/>
                      </a:cubicBezTo>
                      <a:cubicBezTo>
                        <a:pt x="1188" y="952"/>
                        <a:pt x="1188" y="952"/>
                        <a:pt x="1188" y="952"/>
                      </a:cubicBezTo>
                      <a:cubicBezTo>
                        <a:pt x="391" y="952"/>
                        <a:pt x="391" y="952"/>
                        <a:pt x="391" y="952"/>
                      </a:cubicBezTo>
                      <a:cubicBezTo>
                        <a:pt x="0" y="1195"/>
                        <a:pt x="0" y="1195"/>
                        <a:pt x="0" y="1195"/>
                      </a:cubicBezTo>
                      <a:cubicBezTo>
                        <a:pt x="0" y="1195"/>
                        <a:pt x="0" y="1195"/>
                        <a:pt x="0" y="1195"/>
                      </a:cubicBezTo>
                      <a:cubicBezTo>
                        <a:pt x="1" y="1196"/>
                        <a:pt x="2" y="1197"/>
                        <a:pt x="2" y="1198"/>
                      </a:cubicBezTo>
                      <a:cubicBezTo>
                        <a:pt x="3" y="1200"/>
                        <a:pt x="4" y="1201"/>
                        <a:pt x="5" y="1203"/>
                      </a:cubicBezTo>
                      <a:cubicBezTo>
                        <a:pt x="5" y="1203"/>
                        <a:pt x="5" y="1203"/>
                        <a:pt x="6" y="1203"/>
                      </a:cubicBezTo>
                      <a:cubicBezTo>
                        <a:pt x="230" y="1558"/>
                        <a:pt x="613" y="1753"/>
                        <a:pt x="1005" y="1753"/>
                      </a:cubicBezTo>
                      <a:cubicBezTo>
                        <a:pt x="1005" y="1753"/>
                        <a:pt x="1005" y="1753"/>
                        <a:pt x="1005" y="1753"/>
                      </a:cubicBezTo>
                      <a:cubicBezTo>
                        <a:pt x="1005" y="1753"/>
                        <a:pt x="1005" y="1753"/>
                        <a:pt x="1005" y="1753"/>
                      </a:cubicBezTo>
                      <a:cubicBezTo>
                        <a:pt x="1218" y="1753"/>
                        <a:pt x="1433" y="1696"/>
                        <a:pt x="1627" y="1576"/>
                      </a:cubicBezTo>
                      <a:cubicBezTo>
                        <a:pt x="1627" y="1576"/>
                        <a:pt x="1627" y="1576"/>
                        <a:pt x="1627" y="1576"/>
                      </a:cubicBezTo>
                      <a:cubicBezTo>
                        <a:pt x="1750" y="1499"/>
                        <a:pt x="1855" y="1403"/>
                        <a:pt x="1939" y="1295"/>
                      </a:cubicBezTo>
                      <a:cubicBezTo>
                        <a:pt x="1512" y="1295"/>
                        <a:pt x="1512" y="1295"/>
                        <a:pt x="1512" y="1295"/>
                      </a:cubicBezTo>
                      <a:cubicBezTo>
                        <a:pt x="1512" y="1152"/>
                        <a:pt x="1512" y="1152"/>
                        <a:pt x="1512" y="1152"/>
                      </a:cubicBezTo>
                      <a:cubicBezTo>
                        <a:pt x="2033" y="1152"/>
                        <a:pt x="2033" y="1152"/>
                        <a:pt x="2033" y="1152"/>
                      </a:cubicBezTo>
                      <a:cubicBezTo>
                        <a:pt x="2069" y="1088"/>
                        <a:pt x="2099" y="1021"/>
                        <a:pt x="2122" y="952"/>
                      </a:cubicBezTo>
                      <a:cubicBezTo>
                        <a:pt x="1393" y="952"/>
                        <a:pt x="1393" y="952"/>
                        <a:pt x="1393" y="952"/>
                      </a:cubicBezTo>
                      <a:cubicBezTo>
                        <a:pt x="1393" y="809"/>
                        <a:pt x="1393" y="809"/>
                        <a:pt x="1393" y="809"/>
                      </a:cubicBezTo>
                      <a:cubicBezTo>
                        <a:pt x="2161" y="809"/>
                        <a:pt x="2161" y="809"/>
                        <a:pt x="2161" y="809"/>
                      </a:cubicBezTo>
                      <a:cubicBezTo>
                        <a:pt x="2173" y="753"/>
                        <a:pt x="2180" y="696"/>
                        <a:pt x="2183" y="638"/>
                      </a:cubicBezTo>
                      <a:cubicBezTo>
                        <a:pt x="1690" y="638"/>
                        <a:pt x="1690" y="638"/>
                        <a:pt x="1690" y="638"/>
                      </a:cubicBezTo>
                      <a:cubicBezTo>
                        <a:pt x="1690" y="495"/>
                        <a:pt x="1690" y="495"/>
                        <a:pt x="1690" y="495"/>
                      </a:cubicBezTo>
                      <a:cubicBezTo>
                        <a:pt x="2183" y="495"/>
                        <a:pt x="2183" y="495"/>
                        <a:pt x="2183" y="495"/>
                      </a:cubicBezTo>
                      <a:cubicBezTo>
                        <a:pt x="2178" y="429"/>
                        <a:pt x="2169" y="363"/>
                        <a:pt x="2153" y="298"/>
                      </a:cubicBezTo>
                      <a:moveTo>
                        <a:pt x="2037" y="0"/>
                      </a:moveTo>
                      <a:cubicBezTo>
                        <a:pt x="1925" y="0"/>
                        <a:pt x="1925" y="0"/>
                        <a:pt x="1925" y="0"/>
                      </a:cubicBezTo>
                      <a:cubicBezTo>
                        <a:pt x="1675" y="156"/>
                        <a:pt x="1675" y="156"/>
                        <a:pt x="1675" y="156"/>
                      </a:cubicBezTo>
                      <a:cubicBezTo>
                        <a:pt x="2109" y="156"/>
                        <a:pt x="2109" y="156"/>
                        <a:pt x="2109" y="156"/>
                      </a:cubicBezTo>
                      <a:cubicBezTo>
                        <a:pt x="2089" y="103"/>
                        <a:pt x="2065" y="51"/>
                        <a:pt x="2037" y="0"/>
                      </a:cubicBezTo>
                    </a:path>
                  </a:pathLst>
                </a:custGeom>
                <a:solidFill>
                  <a:srgbClr val="77B9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19" name="íṩḻiďe">
                  <a:extLst>
                    <a:ext uri="{FF2B5EF4-FFF2-40B4-BE49-F238E27FC236}">
                      <a16:creationId xmlns:a16="http://schemas.microsoft.com/office/drawing/2014/main" id="{283B8C56-B0A1-4930-A2EB-28132820E494}"/>
                    </a:ext>
                  </a:extLst>
                </p:cNvPr>
                <p:cNvSpPr/>
                <p:nvPr/>
              </p:nvSpPr>
              <p:spPr bwMode="auto">
                <a:xfrm>
                  <a:off x="5024224" y="3595863"/>
                  <a:ext cx="527787" cy="94909"/>
                </a:xfrm>
                <a:custGeom>
                  <a:avLst/>
                  <a:gdLst>
                    <a:gd name="T0" fmla="*/ 456 w 456"/>
                    <a:gd name="T1" fmla="*/ 0 h 82"/>
                    <a:gd name="T2" fmla="*/ 131 w 456"/>
                    <a:gd name="T3" fmla="*/ 0 h 82"/>
                    <a:gd name="T4" fmla="*/ 0 w 456"/>
                    <a:gd name="T5" fmla="*/ 82 h 82"/>
                    <a:gd name="T6" fmla="*/ 456 w 456"/>
                    <a:gd name="T7" fmla="*/ 82 h 82"/>
                    <a:gd name="T8" fmla="*/ 456 w 456"/>
                    <a:gd name="T9" fmla="*/ 0 h 82"/>
                  </a:gdLst>
                  <a:ahLst/>
                  <a:cxnLst>
                    <a:cxn ang="0">
                      <a:pos x="T0" y="T1"/>
                    </a:cxn>
                    <a:cxn ang="0">
                      <a:pos x="T2" y="T3"/>
                    </a:cxn>
                    <a:cxn ang="0">
                      <a:pos x="T4" y="T5"/>
                    </a:cxn>
                    <a:cxn ang="0">
                      <a:pos x="T6" y="T7"/>
                    </a:cxn>
                    <a:cxn ang="0">
                      <a:pos x="T8" y="T9"/>
                    </a:cxn>
                  </a:cxnLst>
                  <a:rect l="0" t="0" r="r" b="b"/>
                  <a:pathLst>
                    <a:path w="456" h="82">
                      <a:moveTo>
                        <a:pt x="456" y="0"/>
                      </a:moveTo>
                      <a:lnTo>
                        <a:pt x="131" y="0"/>
                      </a:lnTo>
                      <a:lnTo>
                        <a:pt x="0" y="82"/>
                      </a:lnTo>
                      <a:lnTo>
                        <a:pt x="456" y="82"/>
                      </a:lnTo>
                      <a:lnTo>
                        <a:pt x="456" y="0"/>
                      </a:lnTo>
                      <a:close/>
                    </a:path>
                  </a:pathLst>
                </a:custGeom>
                <a:solidFill>
                  <a:srgbClr val="AAD0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0" name="îṩļidê">
                  <a:extLst>
                    <a:ext uri="{FF2B5EF4-FFF2-40B4-BE49-F238E27FC236}">
                      <a16:creationId xmlns:a16="http://schemas.microsoft.com/office/drawing/2014/main" id="{8C33563C-B17F-437B-BE1D-509D1F6AE967}"/>
                    </a:ext>
                  </a:extLst>
                </p:cNvPr>
                <p:cNvSpPr/>
                <p:nvPr/>
              </p:nvSpPr>
              <p:spPr bwMode="auto">
                <a:xfrm>
                  <a:off x="5024224" y="3595863"/>
                  <a:ext cx="527787" cy="94909"/>
                </a:xfrm>
                <a:custGeom>
                  <a:avLst/>
                  <a:gdLst>
                    <a:gd name="T0" fmla="*/ 456 w 456"/>
                    <a:gd name="T1" fmla="*/ 0 h 82"/>
                    <a:gd name="T2" fmla="*/ 131 w 456"/>
                    <a:gd name="T3" fmla="*/ 0 h 82"/>
                    <a:gd name="T4" fmla="*/ 0 w 456"/>
                    <a:gd name="T5" fmla="*/ 82 h 82"/>
                    <a:gd name="T6" fmla="*/ 456 w 456"/>
                    <a:gd name="T7" fmla="*/ 82 h 82"/>
                    <a:gd name="T8" fmla="*/ 456 w 456"/>
                    <a:gd name="T9" fmla="*/ 0 h 82"/>
                  </a:gdLst>
                  <a:ahLst/>
                  <a:cxnLst>
                    <a:cxn ang="0">
                      <a:pos x="T0" y="T1"/>
                    </a:cxn>
                    <a:cxn ang="0">
                      <a:pos x="T2" y="T3"/>
                    </a:cxn>
                    <a:cxn ang="0">
                      <a:pos x="T4" y="T5"/>
                    </a:cxn>
                    <a:cxn ang="0">
                      <a:pos x="T6" y="T7"/>
                    </a:cxn>
                    <a:cxn ang="0">
                      <a:pos x="T8" y="T9"/>
                    </a:cxn>
                  </a:cxnLst>
                  <a:rect l="0" t="0" r="r" b="b"/>
                  <a:pathLst>
                    <a:path w="456" h="82">
                      <a:moveTo>
                        <a:pt x="456" y="0"/>
                      </a:moveTo>
                      <a:lnTo>
                        <a:pt x="131" y="0"/>
                      </a:lnTo>
                      <a:lnTo>
                        <a:pt x="0" y="82"/>
                      </a:lnTo>
                      <a:lnTo>
                        <a:pt x="456" y="82"/>
                      </a:lnTo>
                      <a:lnTo>
                        <a:pt x="4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1" name="ïŝľîḑè">
                  <a:extLst>
                    <a:ext uri="{FF2B5EF4-FFF2-40B4-BE49-F238E27FC236}">
                      <a16:creationId xmlns:a16="http://schemas.microsoft.com/office/drawing/2014/main" id="{910C4475-F7A9-4B6A-A99D-1A1A915714D8}"/>
                    </a:ext>
                  </a:extLst>
                </p:cNvPr>
                <p:cNvSpPr/>
                <p:nvPr/>
              </p:nvSpPr>
              <p:spPr bwMode="auto">
                <a:xfrm>
                  <a:off x="6040444" y="3026409"/>
                  <a:ext cx="74075" cy="34723"/>
                </a:xfrm>
                <a:custGeom>
                  <a:avLst/>
                  <a:gdLst>
                    <a:gd name="T0" fmla="*/ 82 w 112"/>
                    <a:gd name="T1" fmla="*/ 0 h 51"/>
                    <a:gd name="T2" fmla="*/ 0 w 112"/>
                    <a:gd name="T3" fmla="*/ 51 h 51"/>
                    <a:gd name="T4" fmla="*/ 112 w 112"/>
                    <a:gd name="T5" fmla="*/ 51 h 51"/>
                    <a:gd name="T6" fmla="*/ 82 w 112"/>
                    <a:gd name="T7" fmla="*/ 0 h 51"/>
                    <a:gd name="T8" fmla="*/ 82 w 112"/>
                    <a:gd name="T9" fmla="*/ 0 h 51"/>
                  </a:gdLst>
                  <a:ahLst/>
                  <a:cxnLst>
                    <a:cxn ang="0">
                      <a:pos x="T0" y="T1"/>
                    </a:cxn>
                    <a:cxn ang="0">
                      <a:pos x="T2" y="T3"/>
                    </a:cxn>
                    <a:cxn ang="0">
                      <a:pos x="T4" y="T5"/>
                    </a:cxn>
                    <a:cxn ang="0">
                      <a:pos x="T6" y="T7"/>
                    </a:cxn>
                    <a:cxn ang="0">
                      <a:pos x="T8" y="T9"/>
                    </a:cxn>
                  </a:cxnLst>
                  <a:rect l="0" t="0" r="r" b="b"/>
                  <a:pathLst>
                    <a:path w="112" h="51">
                      <a:moveTo>
                        <a:pt x="82" y="0"/>
                      </a:moveTo>
                      <a:cubicBezTo>
                        <a:pt x="0" y="51"/>
                        <a:pt x="0" y="51"/>
                        <a:pt x="0" y="51"/>
                      </a:cubicBezTo>
                      <a:cubicBezTo>
                        <a:pt x="112" y="51"/>
                        <a:pt x="112" y="51"/>
                        <a:pt x="112" y="51"/>
                      </a:cubicBezTo>
                      <a:cubicBezTo>
                        <a:pt x="103" y="34"/>
                        <a:pt x="93" y="17"/>
                        <a:pt x="82" y="0"/>
                      </a:cubicBezTo>
                      <a:cubicBezTo>
                        <a:pt x="82" y="0"/>
                        <a:pt x="82" y="0"/>
                        <a:pt x="82" y="0"/>
                      </a:cubicBezTo>
                    </a:path>
                  </a:pathLst>
                </a:custGeom>
                <a:solidFill>
                  <a:srgbClr val="AAD0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2" name="îšḷiḋé">
                  <a:extLst>
                    <a:ext uri="{FF2B5EF4-FFF2-40B4-BE49-F238E27FC236}">
                      <a16:creationId xmlns:a16="http://schemas.microsoft.com/office/drawing/2014/main" id="{0E2210F6-089F-4693-B04A-A9DF64656356}"/>
                    </a:ext>
                  </a:extLst>
                </p:cNvPr>
                <p:cNvSpPr/>
                <p:nvPr/>
              </p:nvSpPr>
              <p:spPr bwMode="auto">
                <a:xfrm>
                  <a:off x="5722152" y="3164143"/>
                  <a:ext cx="469915" cy="93752"/>
                </a:xfrm>
                <a:custGeom>
                  <a:avLst/>
                  <a:gdLst>
                    <a:gd name="T0" fmla="*/ 664 w 708"/>
                    <a:gd name="T1" fmla="*/ 0 h 142"/>
                    <a:gd name="T2" fmla="*/ 230 w 708"/>
                    <a:gd name="T3" fmla="*/ 0 h 142"/>
                    <a:gd name="T4" fmla="*/ 0 w 708"/>
                    <a:gd name="T5" fmla="*/ 142 h 142"/>
                    <a:gd name="T6" fmla="*/ 708 w 708"/>
                    <a:gd name="T7" fmla="*/ 142 h 142"/>
                    <a:gd name="T8" fmla="*/ 664 w 708"/>
                    <a:gd name="T9" fmla="*/ 0 h 142"/>
                  </a:gdLst>
                  <a:ahLst/>
                  <a:cxnLst>
                    <a:cxn ang="0">
                      <a:pos x="T0" y="T1"/>
                    </a:cxn>
                    <a:cxn ang="0">
                      <a:pos x="T2" y="T3"/>
                    </a:cxn>
                    <a:cxn ang="0">
                      <a:pos x="T4" y="T5"/>
                    </a:cxn>
                    <a:cxn ang="0">
                      <a:pos x="T6" y="T7"/>
                    </a:cxn>
                    <a:cxn ang="0">
                      <a:pos x="T8" y="T9"/>
                    </a:cxn>
                  </a:cxnLst>
                  <a:rect l="0" t="0" r="r" b="b"/>
                  <a:pathLst>
                    <a:path w="708" h="142">
                      <a:moveTo>
                        <a:pt x="664" y="0"/>
                      </a:moveTo>
                      <a:cubicBezTo>
                        <a:pt x="230" y="0"/>
                        <a:pt x="230" y="0"/>
                        <a:pt x="230" y="0"/>
                      </a:cubicBezTo>
                      <a:cubicBezTo>
                        <a:pt x="0" y="142"/>
                        <a:pt x="0" y="142"/>
                        <a:pt x="0" y="142"/>
                      </a:cubicBezTo>
                      <a:cubicBezTo>
                        <a:pt x="708" y="142"/>
                        <a:pt x="708" y="142"/>
                        <a:pt x="708" y="142"/>
                      </a:cubicBezTo>
                      <a:cubicBezTo>
                        <a:pt x="697" y="94"/>
                        <a:pt x="682" y="47"/>
                        <a:pt x="664" y="0"/>
                      </a:cubicBezTo>
                    </a:path>
                  </a:pathLst>
                </a:custGeom>
                <a:solidFill>
                  <a:srgbClr val="AAD0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3" name="îṡļîḍe">
                  <a:extLst>
                    <a:ext uri="{FF2B5EF4-FFF2-40B4-BE49-F238E27FC236}">
                      <a16:creationId xmlns:a16="http://schemas.microsoft.com/office/drawing/2014/main" id="{B0991761-601D-4C26-BD98-89BC751DB086}"/>
                    </a:ext>
                  </a:extLst>
                </p:cNvPr>
                <p:cNvSpPr/>
                <p:nvPr/>
              </p:nvSpPr>
              <p:spPr bwMode="auto">
                <a:xfrm>
                  <a:off x="5884191" y="3388684"/>
                  <a:ext cx="328709" cy="93752"/>
                </a:xfrm>
                <a:custGeom>
                  <a:avLst/>
                  <a:gdLst>
                    <a:gd name="T0" fmla="*/ 493 w 495"/>
                    <a:gd name="T1" fmla="*/ 0 h 143"/>
                    <a:gd name="T2" fmla="*/ 0 w 495"/>
                    <a:gd name="T3" fmla="*/ 0 h 143"/>
                    <a:gd name="T4" fmla="*/ 0 w 495"/>
                    <a:gd name="T5" fmla="*/ 143 h 143"/>
                    <a:gd name="T6" fmla="*/ 493 w 495"/>
                    <a:gd name="T7" fmla="*/ 143 h 143"/>
                    <a:gd name="T8" fmla="*/ 495 w 495"/>
                    <a:gd name="T9" fmla="*/ 76 h 143"/>
                    <a:gd name="T10" fmla="*/ 493 w 495"/>
                    <a:gd name="T11" fmla="*/ 0 h 143"/>
                  </a:gdLst>
                  <a:ahLst/>
                  <a:cxnLst>
                    <a:cxn ang="0">
                      <a:pos x="T0" y="T1"/>
                    </a:cxn>
                    <a:cxn ang="0">
                      <a:pos x="T2" y="T3"/>
                    </a:cxn>
                    <a:cxn ang="0">
                      <a:pos x="T4" y="T5"/>
                    </a:cxn>
                    <a:cxn ang="0">
                      <a:pos x="T6" y="T7"/>
                    </a:cxn>
                    <a:cxn ang="0">
                      <a:pos x="T8" y="T9"/>
                    </a:cxn>
                    <a:cxn ang="0">
                      <a:pos x="T10" y="T11"/>
                    </a:cxn>
                  </a:cxnLst>
                  <a:rect l="0" t="0" r="r" b="b"/>
                  <a:pathLst>
                    <a:path w="495" h="143">
                      <a:moveTo>
                        <a:pt x="493" y="0"/>
                      </a:moveTo>
                      <a:cubicBezTo>
                        <a:pt x="0" y="0"/>
                        <a:pt x="0" y="0"/>
                        <a:pt x="0" y="0"/>
                      </a:cubicBezTo>
                      <a:cubicBezTo>
                        <a:pt x="0" y="143"/>
                        <a:pt x="0" y="143"/>
                        <a:pt x="0" y="143"/>
                      </a:cubicBezTo>
                      <a:cubicBezTo>
                        <a:pt x="493" y="143"/>
                        <a:pt x="493" y="143"/>
                        <a:pt x="493" y="143"/>
                      </a:cubicBezTo>
                      <a:cubicBezTo>
                        <a:pt x="495" y="120"/>
                        <a:pt x="495" y="98"/>
                        <a:pt x="495" y="76"/>
                      </a:cubicBezTo>
                      <a:cubicBezTo>
                        <a:pt x="495" y="50"/>
                        <a:pt x="494" y="25"/>
                        <a:pt x="493" y="0"/>
                      </a:cubicBezTo>
                    </a:path>
                  </a:pathLst>
                </a:custGeom>
                <a:solidFill>
                  <a:srgbClr val="AAD0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4" name="ïṧḷiďè">
                  <a:extLst>
                    <a:ext uri="{FF2B5EF4-FFF2-40B4-BE49-F238E27FC236}">
                      <a16:creationId xmlns:a16="http://schemas.microsoft.com/office/drawing/2014/main" id="{A27E16B7-485E-4987-B528-E6E045FF6E58}"/>
                    </a:ext>
                  </a:extLst>
                </p:cNvPr>
                <p:cNvSpPr/>
                <p:nvPr/>
              </p:nvSpPr>
              <p:spPr bwMode="auto">
                <a:xfrm>
                  <a:off x="5687429" y="3595863"/>
                  <a:ext cx="509268" cy="94909"/>
                </a:xfrm>
                <a:custGeom>
                  <a:avLst/>
                  <a:gdLst>
                    <a:gd name="T0" fmla="*/ 768 w 768"/>
                    <a:gd name="T1" fmla="*/ 0 h 143"/>
                    <a:gd name="T2" fmla="*/ 0 w 768"/>
                    <a:gd name="T3" fmla="*/ 0 h 143"/>
                    <a:gd name="T4" fmla="*/ 0 w 768"/>
                    <a:gd name="T5" fmla="*/ 143 h 143"/>
                    <a:gd name="T6" fmla="*/ 729 w 768"/>
                    <a:gd name="T7" fmla="*/ 143 h 143"/>
                    <a:gd name="T8" fmla="*/ 768 w 768"/>
                    <a:gd name="T9" fmla="*/ 0 h 143"/>
                  </a:gdLst>
                  <a:ahLst/>
                  <a:cxnLst>
                    <a:cxn ang="0">
                      <a:pos x="T0" y="T1"/>
                    </a:cxn>
                    <a:cxn ang="0">
                      <a:pos x="T2" y="T3"/>
                    </a:cxn>
                    <a:cxn ang="0">
                      <a:pos x="T4" y="T5"/>
                    </a:cxn>
                    <a:cxn ang="0">
                      <a:pos x="T6" y="T7"/>
                    </a:cxn>
                    <a:cxn ang="0">
                      <a:pos x="T8" y="T9"/>
                    </a:cxn>
                  </a:cxnLst>
                  <a:rect l="0" t="0" r="r" b="b"/>
                  <a:pathLst>
                    <a:path w="768" h="143">
                      <a:moveTo>
                        <a:pt x="768" y="0"/>
                      </a:moveTo>
                      <a:cubicBezTo>
                        <a:pt x="0" y="0"/>
                        <a:pt x="0" y="0"/>
                        <a:pt x="0" y="0"/>
                      </a:cubicBezTo>
                      <a:cubicBezTo>
                        <a:pt x="0" y="143"/>
                        <a:pt x="0" y="143"/>
                        <a:pt x="0" y="143"/>
                      </a:cubicBezTo>
                      <a:cubicBezTo>
                        <a:pt x="729" y="143"/>
                        <a:pt x="729" y="143"/>
                        <a:pt x="729" y="143"/>
                      </a:cubicBezTo>
                      <a:cubicBezTo>
                        <a:pt x="745" y="97"/>
                        <a:pt x="758" y="49"/>
                        <a:pt x="768" y="0"/>
                      </a:cubicBezTo>
                    </a:path>
                  </a:pathLst>
                </a:custGeom>
                <a:solidFill>
                  <a:srgbClr val="AAD0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5" name="iṡḷíḓè">
                  <a:extLst>
                    <a:ext uri="{FF2B5EF4-FFF2-40B4-BE49-F238E27FC236}">
                      <a16:creationId xmlns:a16="http://schemas.microsoft.com/office/drawing/2014/main" id="{2F9ABD92-E09F-4E11-9556-630B9BDC49DA}"/>
                    </a:ext>
                  </a:extLst>
                </p:cNvPr>
                <p:cNvSpPr/>
                <p:nvPr/>
              </p:nvSpPr>
              <p:spPr bwMode="auto">
                <a:xfrm>
                  <a:off x="5767292" y="3822719"/>
                  <a:ext cx="344913" cy="94909"/>
                </a:xfrm>
                <a:custGeom>
                  <a:avLst/>
                  <a:gdLst>
                    <a:gd name="T0" fmla="*/ 521 w 521"/>
                    <a:gd name="T1" fmla="*/ 0 h 143"/>
                    <a:gd name="T2" fmla="*/ 0 w 521"/>
                    <a:gd name="T3" fmla="*/ 0 h 143"/>
                    <a:gd name="T4" fmla="*/ 0 w 521"/>
                    <a:gd name="T5" fmla="*/ 143 h 143"/>
                    <a:gd name="T6" fmla="*/ 427 w 521"/>
                    <a:gd name="T7" fmla="*/ 143 h 143"/>
                    <a:gd name="T8" fmla="*/ 521 w 521"/>
                    <a:gd name="T9" fmla="*/ 0 h 143"/>
                  </a:gdLst>
                  <a:ahLst/>
                  <a:cxnLst>
                    <a:cxn ang="0">
                      <a:pos x="T0" y="T1"/>
                    </a:cxn>
                    <a:cxn ang="0">
                      <a:pos x="T2" y="T3"/>
                    </a:cxn>
                    <a:cxn ang="0">
                      <a:pos x="T4" y="T5"/>
                    </a:cxn>
                    <a:cxn ang="0">
                      <a:pos x="T6" y="T7"/>
                    </a:cxn>
                    <a:cxn ang="0">
                      <a:pos x="T8" y="T9"/>
                    </a:cxn>
                  </a:cxnLst>
                  <a:rect l="0" t="0" r="r" b="b"/>
                  <a:pathLst>
                    <a:path w="521" h="143">
                      <a:moveTo>
                        <a:pt x="521" y="0"/>
                      </a:moveTo>
                      <a:cubicBezTo>
                        <a:pt x="0" y="0"/>
                        <a:pt x="0" y="0"/>
                        <a:pt x="0" y="0"/>
                      </a:cubicBezTo>
                      <a:cubicBezTo>
                        <a:pt x="0" y="143"/>
                        <a:pt x="0" y="143"/>
                        <a:pt x="0" y="143"/>
                      </a:cubicBezTo>
                      <a:cubicBezTo>
                        <a:pt x="427" y="143"/>
                        <a:pt x="427" y="143"/>
                        <a:pt x="427" y="143"/>
                      </a:cubicBezTo>
                      <a:cubicBezTo>
                        <a:pt x="462" y="97"/>
                        <a:pt x="494" y="49"/>
                        <a:pt x="521" y="0"/>
                      </a:cubicBezTo>
                    </a:path>
                  </a:pathLst>
                </a:custGeom>
                <a:solidFill>
                  <a:srgbClr val="AAD0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6" name="ïš1ïḋè">
                  <a:extLst>
                    <a:ext uri="{FF2B5EF4-FFF2-40B4-BE49-F238E27FC236}">
                      <a16:creationId xmlns:a16="http://schemas.microsoft.com/office/drawing/2014/main" id="{3A1142CF-BE53-4090-B7F3-B36BD0CF7AF1}"/>
                    </a:ext>
                  </a:extLst>
                </p:cNvPr>
                <p:cNvSpPr/>
                <p:nvPr/>
              </p:nvSpPr>
              <p:spPr bwMode="auto">
                <a:xfrm>
                  <a:off x="4764960" y="3026409"/>
                  <a:ext cx="1447941" cy="1194464"/>
                </a:xfrm>
                <a:custGeom>
                  <a:avLst/>
                  <a:gdLst>
                    <a:gd name="T0" fmla="*/ 1005 w 2185"/>
                    <a:gd name="T1" fmla="*/ 1804 h 1804"/>
                    <a:gd name="T2" fmla="*/ 1005 w 2185"/>
                    <a:gd name="T3" fmla="*/ 1804 h 1804"/>
                    <a:gd name="T4" fmla="*/ 1005 w 2185"/>
                    <a:gd name="T5" fmla="*/ 1804 h 1804"/>
                    <a:gd name="T6" fmla="*/ 1005 w 2185"/>
                    <a:gd name="T7" fmla="*/ 1804 h 1804"/>
                    <a:gd name="T8" fmla="*/ 1627 w 2185"/>
                    <a:gd name="T9" fmla="*/ 1627 h 1804"/>
                    <a:gd name="T10" fmla="*/ 1005 w 2185"/>
                    <a:gd name="T11" fmla="*/ 1804 h 1804"/>
                    <a:gd name="T12" fmla="*/ 1627 w 2185"/>
                    <a:gd name="T13" fmla="*/ 1627 h 1804"/>
                    <a:gd name="T14" fmla="*/ 5 w 2185"/>
                    <a:gd name="T15" fmla="*/ 1254 h 1804"/>
                    <a:gd name="T16" fmla="*/ 6 w 2185"/>
                    <a:gd name="T17" fmla="*/ 1254 h 1804"/>
                    <a:gd name="T18" fmla="*/ 5 w 2185"/>
                    <a:gd name="T19" fmla="*/ 1254 h 1804"/>
                    <a:gd name="T20" fmla="*/ 0 w 2185"/>
                    <a:gd name="T21" fmla="*/ 1246 h 1804"/>
                    <a:gd name="T22" fmla="*/ 2 w 2185"/>
                    <a:gd name="T23" fmla="*/ 1249 h 1804"/>
                    <a:gd name="T24" fmla="*/ 0 w 2185"/>
                    <a:gd name="T25" fmla="*/ 1246 h 1804"/>
                    <a:gd name="T26" fmla="*/ 2007 w 2185"/>
                    <a:gd name="T27" fmla="*/ 0 h 1804"/>
                    <a:gd name="T28" fmla="*/ 2007 w 2185"/>
                    <a:gd name="T29" fmla="*/ 0 h 1804"/>
                    <a:gd name="T30" fmla="*/ 2007 w 2185"/>
                    <a:gd name="T31" fmla="*/ 0 h 1804"/>
                    <a:gd name="T32" fmla="*/ 2007 w 2185"/>
                    <a:gd name="T33" fmla="*/ 0 h 1804"/>
                    <a:gd name="T34" fmla="*/ 2007 w 2185"/>
                    <a:gd name="T35" fmla="*/ 0 h 1804"/>
                    <a:gd name="T36" fmla="*/ 2037 w 2185"/>
                    <a:gd name="T37" fmla="*/ 51 h 1804"/>
                    <a:gd name="T38" fmla="*/ 2109 w 2185"/>
                    <a:gd name="T39" fmla="*/ 207 h 1804"/>
                    <a:gd name="T40" fmla="*/ 2153 w 2185"/>
                    <a:gd name="T41" fmla="*/ 349 h 1804"/>
                    <a:gd name="T42" fmla="*/ 2183 w 2185"/>
                    <a:gd name="T43" fmla="*/ 546 h 1804"/>
                    <a:gd name="T44" fmla="*/ 2185 w 2185"/>
                    <a:gd name="T45" fmla="*/ 622 h 1804"/>
                    <a:gd name="T46" fmla="*/ 2007 w 2185"/>
                    <a:gd name="T47"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5" h="1804">
                      <a:moveTo>
                        <a:pt x="1005" y="1804"/>
                      </a:moveTo>
                      <a:cubicBezTo>
                        <a:pt x="1005" y="1804"/>
                        <a:pt x="1005" y="1804"/>
                        <a:pt x="1005" y="1804"/>
                      </a:cubicBezTo>
                      <a:cubicBezTo>
                        <a:pt x="1005" y="1804"/>
                        <a:pt x="1005" y="1804"/>
                        <a:pt x="1005" y="1804"/>
                      </a:cubicBezTo>
                      <a:cubicBezTo>
                        <a:pt x="1005" y="1804"/>
                        <a:pt x="1005" y="1804"/>
                        <a:pt x="1005" y="1804"/>
                      </a:cubicBezTo>
                      <a:moveTo>
                        <a:pt x="1627" y="1627"/>
                      </a:moveTo>
                      <a:cubicBezTo>
                        <a:pt x="1433" y="1747"/>
                        <a:pt x="1218" y="1804"/>
                        <a:pt x="1005" y="1804"/>
                      </a:cubicBezTo>
                      <a:cubicBezTo>
                        <a:pt x="1218" y="1804"/>
                        <a:pt x="1433" y="1747"/>
                        <a:pt x="1627" y="1627"/>
                      </a:cubicBezTo>
                      <a:moveTo>
                        <a:pt x="5" y="1254"/>
                      </a:moveTo>
                      <a:cubicBezTo>
                        <a:pt x="5" y="1254"/>
                        <a:pt x="5" y="1254"/>
                        <a:pt x="6" y="1254"/>
                      </a:cubicBezTo>
                      <a:cubicBezTo>
                        <a:pt x="5" y="1254"/>
                        <a:pt x="5" y="1254"/>
                        <a:pt x="5" y="1254"/>
                      </a:cubicBezTo>
                      <a:moveTo>
                        <a:pt x="0" y="1246"/>
                      </a:moveTo>
                      <a:cubicBezTo>
                        <a:pt x="1" y="1247"/>
                        <a:pt x="2" y="1248"/>
                        <a:pt x="2" y="1249"/>
                      </a:cubicBezTo>
                      <a:cubicBezTo>
                        <a:pt x="2" y="1248"/>
                        <a:pt x="1" y="1247"/>
                        <a:pt x="0" y="1246"/>
                      </a:cubicBezTo>
                      <a:moveTo>
                        <a:pt x="2007" y="0"/>
                      </a:moveTo>
                      <a:cubicBezTo>
                        <a:pt x="2007" y="0"/>
                        <a:pt x="2007" y="0"/>
                        <a:pt x="2007" y="0"/>
                      </a:cubicBezTo>
                      <a:cubicBezTo>
                        <a:pt x="2007" y="0"/>
                        <a:pt x="2007" y="0"/>
                        <a:pt x="2007" y="0"/>
                      </a:cubicBezTo>
                      <a:cubicBezTo>
                        <a:pt x="2007" y="0"/>
                        <a:pt x="2007" y="0"/>
                        <a:pt x="2007" y="0"/>
                      </a:cubicBezTo>
                      <a:cubicBezTo>
                        <a:pt x="2007" y="0"/>
                        <a:pt x="2007" y="0"/>
                        <a:pt x="2007" y="0"/>
                      </a:cubicBezTo>
                      <a:cubicBezTo>
                        <a:pt x="2018" y="17"/>
                        <a:pt x="2028" y="34"/>
                        <a:pt x="2037" y="51"/>
                      </a:cubicBezTo>
                      <a:cubicBezTo>
                        <a:pt x="2065" y="102"/>
                        <a:pt x="2089" y="154"/>
                        <a:pt x="2109" y="207"/>
                      </a:cubicBezTo>
                      <a:cubicBezTo>
                        <a:pt x="2127" y="254"/>
                        <a:pt x="2142" y="301"/>
                        <a:pt x="2153" y="349"/>
                      </a:cubicBezTo>
                      <a:cubicBezTo>
                        <a:pt x="2169" y="414"/>
                        <a:pt x="2178" y="480"/>
                        <a:pt x="2183" y="546"/>
                      </a:cubicBezTo>
                      <a:cubicBezTo>
                        <a:pt x="2184" y="571"/>
                        <a:pt x="2185" y="596"/>
                        <a:pt x="2185" y="622"/>
                      </a:cubicBezTo>
                      <a:cubicBezTo>
                        <a:pt x="2185" y="409"/>
                        <a:pt x="2128" y="194"/>
                        <a:pt x="2007" y="0"/>
                      </a:cubicBezTo>
                    </a:path>
                  </a:pathLst>
                </a:custGeom>
                <a:solidFill>
                  <a:srgbClr val="2F57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7" name="îsḻidè">
                  <a:extLst>
                    <a:ext uri="{FF2B5EF4-FFF2-40B4-BE49-F238E27FC236}">
                      <a16:creationId xmlns:a16="http://schemas.microsoft.com/office/drawing/2014/main" id="{9E4D272C-4AAD-4BC1-A46D-B87E1A84E976}"/>
                    </a:ext>
                  </a:extLst>
                </p:cNvPr>
                <p:cNvSpPr/>
                <p:nvPr/>
              </p:nvSpPr>
              <p:spPr bwMode="auto">
                <a:xfrm>
                  <a:off x="4805469" y="2694228"/>
                  <a:ext cx="843765" cy="605335"/>
                </a:xfrm>
                <a:custGeom>
                  <a:avLst/>
                  <a:gdLst>
                    <a:gd name="T0" fmla="*/ 69 w 1272"/>
                    <a:gd name="T1" fmla="*/ 909 h 914"/>
                    <a:gd name="T2" fmla="*/ 4 w 1272"/>
                    <a:gd name="T3" fmla="*/ 823 h 914"/>
                    <a:gd name="T4" fmla="*/ 356 w 1272"/>
                    <a:gd name="T5" fmla="*/ 268 h 914"/>
                    <a:gd name="T6" fmla="*/ 1214 w 1272"/>
                    <a:gd name="T7" fmla="*/ 183 h 914"/>
                    <a:gd name="T8" fmla="*/ 1254 w 1272"/>
                    <a:gd name="T9" fmla="*/ 287 h 914"/>
                    <a:gd name="T10" fmla="*/ 1151 w 1272"/>
                    <a:gd name="T11" fmla="*/ 327 h 914"/>
                    <a:gd name="T12" fmla="*/ 439 w 1272"/>
                    <a:gd name="T13" fmla="*/ 402 h 914"/>
                    <a:gd name="T14" fmla="*/ 160 w 1272"/>
                    <a:gd name="T15" fmla="*/ 840 h 914"/>
                    <a:gd name="T16" fmla="*/ 74 w 1272"/>
                    <a:gd name="T17" fmla="*/ 910 h 914"/>
                    <a:gd name="T18" fmla="*/ 69 w 1272"/>
                    <a:gd name="T19" fmla="*/ 909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2" h="914">
                      <a:moveTo>
                        <a:pt x="69" y="909"/>
                      </a:moveTo>
                      <a:cubicBezTo>
                        <a:pt x="28" y="902"/>
                        <a:pt x="0" y="865"/>
                        <a:pt x="4" y="823"/>
                      </a:cubicBezTo>
                      <a:cubicBezTo>
                        <a:pt x="6" y="809"/>
                        <a:pt x="46" y="462"/>
                        <a:pt x="356" y="268"/>
                      </a:cubicBezTo>
                      <a:cubicBezTo>
                        <a:pt x="788" y="0"/>
                        <a:pt x="1197" y="176"/>
                        <a:pt x="1214" y="183"/>
                      </a:cubicBezTo>
                      <a:cubicBezTo>
                        <a:pt x="1254" y="201"/>
                        <a:pt x="1272" y="247"/>
                        <a:pt x="1254" y="287"/>
                      </a:cubicBezTo>
                      <a:cubicBezTo>
                        <a:pt x="1237" y="327"/>
                        <a:pt x="1191" y="345"/>
                        <a:pt x="1151" y="327"/>
                      </a:cubicBezTo>
                      <a:cubicBezTo>
                        <a:pt x="1137" y="321"/>
                        <a:pt x="798" y="178"/>
                        <a:pt x="439" y="402"/>
                      </a:cubicBezTo>
                      <a:cubicBezTo>
                        <a:pt x="193" y="555"/>
                        <a:pt x="161" y="837"/>
                        <a:pt x="160" y="840"/>
                      </a:cubicBezTo>
                      <a:cubicBezTo>
                        <a:pt x="156" y="883"/>
                        <a:pt x="117" y="914"/>
                        <a:pt x="74" y="910"/>
                      </a:cubicBezTo>
                      <a:cubicBezTo>
                        <a:pt x="72" y="910"/>
                        <a:pt x="71" y="909"/>
                        <a:pt x="69" y="9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8" name="í$1íḍé">
                  <a:extLst>
                    <a:ext uri="{FF2B5EF4-FFF2-40B4-BE49-F238E27FC236}">
                      <a16:creationId xmlns:a16="http://schemas.microsoft.com/office/drawing/2014/main" id="{02B39103-CC63-415D-9CB8-37222B7BE9E8}"/>
                    </a:ext>
                  </a:extLst>
                </p:cNvPr>
                <p:cNvSpPr/>
                <p:nvPr/>
              </p:nvSpPr>
              <p:spPr bwMode="auto">
                <a:xfrm>
                  <a:off x="4553150" y="2564596"/>
                  <a:ext cx="1744243" cy="1740770"/>
                </a:xfrm>
                <a:custGeom>
                  <a:avLst/>
                  <a:gdLst>
                    <a:gd name="T0" fmla="*/ 1114 w 2631"/>
                    <a:gd name="T1" fmla="*/ 2520 h 2631"/>
                    <a:gd name="T2" fmla="*/ 112 w 2631"/>
                    <a:gd name="T3" fmla="*/ 1114 h 2631"/>
                    <a:gd name="T4" fmla="*/ 1517 w 2631"/>
                    <a:gd name="T5" fmla="*/ 111 h 2631"/>
                    <a:gd name="T6" fmla="*/ 2520 w 2631"/>
                    <a:gd name="T7" fmla="*/ 1517 h 2631"/>
                    <a:gd name="T8" fmla="*/ 1114 w 2631"/>
                    <a:gd name="T9" fmla="*/ 2520 h 2631"/>
                    <a:gd name="T10" fmla="*/ 1508 w 2631"/>
                    <a:gd name="T11" fmla="*/ 168 h 2631"/>
                    <a:gd name="T12" fmla="*/ 168 w 2631"/>
                    <a:gd name="T13" fmla="*/ 1123 h 2631"/>
                    <a:gd name="T14" fmla="*/ 1124 w 2631"/>
                    <a:gd name="T15" fmla="*/ 2464 h 2631"/>
                    <a:gd name="T16" fmla="*/ 2464 w 2631"/>
                    <a:gd name="T17" fmla="*/ 1508 h 2631"/>
                    <a:gd name="T18" fmla="*/ 1508 w 2631"/>
                    <a:gd name="T19" fmla="*/ 168 h 2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1" h="2631">
                      <a:moveTo>
                        <a:pt x="1114" y="2520"/>
                      </a:moveTo>
                      <a:cubicBezTo>
                        <a:pt x="450" y="2409"/>
                        <a:pt x="0" y="1778"/>
                        <a:pt x="112" y="1114"/>
                      </a:cubicBezTo>
                      <a:cubicBezTo>
                        <a:pt x="223" y="450"/>
                        <a:pt x="853" y="0"/>
                        <a:pt x="1517" y="111"/>
                      </a:cubicBezTo>
                      <a:cubicBezTo>
                        <a:pt x="2181" y="222"/>
                        <a:pt x="2631" y="853"/>
                        <a:pt x="2520" y="1517"/>
                      </a:cubicBezTo>
                      <a:cubicBezTo>
                        <a:pt x="2409" y="2181"/>
                        <a:pt x="1778" y="2631"/>
                        <a:pt x="1114" y="2520"/>
                      </a:cubicBezTo>
                      <a:close/>
                      <a:moveTo>
                        <a:pt x="1508" y="168"/>
                      </a:moveTo>
                      <a:cubicBezTo>
                        <a:pt x="875" y="62"/>
                        <a:pt x="274" y="491"/>
                        <a:pt x="168" y="1123"/>
                      </a:cubicBezTo>
                      <a:cubicBezTo>
                        <a:pt x="62" y="1756"/>
                        <a:pt x="491" y="2358"/>
                        <a:pt x="1124" y="2464"/>
                      </a:cubicBezTo>
                      <a:cubicBezTo>
                        <a:pt x="1757" y="2570"/>
                        <a:pt x="2358" y="2141"/>
                        <a:pt x="2464" y="1508"/>
                      </a:cubicBezTo>
                      <a:cubicBezTo>
                        <a:pt x="2569" y="875"/>
                        <a:pt x="2141" y="274"/>
                        <a:pt x="1508" y="168"/>
                      </a:cubicBezTo>
                      <a:close/>
                    </a:path>
                  </a:pathLst>
                </a:custGeom>
                <a:solidFill>
                  <a:srgbClr val="0938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29" name="íşḻîdè">
                  <a:extLst>
                    <a:ext uri="{FF2B5EF4-FFF2-40B4-BE49-F238E27FC236}">
                      <a16:creationId xmlns:a16="http://schemas.microsoft.com/office/drawing/2014/main" id="{0E6F18B5-6196-437B-81E0-F0D10905AB48}"/>
                    </a:ext>
                  </a:extLst>
                </p:cNvPr>
                <p:cNvSpPr/>
                <p:nvPr/>
              </p:nvSpPr>
              <p:spPr bwMode="auto">
                <a:xfrm>
                  <a:off x="3055440" y="3914156"/>
                  <a:ext cx="1383126" cy="1055573"/>
                </a:xfrm>
                <a:custGeom>
                  <a:avLst/>
                  <a:gdLst>
                    <a:gd name="T0" fmla="*/ 99 w 2087"/>
                    <a:gd name="T1" fmla="*/ 1377 h 1594"/>
                    <a:gd name="T2" fmla="*/ 190 w 2087"/>
                    <a:gd name="T3" fmla="*/ 920 h 1594"/>
                    <a:gd name="T4" fmla="*/ 1539 w 2087"/>
                    <a:gd name="T5" fmla="*/ 92 h 1594"/>
                    <a:gd name="T6" fmla="*/ 1988 w 2087"/>
                    <a:gd name="T7" fmla="*/ 218 h 1594"/>
                    <a:gd name="T8" fmla="*/ 1897 w 2087"/>
                    <a:gd name="T9" fmla="*/ 675 h 1594"/>
                    <a:gd name="T10" fmla="*/ 547 w 2087"/>
                    <a:gd name="T11" fmla="*/ 1503 h 1594"/>
                    <a:gd name="T12" fmla="*/ 99 w 2087"/>
                    <a:gd name="T13" fmla="*/ 1377 h 1594"/>
                  </a:gdLst>
                  <a:ahLst/>
                  <a:cxnLst>
                    <a:cxn ang="0">
                      <a:pos x="T0" y="T1"/>
                    </a:cxn>
                    <a:cxn ang="0">
                      <a:pos x="T2" y="T3"/>
                    </a:cxn>
                    <a:cxn ang="0">
                      <a:pos x="T4" y="T5"/>
                    </a:cxn>
                    <a:cxn ang="0">
                      <a:pos x="T6" y="T7"/>
                    </a:cxn>
                    <a:cxn ang="0">
                      <a:pos x="T8" y="T9"/>
                    </a:cxn>
                    <a:cxn ang="0">
                      <a:pos x="T10" y="T11"/>
                    </a:cxn>
                    <a:cxn ang="0">
                      <a:pos x="T12" y="T13"/>
                    </a:cxn>
                  </a:cxnLst>
                  <a:rect l="0" t="0" r="r" b="b"/>
                  <a:pathLst>
                    <a:path w="2087" h="1594">
                      <a:moveTo>
                        <a:pt x="99" y="1377"/>
                      </a:moveTo>
                      <a:cubicBezTo>
                        <a:pt x="0" y="1216"/>
                        <a:pt x="41" y="1011"/>
                        <a:pt x="190" y="920"/>
                      </a:cubicBezTo>
                      <a:cubicBezTo>
                        <a:pt x="1539" y="92"/>
                        <a:pt x="1539" y="92"/>
                        <a:pt x="1539" y="92"/>
                      </a:cubicBezTo>
                      <a:cubicBezTo>
                        <a:pt x="1688" y="0"/>
                        <a:pt x="1889" y="57"/>
                        <a:pt x="1988" y="218"/>
                      </a:cubicBezTo>
                      <a:cubicBezTo>
                        <a:pt x="2087" y="379"/>
                        <a:pt x="2046" y="584"/>
                        <a:pt x="1897" y="675"/>
                      </a:cubicBezTo>
                      <a:cubicBezTo>
                        <a:pt x="547" y="1503"/>
                        <a:pt x="547" y="1503"/>
                        <a:pt x="547" y="1503"/>
                      </a:cubicBezTo>
                      <a:cubicBezTo>
                        <a:pt x="399" y="1594"/>
                        <a:pt x="198" y="1538"/>
                        <a:pt x="99" y="1377"/>
                      </a:cubicBezTo>
                      <a:close/>
                    </a:path>
                  </a:pathLst>
                </a:custGeom>
                <a:solidFill>
                  <a:srgbClr val="10151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grpSp>
        <p:pic>
          <p:nvPicPr>
            <p:cNvPr id="130" name="图片 1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994" y="2534022"/>
              <a:ext cx="3464363" cy="3395803"/>
            </a:xfrm>
            <a:prstGeom prst="rect">
              <a:avLst/>
            </a:prstGeom>
            <a:effectLst>
              <a:outerShdw blurRad="63500" sx="102000" sy="102000" algn="ctr" rotWithShape="0">
                <a:prstClr val="black">
                  <a:alpha val="40000"/>
                </a:prstClr>
              </a:outerShdw>
            </a:effectLst>
          </p:spPr>
        </p:pic>
        <p:pic>
          <p:nvPicPr>
            <p:cNvPr id="133" name="图片 1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8723" y="2613552"/>
              <a:ext cx="3464363" cy="3395803"/>
            </a:xfrm>
            <a:prstGeom prst="rect">
              <a:avLst/>
            </a:prstGeom>
            <a:effectLst>
              <a:outerShdw blurRad="63500" sx="102000" sy="102000" algn="ctr" rotWithShape="0">
                <a:prstClr val="black">
                  <a:alpha val="40000"/>
                </a:prstClr>
              </a:outerShdw>
            </a:effectLst>
          </p:spPr>
        </p:pic>
      </p:grpSp>
    </p:spTree>
    <p:extLst>
      <p:ext uri="{BB962C8B-B14F-4D97-AF65-F5344CB8AC3E}">
        <p14:creationId xmlns:p14="http://schemas.microsoft.com/office/powerpoint/2010/main" val="236498575"/>
      </p:ext>
    </p:extLst>
  </p:cSld>
  <p:clrMapOvr>
    <a:masterClrMapping/>
  </p:clrMapOvr>
  <mc:AlternateContent xmlns:mc="http://schemas.openxmlformats.org/markup-compatibility/2006" xmlns:p14="http://schemas.microsoft.com/office/powerpoint/2010/main">
    <mc:Choice Requires="p14">
      <p:transition spd="slow" p14:dur="1250" advTm="5831">
        <p14:flip dir="r"/>
      </p:transition>
    </mc:Choice>
    <mc:Fallback xmlns="">
      <p:transition spd="slow" advTm="583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3688" y="212922"/>
            <a:ext cx="3941721" cy="1036320"/>
            <a:chOff x="504808" y="294202"/>
            <a:chExt cx="3941721" cy="1036320"/>
          </a:xfrm>
        </p:grpSpPr>
        <p:grpSp>
          <p:nvGrpSpPr>
            <p:cNvPr id="9" name="组合 8"/>
            <p:cNvGrpSpPr/>
            <p:nvPr/>
          </p:nvGrpSpPr>
          <p:grpSpPr>
            <a:xfrm>
              <a:off x="504808" y="294202"/>
              <a:ext cx="1057243" cy="1036320"/>
              <a:chOff x="2597768" y="0"/>
              <a:chExt cx="6996463" cy="685800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7768" y="0"/>
                <a:ext cx="6996463" cy="6858000"/>
              </a:xfrm>
              <a:prstGeom prst="rect">
                <a:avLst/>
              </a:prstGeom>
              <a:effectLst>
                <a:outerShdw blurRad="63500" sx="102000" sy="102000" algn="ctr" rotWithShape="0">
                  <a:prstClr val="black">
                    <a:alpha val="40000"/>
                  </a:prstClr>
                </a:outerShdw>
              </a:effectLst>
            </p:spPr>
          </p:pic>
          <p:sp>
            <p:nvSpPr>
              <p:cNvPr id="14" name="椭圆 13"/>
              <p:cNvSpPr/>
              <p:nvPr/>
            </p:nvSpPr>
            <p:spPr>
              <a:xfrm>
                <a:off x="3736109" y="1069109"/>
                <a:ext cx="4719782" cy="4719782"/>
              </a:xfrm>
              <a:prstGeom prst="ellipse">
                <a:avLst/>
              </a:prstGeom>
              <a:ln>
                <a:noFill/>
              </a:ln>
              <a:effectLst>
                <a:outerShdw blurRad="152400" sx="102000" sy="102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01</a:t>
                </a:r>
                <a:endParaRPr lang="zh-CN" altLang="en-US" sz="2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sp>
          <p:nvSpPr>
            <p:cNvPr id="16" name="文本框 15"/>
            <p:cNvSpPr txBox="1"/>
            <p:nvPr/>
          </p:nvSpPr>
          <p:spPr>
            <a:xfrm>
              <a:off x="1668585" y="620336"/>
              <a:ext cx="2777944" cy="400110"/>
            </a:xfrm>
            <a:prstGeom prst="rect">
              <a:avLst/>
            </a:prstGeom>
            <a:noFill/>
          </p:spPr>
          <p:txBody>
            <a:bodyPr wrap="square" rtlCol="0">
              <a:spAutoFit/>
            </a:bodyPr>
            <a:lstStyle/>
            <a:p>
              <a:r>
                <a:rPr lang="en-US" altLang="zh-CN" sz="2000" spc="6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Why is flask?</a:t>
              </a:r>
              <a:endParaRPr lang="zh-CN" altLang="en-US" sz="2000" spc="6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grpSp>
        <p:nvGrpSpPr>
          <p:cNvPr id="153" name="b8642b36-0ee5-44da-aa9e-f5b4a4461b3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824928" y="1440782"/>
            <a:ext cx="9358666" cy="5178295"/>
            <a:chOff x="2094601" y="1098277"/>
            <a:chExt cx="9358666" cy="3102078"/>
          </a:xfrm>
        </p:grpSpPr>
        <p:sp>
          <p:nvSpPr>
            <p:cNvPr id="157" name="ïṡ1íde">
              <a:extLst>
                <a:ext uri="{FF2B5EF4-FFF2-40B4-BE49-F238E27FC236}">
                  <a16:creationId xmlns:a16="http://schemas.microsoft.com/office/drawing/2014/main" id="{21700C05-C8ED-4878-A4D0-72D3B5A2F153}"/>
                </a:ext>
              </a:extLst>
            </p:cNvPr>
            <p:cNvSpPr/>
            <p:nvPr/>
          </p:nvSpPr>
          <p:spPr>
            <a:xfrm>
              <a:off x="5937305" y="1098277"/>
              <a:ext cx="5515962" cy="2265407"/>
            </a:xfrm>
            <a:prstGeom prst="snip2SameRect">
              <a:avLst>
                <a:gd name="adj1" fmla="val 0"/>
                <a:gd name="adj2" fmla="val 0"/>
              </a:avLst>
            </a:prstGeom>
            <a:ln>
              <a:noFill/>
            </a:ln>
          </p:spPr>
          <p:txBody>
            <a:bodyPr wrap="square" anchor="t">
              <a:normAutofit/>
            </a:bodyPr>
            <a:lstStyle/>
            <a:p>
              <a:pPr>
                <a:lnSpc>
                  <a:spcPct val="170000"/>
                </a:lnSpc>
                <a:spcBef>
                  <a:spcPct val="0"/>
                </a:spcBef>
              </a:pPr>
              <a:r>
                <a:rPr lang="en-US" altLang="zh-CN" sz="18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In the follow-up research based on machine learning, the main development language is python. The unified development language of the whole system is convenient for development and later maintenance.</a:t>
              </a:r>
              <a:endParaRPr lang="zh-CN" altLang="en-US" sz="18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a:p>
              <a:pPr>
                <a:lnSpc>
                  <a:spcPct val="170000"/>
                </a:lnSpc>
                <a:spcBef>
                  <a:spcPct val="0"/>
                </a:spcBef>
              </a:pPr>
              <a:endParaRPr lang="zh-CN" altLang="en-US"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61" name="îślíḋê">
              <a:extLst>
                <a:ext uri="{FF2B5EF4-FFF2-40B4-BE49-F238E27FC236}">
                  <a16:creationId xmlns:a16="http://schemas.microsoft.com/office/drawing/2014/main" id="{05B400E6-F339-4349-8858-B6E5BBC66C72}"/>
                </a:ext>
              </a:extLst>
            </p:cNvPr>
            <p:cNvSpPr/>
            <p:nvPr/>
          </p:nvSpPr>
          <p:spPr>
            <a:xfrm>
              <a:off x="6287645" y="2899380"/>
              <a:ext cx="3263568" cy="928609"/>
            </a:xfrm>
            <a:prstGeom prst="snip2SameRect">
              <a:avLst>
                <a:gd name="adj1" fmla="val 0"/>
                <a:gd name="adj2" fmla="val 0"/>
              </a:avLst>
            </a:prstGeom>
            <a:ln>
              <a:noFill/>
            </a:ln>
          </p:spPr>
          <p:txBody>
            <a:bodyPr wrap="square" anchor="t">
              <a:normAutofit/>
            </a:bodyPr>
            <a:lstStyle/>
            <a:p>
              <a:pPr>
                <a:lnSpc>
                  <a:spcPct val="170000"/>
                </a:lnSpc>
                <a:spcBef>
                  <a:spcPct val="0"/>
                </a:spcBef>
              </a:pPr>
              <a:endParaRPr lang="zh-CN" altLang="en-US" sz="11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65" name="í$ļíḍè">
              <a:extLst>
                <a:ext uri="{FF2B5EF4-FFF2-40B4-BE49-F238E27FC236}">
                  <a16:creationId xmlns:a16="http://schemas.microsoft.com/office/drawing/2014/main" id="{EFBACF27-5AE1-4894-8AD9-4E898B86B0E1}"/>
                </a:ext>
              </a:extLst>
            </p:cNvPr>
            <p:cNvSpPr txBox="1"/>
            <p:nvPr/>
          </p:nvSpPr>
          <p:spPr>
            <a:xfrm>
              <a:off x="2094601" y="2961596"/>
              <a:ext cx="3326713" cy="1238759"/>
            </a:xfrm>
            <a:prstGeom prst="rect">
              <a:avLst/>
            </a:prstGeom>
            <a:noFill/>
            <a:ln>
              <a:noFill/>
            </a:ln>
          </p:spPr>
          <p:txBody>
            <a:bodyPr wrap="square" lIns="90000" tIns="46800" rIns="90000" bIns="46800" anchor="ctr" anchorCtr="0">
              <a:normAutofit/>
            </a:bodyPr>
            <a:lstStyle/>
            <a:p>
              <a:pPr>
                <a:lnSpc>
                  <a:spcPct val="150000"/>
                </a:lnSpc>
                <a:buSzPct val="25000"/>
              </a:pPr>
              <a:r>
                <a:rPr lang="en-US" sz="2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Flask is a lightweight web application framework written in Python.</a:t>
              </a:r>
            </a:p>
          </p:txBody>
        </p:sp>
      </p:grpSp>
      <p:pic>
        <p:nvPicPr>
          <p:cNvPr id="3" name="图片 2">
            <a:extLst>
              <a:ext uri="{FF2B5EF4-FFF2-40B4-BE49-F238E27FC236}">
                <a16:creationId xmlns:a16="http://schemas.microsoft.com/office/drawing/2014/main" id="{E6D6A5EF-18AB-44F9-A5D2-A61A56FE5F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7465" y="1141335"/>
            <a:ext cx="3781641" cy="3781641"/>
          </a:xfrm>
          <a:prstGeom prst="rect">
            <a:avLst/>
          </a:prstGeom>
        </p:spPr>
      </p:pic>
    </p:spTree>
    <p:extLst>
      <p:ext uri="{BB962C8B-B14F-4D97-AF65-F5344CB8AC3E}">
        <p14:creationId xmlns:p14="http://schemas.microsoft.com/office/powerpoint/2010/main" val="2302922281"/>
      </p:ext>
    </p:extLst>
  </p:cSld>
  <p:clrMapOvr>
    <a:masterClrMapping/>
  </p:clrMapOvr>
  <mc:AlternateContent xmlns:mc="http://schemas.openxmlformats.org/markup-compatibility/2006" xmlns:p14="http://schemas.microsoft.com/office/powerpoint/2010/main">
    <mc:Choice Requires="p14">
      <p:transition spd="slow" p14:dur="1250" advTm="35090">
        <p14:flip dir="r"/>
      </p:transition>
    </mc:Choice>
    <mc:Fallback xmlns="">
      <p:transition spd="slow" advTm="3509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left)">
                                      <p:cBhvr>
                                        <p:cTn id="7" dur="1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3688" y="212922"/>
            <a:ext cx="4156245" cy="1036320"/>
            <a:chOff x="504808" y="294202"/>
            <a:chExt cx="4156245" cy="1036320"/>
          </a:xfrm>
        </p:grpSpPr>
        <p:grpSp>
          <p:nvGrpSpPr>
            <p:cNvPr id="9" name="组合 8"/>
            <p:cNvGrpSpPr/>
            <p:nvPr/>
          </p:nvGrpSpPr>
          <p:grpSpPr>
            <a:xfrm>
              <a:off x="504808" y="294202"/>
              <a:ext cx="1057243" cy="1036320"/>
              <a:chOff x="2597768" y="0"/>
              <a:chExt cx="6996463" cy="685800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7768" y="0"/>
                <a:ext cx="6996463" cy="6858000"/>
              </a:xfrm>
              <a:prstGeom prst="rect">
                <a:avLst/>
              </a:prstGeom>
              <a:effectLst>
                <a:outerShdw blurRad="63500" sx="102000" sy="102000" algn="ctr" rotWithShape="0">
                  <a:prstClr val="black">
                    <a:alpha val="40000"/>
                  </a:prstClr>
                </a:outerShdw>
              </a:effectLst>
            </p:spPr>
          </p:pic>
          <p:sp>
            <p:nvSpPr>
              <p:cNvPr id="14" name="椭圆 13"/>
              <p:cNvSpPr/>
              <p:nvPr/>
            </p:nvSpPr>
            <p:spPr>
              <a:xfrm>
                <a:off x="3736109" y="1069109"/>
                <a:ext cx="4719782" cy="4719782"/>
              </a:xfrm>
              <a:prstGeom prst="ellipse">
                <a:avLst/>
              </a:prstGeom>
              <a:ln>
                <a:noFill/>
              </a:ln>
              <a:effectLst>
                <a:outerShdw blurRad="152400" sx="102000" sy="102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02</a:t>
                </a:r>
                <a:endParaRPr lang="zh-CN" altLang="en-US" sz="2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sp>
          <p:nvSpPr>
            <p:cNvPr id="16" name="文本框 15"/>
            <p:cNvSpPr txBox="1"/>
            <p:nvPr/>
          </p:nvSpPr>
          <p:spPr>
            <a:xfrm>
              <a:off x="1883109" y="541994"/>
              <a:ext cx="2777944" cy="707886"/>
            </a:xfrm>
            <a:prstGeom prst="rect">
              <a:avLst/>
            </a:prstGeom>
            <a:noFill/>
          </p:spPr>
          <p:txBody>
            <a:bodyPr wrap="square" rtlCol="0">
              <a:spAutoFit/>
            </a:bodyPr>
            <a:lstStyle/>
            <a:p>
              <a:r>
                <a:rPr lang="en-US" altLang="zh-CN" sz="2000" spc="6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Predicting Price</a:t>
              </a:r>
              <a:endParaRPr lang="zh-CN" altLang="en-US" sz="2000" spc="6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grpSp>
        <p:nvGrpSpPr>
          <p:cNvPr id="10" name="22467025-1494-4571-9942-9fa13cbfe04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98876" y="1472453"/>
            <a:ext cx="11056066" cy="4315353"/>
            <a:chOff x="589299" y="1576135"/>
            <a:chExt cx="11056066" cy="4315353"/>
          </a:xfrm>
        </p:grpSpPr>
        <p:grpSp>
          <p:nvGrpSpPr>
            <p:cNvPr id="11" name="îS1íḍe">
              <a:extLst>
                <a:ext uri="{FF2B5EF4-FFF2-40B4-BE49-F238E27FC236}">
                  <a16:creationId xmlns:a16="http://schemas.microsoft.com/office/drawing/2014/main" id="{674AF8E8-E7D0-4245-9D4B-9DE4675E3421}"/>
                </a:ext>
              </a:extLst>
            </p:cNvPr>
            <p:cNvGrpSpPr/>
            <p:nvPr/>
          </p:nvGrpSpPr>
          <p:grpSpPr>
            <a:xfrm>
              <a:off x="4542154" y="2332584"/>
              <a:ext cx="2882779" cy="2258815"/>
              <a:chOff x="7729538" y="2913063"/>
              <a:chExt cx="1312863" cy="1028700"/>
            </a:xfrm>
          </p:grpSpPr>
          <p:sp>
            <p:nvSpPr>
              <p:cNvPr id="44" name="íṣlïdè">
                <a:extLst>
                  <a:ext uri="{FF2B5EF4-FFF2-40B4-BE49-F238E27FC236}">
                    <a16:creationId xmlns:a16="http://schemas.microsoft.com/office/drawing/2014/main" id="{3E5E8854-E0D6-4626-A73B-D041CF777B44}"/>
                  </a:ext>
                </a:extLst>
              </p:cNvPr>
              <p:cNvSpPr/>
              <p:nvPr/>
            </p:nvSpPr>
            <p:spPr bwMode="auto">
              <a:xfrm>
                <a:off x="8245476" y="3076575"/>
                <a:ext cx="501650" cy="708025"/>
              </a:xfrm>
              <a:custGeom>
                <a:avLst/>
                <a:gdLst>
                  <a:gd name="T0" fmla="*/ 316 w 449"/>
                  <a:gd name="T1" fmla="*/ 634 h 634"/>
                  <a:gd name="T2" fmla="*/ 449 w 449"/>
                  <a:gd name="T3" fmla="*/ 315 h 634"/>
                  <a:gd name="T4" fmla="*/ 320 w 449"/>
                  <a:gd name="T5" fmla="*/ 0 h 634"/>
                  <a:gd name="T6" fmla="*/ 0 w 449"/>
                  <a:gd name="T7" fmla="*/ 315 h 634"/>
                  <a:gd name="T8" fmla="*/ 316 w 449"/>
                  <a:gd name="T9" fmla="*/ 634 h 634"/>
                </a:gdLst>
                <a:ahLst/>
                <a:cxnLst>
                  <a:cxn ang="0">
                    <a:pos x="T0" y="T1"/>
                  </a:cxn>
                  <a:cxn ang="0">
                    <a:pos x="T2" y="T3"/>
                  </a:cxn>
                  <a:cxn ang="0">
                    <a:pos x="T4" y="T5"/>
                  </a:cxn>
                  <a:cxn ang="0">
                    <a:pos x="T6" y="T7"/>
                  </a:cxn>
                  <a:cxn ang="0">
                    <a:pos x="T8" y="T9"/>
                  </a:cxn>
                </a:cxnLst>
                <a:rect l="0" t="0" r="r" b="b"/>
                <a:pathLst>
                  <a:path w="449" h="634">
                    <a:moveTo>
                      <a:pt x="316" y="634"/>
                    </a:moveTo>
                    <a:cubicBezTo>
                      <a:pt x="398" y="553"/>
                      <a:pt x="449" y="440"/>
                      <a:pt x="449" y="315"/>
                    </a:cubicBezTo>
                    <a:cubicBezTo>
                      <a:pt x="449" y="192"/>
                      <a:pt x="400" y="81"/>
                      <a:pt x="320" y="0"/>
                    </a:cubicBezTo>
                    <a:cubicBezTo>
                      <a:pt x="0" y="315"/>
                      <a:pt x="0" y="315"/>
                      <a:pt x="0" y="315"/>
                    </a:cubicBezTo>
                    <a:lnTo>
                      <a:pt x="316" y="63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5" name="îSļïďê">
                <a:extLst>
                  <a:ext uri="{FF2B5EF4-FFF2-40B4-BE49-F238E27FC236}">
                    <a16:creationId xmlns:a16="http://schemas.microsoft.com/office/drawing/2014/main" id="{414FE515-1901-49A7-8D16-83E108C1728E}"/>
                  </a:ext>
                </a:extLst>
              </p:cNvPr>
              <p:cNvSpPr/>
              <p:nvPr/>
            </p:nvSpPr>
            <p:spPr bwMode="auto">
              <a:xfrm>
                <a:off x="8226426" y="3057525"/>
                <a:ext cx="534988" cy="746125"/>
              </a:xfrm>
              <a:custGeom>
                <a:avLst/>
                <a:gdLst>
                  <a:gd name="T0" fmla="*/ 333 w 478"/>
                  <a:gd name="T1" fmla="*/ 668 h 668"/>
                  <a:gd name="T2" fmla="*/ 0 w 478"/>
                  <a:gd name="T3" fmla="*/ 332 h 668"/>
                  <a:gd name="T4" fmla="*/ 337 w 478"/>
                  <a:gd name="T5" fmla="*/ 0 h 668"/>
                  <a:gd name="T6" fmla="*/ 346 w 478"/>
                  <a:gd name="T7" fmla="*/ 9 h 668"/>
                  <a:gd name="T8" fmla="*/ 478 w 478"/>
                  <a:gd name="T9" fmla="*/ 332 h 668"/>
                  <a:gd name="T10" fmla="*/ 342 w 478"/>
                  <a:gd name="T11" fmla="*/ 659 h 668"/>
                  <a:gd name="T12" fmla="*/ 333 w 478"/>
                  <a:gd name="T13" fmla="*/ 668 h 668"/>
                  <a:gd name="T14" fmla="*/ 34 w 478"/>
                  <a:gd name="T15" fmla="*/ 332 h 668"/>
                  <a:gd name="T16" fmla="*/ 333 w 478"/>
                  <a:gd name="T17" fmla="*/ 634 h 668"/>
                  <a:gd name="T18" fmla="*/ 454 w 478"/>
                  <a:gd name="T19" fmla="*/ 332 h 668"/>
                  <a:gd name="T20" fmla="*/ 337 w 478"/>
                  <a:gd name="T21" fmla="*/ 34 h 668"/>
                  <a:gd name="T22" fmla="*/ 34 w 478"/>
                  <a:gd name="T23" fmla="*/ 332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8" h="668">
                    <a:moveTo>
                      <a:pt x="333" y="668"/>
                    </a:moveTo>
                    <a:cubicBezTo>
                      <a:pt x="0" y="332"/>
                      <a:pt x="0" y="332"/>
                      <a:pt x="0" y="332"/>
                    </a:cubicBezTo>
                    <a:cubicBezTo>
                      <a:pt x="337" y="0"/>
                      <a:pt x="337" y="0"/>
                      <a:pt x="337" y="0"/>
                    </a:cubicBezTo>
                    <a:cubicBezTo>
                      <a:pt x="346" y="9"/>
                      <a:pt x="346" y="9"/>
                      <a:pt x="346" y="9"/>
                    </a:cubicBezTo>
                    <a:cubicBezTo>
                      <a:pt x="431" y="96"/>
                      <a:pt x="478" y="210"/>
                      <a:pt x="478" y="332"/>
                    </a:cubicBezTo>
                    <a:cubicBezTo>
                      <a:pt x="478" y="456"/>
                      <a:pt x="430" y="572"/>
                      <a:pt x="342" y="659"/>
                    </a:cubicBezTo>
                    <a:lnTo>
                      <a:pt x="333" y="668"/>
                    </a:lnTo>
                    <a:close/>
                    <a:moveTo>
                      <a:pt x="34" y="332"/>
                    </a:moveTo>
                    <a:cubicBezTo>
                      <a:pt x="333" y="634"/>
                      <a:pt x="333" y="634"/>
                      <a:pt x="333" y="634"/>
                    </a:cubicBezTo>
                    <a:cubicBezTo>
                      <a:pt x="411" y="552"/>
                      <a:pt x="454" y="445"/>
                      <a:pt x="454" y="332"/>
                    </a:cubicBezTo>
                    <a:cubicBezTo>
                      <a:pt x="454" y="221"/>
                      <a:pt x="413" y="116"/>
                      <a:pt x="337" y="34"/>
                    </a:cubicBezTo>
                    <a:lnTo>
                      <a:pt x="34" y="332"/>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6" name="îṥļíḓe">
                <a:extLst>
                  <a:ext uri="{FF2B5EF4-FFF2-40B4-BE49-F238E27FC236}">
                    <a16:creationId xmlns:a16="http://schemas.microsoft.com/office/drawing/2014/main" id="{B1B9C87C-5763-4986-B439-9A8CE367E412}"/>
                  </a:ext>
                </a:extLst>
              </p:cNvPr>
              <p:cNvSpPr/>
              <p:nvPr/>
            </p:nvSpPr>
            <p:spPr bwMode="auto">
              <a:xfrm>
                <a:off x="8126413" y="2927350"/>
                <a:ext cx="476250" cy="500063"/>
              </a:xfrm>
              <a:custGeom>
                <a:avLst/>
                <a:gdLst>
                  <a:gd name="T0" fmla="*/ 107 w 427"/>
                  <a:gd name="T1" fmla="*/ 0 h 449"/>
                  <a:gd name="T2" fmla="*/ 0 w 427"/>
                  <a:gd name="T3" fmla="*/ 13 h 449"/>
                  <a:gd name="T4" fmla="*/ 107 w 427"/>
                  <a:gd name="T5" fmla="*/ 449 h 449"/>
                  <a:gd name="T6" fmla="*/ 427 w 427"/>
                  <a:gd name="T7" fmla="*/ 134 h 449"/>
                  <a:gd name="T8" fmla="*/ 107 w 427"/>
                  <a:gd name="T9" fmla="*/ 0 h 449"/>
                </a:gdLst>
                <a:ahLst/>
                <a:cxnLst>
                  <a:cxn ang="0">
                    <a:pos x="T0" y="T1"/>
                  </a:cxn>
                  <a:cxn ang="0">
                    <a:pos x="T2" y="T3"/>
                  </a:cxn>
                  <a:cxn ang="0">
                    <a:pos x="T4" y="T5"/>
                  </a:cxn>
                  <a:cxn ang="0">
                    <a:pos x="T6" y="T7"/>
                  </a:cxn>
                  <a:cxn ang="0">
                    <a:pos x="T8" y="T9"/>
                  </a:cxn>
                </a:cxnLst>
                <a:rect l="0" t="0" r="r" b="b"/>
                <a:pathLst>
                  <a:path w="427" h="449">
                    <a:moveTo>
                      <a:pt x="107" y="0"/>
                    </a:moveTo>
                    <a:cubicBezTo>
                      <a:pt x="70" y="0"/>
                      <a:pt x="34" y="5"/>
                      <a:pt x="0" y="13"/>
                    </a:cubicBezTo>
                    <a:cubicBezTo>
                      <a:pt x="107" y="449"/>
                      <a:pt x="107" y="449"/>
                      <a:pt x="107" y="449"/>
                    </a:cubicBezTo>
                    <a:cubicBezTo>
                      <a:pt x="427" y="134"/>
                      <a:pt x="427" y="134"/>
                      <a:pt x="427" y="134"/>
                    </a:cubicBezTo>
                    <a:cubicBezTo>
                      <a:pt x="346" y="51"/>
                      <a:pt x="232" y="0"/>
                      <a:pt x="107"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7" name="ïṩļîḓê">
                <a:extLst>
                  <a:ext uri="{FF2B5EF4-FFF2-40B4-BE49-F238E27FC236}">
                    <a16:creationId xmlns:a16="http://schemas.microsoft.com/office/drawing/2014/main" id="{64D1AAD4-8091-44F3-9219-A2603F96DE84}"/>
                  </a:ext>
                </a:extLst>
              </p:cNvPr>
              <p:cNvSpPr/>
              <p:nvPr/>
            </p:nvSpPr>
            <p:spPr bwMode="auto">
              <a:xfrm>
                <a:off x="8108951" y="2913063"/>
                <a:ext cx="512763" cy="539750"/>
              </a:xfrm>
              <a:custGeom>
                <a:avLst/>
                <a:gdLst>
                  <a:gd name="T0" fmla="*/ 115 w 459"/>
                  <a:gd name="T1" fmla="*/ 484 h 484"/>
                  <a:gd name="T2" fmla="*/ 0 w 459"/>
                  <a:gd name="T3" fmla="*/ 16 h 484"/>
                  <a:gd name="T4" fmla="*/ 12 w 459"/>
                  <a:gd name="T5" fmla="*/ 13 h 484"/>
                  <a:gd name="T6" fmla="*/ 122 w 459"/>
                  <a:gd name="T7" fmla="*/ 0 h 484"/>
                  <a:gd name="T8" fmla="*/ 451 w 459"/>
                  <a:gd name="T9" fmla="*/ 138 h 484"/>
                  <a:gd name="T10" fmla="*/ 459 w 459"/>
                  <a:gd name="T11" fmla="*/ 147 h 484"/>
                  <a:gd name="T12" fmla="*/ 115 w 459"/>
                  <a:gd name="T13" fmla="*/ 484 h 484"/>
                  <a:gd name="T14" fmla="*/ 29 w 459"/>
                  <a:gd name="T15" fmla="*/ 34 h 484"/>
                  <a:gd name="T16" fmla="*/ 129 w 459"/>
                  <a:gd name="T17" fmla="*/ 438 h 484"/>
                  <a:gd name="T18" fmla="*/ 425 w 459"/>
                  <a:gd name="T19" fmla="*/ 146 h 484"/>
                  <a:gd name="T20" fmla="*/ 122 w 459"/>
                  <a:gd name="T21" fmla="*/ 24 h 484"/>
                  <a:gd name="T22" fmla="*/ 29 w 459"/>
                  <a:gd name="T23" fmla="*/ 3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9" h="484">
                    <a:moveTo>
                      <a:pt x="115" y="484"/>
                    </a:moveTo>
                    <a:cubicBezTo>
                      <a:pt x="0" y="16"/>
                      <a:pt x="0" y="16"/>
                      <a:pt x="0" y="16"/>
                    </a:cubicBezTo>
                    <a:cubicBezTo>
                      <a:pt x="12" y="13"/>
                      <a:pt x="12" y="13"/>
                      <a:pt x="12" y="13"/>
                    </a:cubicBezTo>
                    <a:cubicBezTo>
                      <a:pt x="48" y="4"/>
                      <a:pt x="85" y="0"/>
                      <a:pt x="122" y="0"/>
                    </a:cubicBezTo>
                    <a:cubicBezTo>
                      <a:pt x="247" y="0"/>
                      <a:pt x="363" y="49"/>
                      <a:pt x="451" y="138"/>
                    </a:cubicBezTo>
                    <a:cubicBezTo>
                      <a:pt x="459" y="147"/>
                      <a:pt x="459" y="147"/>
                      <a:pt x="459" y="147"/>
                    </a:cubicBezTo>
                    <a:lnTo>
                      <a:pt x="115" y="484"/>
                    </a:lnTo>
                    <a:close/>
                    <a:moveTo>
                      <a:pt x="29" y="34"/>
                    </a:moveTo>
                    <a:cubicBezTo>
                      <a:pt x="129" y="438"/>
                      <a:pt x="129" y="438"/>
                      <a:pt x="129" y="438"/>
                    </a:cubicBezTo>
                    <a:cubicBezTo>
                      <a:pt x="425" y="146"/>
                      <a:pt x="425" y="146"/>
                      <a:pt x="425" y="146"/>
                    </a:cubicBezTo>
                    <a:cubicBezTo>
                      <a:pt x="343" y="67"/>
                      <a:pt x="236" y="24"/>
                      <a:pt x="122" y="24"/>
                    </a:cubicBezTo>
                    <a:cubicBezTo>
                      <a:pt x="91" y="24"/>
                      <a:pt x="60" y="27"/>
                      <a:pt x="29" y="34"/>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8" name="išḷîdê">
                <a:extLst>
                  <a:ext uri="{FF2B5EF4-FFF2-40B4-BE49-F238E27FC236}">
                    <a16:creationId xmlns:a16="http://schemas.microsoft.com/office/drawing/2014/main" id="{2E26D78C-63E8-44F4-8E70-E6DB7051D421}"/>
                  </a:ext>
                </a:extLst>
              </p:cNvPr>
              <p:cNvSpPr/>
              <p:nvPr/>
            </p:nvSpPr>
            <p:spPr bwMode="auto">
              <a:xfrm>
                <a:off x="7743826" y="2941638"/>
                <a:ext cx="854075" cy="987425"/>
              </a:xfrm>
              <a:custGeom>
                <a:avLst/>
                <a:gdLst>
                  <a:gd name="T0" fmla="*/ 342 w 765"/>
                  <a:gd name="T1" fmla="*/ 0 h 885"/>
                  <a:gd name="T2" fmla="*/ 0 w 765"/>
                  <a:gd name="T3" fmla="*/ 436 h 885"/>
                  <a:gd name="T4" fmla="*/ 449 w 765"/>
                  <a:gd name="T5" fmla="*/ 885 h 885"/>
                  <a:gd name="T6" fmla="*/ 765 w 765"/>
                  <a:gd name="T7" fmla="*/ 755 h 885"/>
                  <a:gd name="T8" fmla="*/ 449 w 765"/>
                  <a:gd name="T9" fmla="*/ 436 h 885"/>
                  <a:gd name="T10" fmla="*/ 342 w 765"/>
                  <a:gd name="T11" fmla="*/ 0 h 885"/>
                </a:gdLst>
                <a:ahLst/>
                <a:cxnLst>
                  <a:cxn ang="0">
                    <a:pos x="T0" y="T1"/>
                  </a:cxn>
                  <a:cxn ang="0">
                    <a:pos x="T2" y="T3"/>
                  </a:cxn>
                  <a:cxn ang="0">
                    <a:pos x="T4" y="T5"/>
                  </a:cxn>
                  <a:cxn ang="0">
                    <a:pos x="T6" y="T7"/>
                  </a:cxn>
                  <a:cxn ang="0">
                    <a:pos x="T8" y="T9"/>
                  </a:cxn>
                  <a:cxn ang="0">
                    <a:pos x="T10" y="T11"/>
                  </a:cxn>
                </a:cxnLst>
                <a:rect l="0" t="0" r="r" b="b"/>
                <a:pathLst>
                  <a:path w="765" h="885">
                    <a:moveTo>
                      <a:pt x="342" y="0"/>
                    </a:moveTo>
                    <a:cubicBezTo>
                      <a:pt x="146" y="48"/>
                      <a:pt x="0" y="225"/>
                      <a:pt x="0" y="436"/>
                    </a:cubicBezTo>
                    <a:cubicBezTo>
                      <a:pt x="0" y="684"/>
                      <a:pt x="201" y="885"/>
                      <a:pt x="449" y="885"/>
                    </a:cubicBezTo>
                    <a:cubicBezTo>
                      <a:pt x="572" y="885"/>
                      <a:pt x="684" y="835"/>
                      <a:pt x="765" y="755"/>
                    </a:cubicBezTo>
                    <a:cubicBezTo>
                      <a:pt x="449" y="436"/>
                      <a:pt x="449" y="436"/>
                      <a:pt x="449" y="436"/>
                    </a:cubicBezTo>
                    <a:lnTo>
                      <a:pt x="3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9" name="ïslîḓe">
                <a:extLst>
                  <a:ext uri="{FF2B5EF4-FFF2-40B4-BE49-F238E27FC236}">
                    <a16:creationId xmlns:a16="http://schemas.microsoft.com/office/drawing/2014/main" id="{EFE7FFE5-0538-4E9E-9FF9-2A580545154B}"/>
                  </a:ext>
                </a:extLst>
              </p:cNvPr>
              <p:cNvSpPr/>
              <p:nvPr/>
            </p:nvSpPr>
            <p:spPr bwMode="auto">
              <a:xfrm>
                <a:off x="7729538" y="2927350"/>
                <a:ext cx="884238" cy="1014413"/>
              </a:xfrm>
              <a:custGeom>
                <a:avLst/>
                <a:gdLst>
                  <a:gd name="T0" fmla="*/ 461 w 790"/>
                  <a:gd name="T1" fmla="*/ 910 h 910"/>
                  <a:gd name="T2" fmla="*/ 0 w 790"/>
                  <a:gd name="T3" fmla="*/ 449 h 910"/>
                  <a:gd name="T4" fmla="*/ 351 w 790"/>
                  <a:gd name="T5" fmla="*/ 1 h 910"/>
                  <a:gd name="T6" fmla="*/ 365 w 790"/>
                  <a:gd name="T7" fmla="*/ 10 h 910"/>
                  <a:gd name="T8" fmla="*/ 472 w 790"/>
                  <a:gd name="T9" fmla="*/ 443 h 910"/>
                  <a:gd name="T10" fmla="*/ 786 w 790"/>
                  <a:gd name="T11" fmla="*/ 759 h 910"/>
                  <a:gd name="T12" fmla="*/ 786 w 790"/>
                  <a:gd name="T13" fmla="*/ 776 h 910"/>
                  <a:gd name="T14" fmla="*/ 461 w 790"/>
                  <a:gd name="T15" fmla="*/ 910 h 910"/>
                  <a:gd name="T16" fmla="*/ 345 w 790"/>
                  <a:gd name="T17" fmla="*/ 28 h 910"/>
                  <a:gd name="T18" fmla="*/ 24 w 790"/>
                  <a:gd name="T19" fmla="*/ 449 h 910"/>
                  <a:gd name="T20" fmla="*/ 461 w 790"/>
                  <a:gd name="T21" fmla="*/ 886 h 910"/>
                  <a:gd name="T22" fmla="*/ 760 w 790"/>
                  <a:gd name="T23" fmla="*/ 768 h 910"/>
                  <a:gd name="T24" fmla="*/ 452 w 790"/>
                  <a:gd name="T25" fmla="*/ 457 h 910"/>
                  <a:gd name="T26" fmla="*/ 449 w 790"/>
                  <a:gd name="T27" fmla="*/ 452 h 910"/>
                  <a:gd name="T28" fmla="*/ 345 w 790"/>
                  <a:gd name="T29" fmla="*/ 28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0" h="910">
                    <a:moveTo>
                      <a:pt x="461" y="910"/>
                    </a:moveTo>
                    <a:cubicBezTo>
                      <a:pt x="207" y="910"/>
                      <a:pt x="0" y="703"/>
                      <a:pt x="0" y="449"/>
                    </a:cubicBezTo>
                    <a:cubicBezTo>
                      <a:pt x="0" y="236"/>
                      <a:pt x="144" y="52"/>
                      <a:pt x="351" y="1"/>
                    </a:cubicBezTo>
                    <a:cubicBezTo>
                      <a:pt x="357" y="0"/>
                      <a:pt x="364" y="4"/>
                      <a:pt x="365" y="10"/>
                    </a:cubicBezTo>
                    <a:cubicBezTo>
                      <a:pt x="472" y="443"/>
                      <a:pt x="472" y="443"/>
                      <a:pt x="472" y="443"/>
                    </a:cubicBezTo>
                    <a:cubicBezTo>
                      <a:pt x="786" y="759"/>
                      <a:pt x="786" y="759"/>
                      <a:pt x="786" y="759"/>
                    </a:cubicBezTo>
                    <a:cubicBezTo>
                      <a:pt x="790" y="764"/>
                      <a:pt x="790" y="772"/>
                      <a:pt x="786" y="776"/>
                    </a:cubicBezTo>
                    <a:cubicBezTo>
                      <a:pt x="699" y="863"/>
                      <a:pt x="583" y="910"/>
                      <a:pt x="461" y="910"/>
                    </a:cubicBezTo>
                    <a:close/>
                    <a:moveTo>
                      <a:pt x="345" y="28"/>
                    </a:moveTo>
                    <a:cubicBezTo>
                      <a:pt x="155" y="80"/>
                      <a:pt x="24" y="251"/>
                      <a:pt x="24" y="449"/>
                    </a:cubicBezTo>
                    <a:cubicBezTo>
                      <a:pt x="24" y="690"/>
                      <a:pt x="220" y="886"/>
                      <a:pt x="461" y="886"/>
                    </a:cubicBezTo>
                    <a:cubicBezTo>
                      <a:pt x="573" y="886"/>
                      <a:pt x="679" y="844"/>
                      <a:pt x="760" y="768"/>
                    </a:cubicBezTo>
                    <a:cubicBezTo>
                      <a:pt x="452" y="457"/>
                      <a:pt x="452" y="457"/>
                      <a:pt x="452" y="457"/>
                    </a:cubicBezTo>
                    <a:cubicBezTo>
                      <a:pt x="451" y="456"/>
                      <a:pt x="450" y="454"/>
                      <a:pt x="449" y="452"/>
                    </a:cubicBezTo>
                    <a:lnTo>
                      <a:pt x="345" y="28"/>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0" name="ïṡ1ïḋé">
                <a:extLst>
                  <a:ext uri="{FF2B5EF4-FFF2-40B4-BE49-F238E27FC236}">
                    <a16:creationId xmlns:a16="http://schemas.microsoft.com/office/drawing/2014/main" id="{AF134276-8CFE-40D6-8A48-78455767CA22}"/>
                  </a:ext>
                </a:extLst>
              </p:cNvPr>
              <p:cNvSpPr/>
              <p:nvPr/>
            </p:nvSpPr>
            <p:spPr bwMode="auto">
              <a:xfrm>
                <a:off x="8656638" y="3214688"/>
                <a:ext cx="26988" cy="69850"/>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1" name="íṧļîḍe">
                <a:extLst>
                  <a:ext uri="{FF2B5EF4-FFF2-40B4-BE49-F238E27FC236}">
                    <a16:creationId xmlns:a16="http://schemas.microsoft.com/office/drawing/2014/main" id="{06324B60-9459-4B50-AF12-1F8639864EA3}"/>
                  </a:ext>
                </a:extLst>
              </p:cNvPr>
              <p:cNvSpPr/>
              <p:nvPr/>
            </p:nvSpPr>
            <p:spPr bwMode="auto">
              <a:xfrm>
                <a:off x="8585201" y="3248025"/>
                <a:ext cx="26988" cy="36513"/>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2" name="íś1ïďé">
                <a:extLst>
                  <a:ext uri="{FF2B5EF4-FFF2-40B4-BE49-F238E27FC236}">
                    <a16:creationId xmlns:a16="http://schemas.microsoft.com/office/drawing/2014/main" id="{E70F954F-260E-45A7-A85F-44E6C4F83556}"/>
                  </a:ext>
                </a:extLst>
              </p:cNvPr>
              <p:cNvSpPr/>
              <p:nvPr/>
            </p:nvSpPr>
            <p:spPr bwMode="auto">
              <a:xfrm>
                <a:off x="8728076" y="3167063"/>
                <a:ext cx="26988" cy="117475"/>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3" name="íṧḻiḓe">
                <a:extLst>
                  <a:ext uri="{FF2B5EF4-FFF2-40B4-BE49-F238E27FC236}">
                    <a16:creationId xmlns:a16="http://schemas.microsoft.com/office/drawing/2014/main" id="{8ABCA24D-3697-4576-AD41-5771C38E74D4}"/>
                  </a:ext>
                </a:extLst>
              </p:cNvPr>
              <p:cNvSpPr/>
              <p:nvPr/>
            </p:nvSpPr>
            <p:spPr bwMode="auto">
              <a:xfrm>
                <a:off x="8801101" y="3124200"/>
                <a:ext cx="26988" cy="160338"/>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4" name="îşḻîdé">
                <a:extLst>
                  <a:ext uri="{FF2B5EF4-FFF2-40B4-BE49-F238E27FC236}">
                    <a16:creationId xmlns:a16="http://schemas.microsoft.com/office/drawing/2014/main" id="{9172FCE6-76C4-4B2F-88B9-318E76EF8416}"/>
                  </a:ext>
                </a:extLst>
              </p:cNvPr>
              <p:cNvSpPr/>
              <p:nvPr/>
            </p:nvSpPr>
            <p:spPr bwMode="auto">
              <a:xfrm>
                <a:off x="8870951" y="3073400"/>
                <a:ext cx="26988" cy="211138"/>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5" name="îšḷíḍè">
                <a:extLst>
                  <a:ext uri="{FF2B5EF4-FFF2-40B4-BE49-F238E27FC236}">
                    <a16:creationId xmlns:a16="http://schemas.microsoft.com/office/drawing/2014/main" id="{C41C44C2-7EE4-4BF3-B762-DE89C38707EB}"/>
                  </a:ext>
                </a:extLst>
              </p:cNvPr>
              <p:cNvSpPr/>
              <p:nvPr/>
            </p:nvSpPr>
            <p:spPr bwMode="auto">
              <a:xfrm>
                <a:off x="8942388" y="3000375"/>
                <a:ext cx="26988" cy="285750"/>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6" name="iSlïde">
                <a:extLst>
                  <a:ext uri="{FF2B5EF4-FFF2-40B4-BE49-F238E27FC236}">
                    <a16:creationId xmlns:a16="http://schemas.microsoft.com/office/drawing/2014/main" id="{3C6C1C50-3052-422A-BFE5-93D6819F4A87}"/>
                  </a:ext>
                </a:extLst>
              </p:cNvPr>
              <p:cNvSpPr/>
              <p:nvPr/>
            </p:nvSpPr>
            <p:spPr bwMode="auto">
              <a:xfrm>
                <a:off x="9015413" y="2928938"/>
                <a:ext cx="26988" cy="355600"/>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7" name="íṣľíḋê">
                <a:extLst>
                  <a:ext uri="{FF2B5EF4-FFF2-40B4-BE49-F238E27FC236}">
                    <a16:creationId xmlns:a16="http://schemas.microsoft.com/office/drawing/2014/main" id="{6D014D6D-67A7-4121-8182-E358564451E7}"/>
                  </a:ext>
                </a:extLst>
              </p:cNvPr>
              <p:cNvSpPr/>
              <p:nvPr/>
            </p:nvSpPr>
            <p:spPr bwMode="auto">
              <a:xfrm>
                <a:off x="8440738" y="3416300"/>
                <a:ext cx="601663" cy="384175"/>
              </a:xfrm>
              <a:custGeom>
                <a:avLst/>
                <a:gdLst>
                  <a:gd name="T0" fmla="*/ 379 w 379"/>
                  <a:gd name="T1" fmla="*/ 242 h 242"/>
                  <a:gd name="T2" fmla="*/ 0 w 379"/>
                  <a:gd name="T3" fmla="*/ 242 h 242"/>
                  <a:gd name="T4" fmla="*/ 0 w 379"/>
                  <a:gd name="T5" fmla="*/ 0 h 242"/>
                  <a:gd name="T6" fmla="*/ 379 w 379"/>
                  <a:gd name="T7" fmla="*/ 0 h 242"/>
                  <a:gd name="T8" fmla="*/ 379 w 379"/>
                  <a:gd name="T9" fmla="*/ 242 h 242"/>
                  <a:gd name="T10" fmla="*/ 17 w 379"/>
                  <a:gd name="T11" fmla="*/ 225 h 242"/>
                  <a:gd name="T12" fmla="*/ 362 w 379"/>
                  <a:gd name="T13" fmla="*/ 225 h 242"/>
                  <a:gd name="T14" fmla="*/ 362 w 379"/>
                  <a:gd name="T15" fmla="*/ 16 h 242"/>
                  <a:gd name="T16" fmla="*/ 17 w 379"/>
                  <a:gd name="T17" fmla="*/ 16 h 242"/>
                  <a:gd name="T18" fmla="*/ 17 w 379"/>
                  <a:gd name="T19" fmla="*/ 22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9" h="242">
                    <a:moveTo>
                      <a:pt x="379" y="242"/>
                    </a:moveTo>
                    <a:lnTo>
                      <a:pt x="0" y="242"/>
                    </a:lnTo>
                    <a:lnTo>
                      <a:pt x="0" y="0"/>
                    </a:lnTo>
                    <a:lnTo>
                      <a:pt x="379" y="0"/>
                    </a:lnTo>
                    <a:lnTo>
                      <a:pt x="379" y="242"/>
                    </a:lnTo>
                    <a:close/>
                    <a:moveTo>
                      <a:pt x="17" y="225"/>
                    </a:moveTo>
                    <a:lnTo>
                      <a:pt x="362" y="225"/>
                    </a:lnTo>
                    <a:lnTo>
                      <a:pt x="362" y="16"/>
                    </a:lnTo>
                    <a:lnTo>
                      <a:pt x="17" y="16"/>
                    </a:lnTo>
                    <a:lnTo>
                      <a:pt x="17" y="225"/>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8" name="ïslîḋê">
                <a:extLst>
                  <a:ext uri="{FF2B5EF4-FFF2-40B4-BE49-F238E27FC236}">
                    <a16:creationId xmlns:a16="http://schemas.microsoft.com/office/drawing/2014/main" id="{1D74E3E6-3C4B-4C8E-9714-A58F804FD214}"/>
                  </a:ext>
                </a:extLst>
              </p:cNvPr>
              <p:cNvSpPr/>
              <p:nvPr/>
            </p:nvSpPr>
            <p:spPr bwMode="auto">
              <a:xfrm>
                <a:off x="8455026" y="3455988"/>
                <a:ext cx="574675" cy="331788"/>
              </a:xfrm>
              <a:custGeom>
                <a:avLst/>
                <a:gdLst>
                  <a:gd name="T0" fmla="*/ 257 w 362"/>
                  <a:gd name="T1" fmla="*/ 85 h 209"/>
                  <a:gd name="T2" fmla="*/ 159 w 362"/>
                  <a:gd name="T3" fmla="*/ 43 h 209"/>
                  <a:gd name="T4" fmla="*/ 55 w 362"/>
                  <a:gd name="T5" fmla="*/ 114 h 209"/>
                  <a:gd name="T6" fmla="*/ 0 w 362"/>
                  <a:gd name="T7" fmla="*/ 58 h 209"/>
                  <a:gd name="T8" fmla="*/ 0 w 362"/>
                  <a:gd name="T9" fmla="*/ 209 h 209"/>
                  <a:gd name="T10" fmla="*/ 362 w 362"/>
                  <a:gd name="T11" fmla="*/ 209 h 209"/>
                  <a:gd name="T12" fmla="*/ 362 w 362"/>
                  <a:gd name="T13" fmla="*/ 0 h 209"/>
                  <a:gd name="T14" fmla="*/ 257 w 362"/>
                  <a:gd name="T15" fmla="*/ 85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2" h="209">
                    <a:moveTo>
                      <a:pt x="257" y="85"/>
                    </a:moveTo>
                    <a:lnTo>
                      <a:pt x="159" y="43"/>
                    </a:lnTo>
                    <a:lnTo>
                      <a:pt x="55" y="114"/>
                    </a:lnTo>
                    <a:lnTo>
                      <a:pt x="0" y="58"/>
                    </a:lnTo>
                    <a:lnTo>
                      <a:pt x="0" y="209"/>
                    </a:lnTo>
                    <a:lnTo>
                      <a:pt x="362" y="209"/>
                    </a:lnTo>
                    <a:lnTo>
                      <a:pt x="362" y="0"/>
                    </a:lnTo>
                    <a:lnTo>
                      <a:pt x="257" y="8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9" name="íṧḷïḋè">
                <a:extLst>
                  <a:ext uri="{FF2B5EF4-FFF2-40B4-BE49-F238E27FC236}">
                    <a16:creationId xmlns:a16="http://schemas.microsoft.com/office/drawing/2014/main" id="{112853E7-FC17-4D89-B1EA-9E65A6ABA49D}"/>
                  </a:ext>
                </a:extLst>
              </p:cNvPr>
              <p:cNvSpPr/>
              <p:nvPr/>
            </p:nvSpPr>
            <p:spPr bwMode="auto">
              <a:xfrm>
                <a:off x="8440738" y="3427413"/>
                <a:ext cx="601663" cy="373063"/>
              </a:xfrm>
              <a:custGeom>
                <a:avLst/>
                <a:gdLst>
                  <a:gd name="T0" fmla="*/ 379 w 379"/>
                  <a:gd name="T1" fmla="*/ 235 h 235"/>
                  <a:gd name="T2" fmla="*/ 0 w 379"/>
                  <a:gd name="T3" fmla="*/ 235 h 235"/>
                  <a:gd name="T4" fmla="*/ 0 w 379"/>
                  <a:gd name="T5" fmla="*/ 55 h 235"/>
                  <a:gd name="T6" fmla="*/ 65 w 379"/>
                  <a:gd name="T7" fmla="*/ 121 h 235"/>
                  <a:gd name="T8" fmla="*/ 166 w 379"/>
                  <a:gd name="T9" fmla="*/ 51 h 235"/>
                  <a:gd name="T10" fmla="*/ 264 w 379"/>
                  <a:gd name="T11" fmla="*/ 93 h 235"/>
                  <a:gd name="T12" fmla="*/ 379 w 379"/>
                  <a:gd name="T13" fmla="*/ 0 h 235"/>
                  <a:gd name="T14" fmla="*/ 379 w 379"/>
                  <a:gd name="T15" fmla="*/ 235 h 235"/>
                  <a:gd name="T16" fmla="*/ 17 w 379"/>
                  <a:gd name="T17" fmla="*/ 218 h 235"/>
                  <a:gd name="T18" fmla="*/ 362 w 379"/>
                  <a:gd name="T19" fmla="*/ 218 h 235"/>
                  <a:gd name="T20" fmla="*/ 362 w 379"/>
                  <a:gd name="T21" fmla="*/ 35 h 235"/>
                  <a:gd name="T22" fmla="*/ 267 w 379"/>
                  <a:gd name="T23" fmla="*/ 113 h 235"/>
                  <a:gd name="T24" fmla="*/ 168 w 379"/>
                  <a:gd name="T25" fmla="*/ 70 h 235"/>
                  <a:gd name="T26" fmla="*/ 63 w 379"/>
                  <a:gd name="T27" fmla="*/ 142 h 235"/>
                  <a:gd name="T28" fmla="*/ 17 w 379"/>
                  <a:gd name="T29" fmla="*/ 97 h 235"/>
                  <a:gd name="T30" fmla="*/ 17 w 379"/>
                  <a:gd name="T31" fmla="*/ 21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9" h="235">
                    <a:moveTo>
                      <a:pt x="379" y="235"/>
                    </a:moveTo>
                    <a:lnTo>
                      <a:pt x="0" y="235"/>
                    </a:lnTo>
                    <a:lnTo>
                      <a:pt x="0" y="55"/>
                    </a:lnTo>
                    <a:lnTo>
                      <a:pt x="65" y="121"/>
                    </a:lnTo>
                    <a:lnTo>
                      <a:pt x="166" y="51"/>
                    </a:lnTo>
                    <a:lnTo>
                      <a:pt x="264" y="93"/>
                    </a:lnTo>
                    <a:lnTo>
                      <a:pt x="379" y="0"/>
                    </a:lnTo>
                    <a:lnTo>
                      <a:pt x="379" y="235"/>
                    </a:lnTo>
                    <a:close/>
                    <a:moveTo>
                      <a:pt x="17" y="218"/>
                    </a:moveTo>
                    <a:lnTo>
                      <a:pt x="362" y="218"/>
                    </a:lnTo>
                    <a:lnTo>
                      <a:pt x="362" y="35"/>
                    </a:lnTo>
                    <a:lnTo>
                      <a:pt x="267" y="113"/>
                    </a:lnTo>
                    <a:lnTo>
                      <a:pt x="168" y="70"/>
                    </a:lnTo>
                    <a:lnTo>
                      <a:pt x="63" y="142"/>
                    </a:lnTo>
                    <a:lnTo>
                      <a:pt x="17" y="97"/>
                    </a:lnTo>
                    <a:lnTo>
                      <a:pt x="17" y="218"/>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0" name="îŝḷïďé">
                <a:extLst>
                  <a:ext uri="{FF2B5EF4-FFF2-40B4-BE49-F238E27FC236}">
                    <a16:creationId xmlns:a16="http://schemas.microsoft.com/office/drawing/2014/main" id="{B238619C-4F89-4316-9AE6-11B9AF982DE4}"/>
                  </a:ext>
                </a:extLst>
              </p:cNvPr>
              <p:cNvSpPr/>
              <p:nvPr/>
            </p:nvSpPr>
            <p:spPr bwMode="auto">
              <a:xfrm>
                <a:off x="8064501" y="3536950"/>
                <a:ext cx="104775" cy="1047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1" name="íšḷîḓê">
                <a:extLst>
                  <a:ext uri="{FF2B5EF4-FFF2-40B4-BE49-F238E27FC236}">
                    <a16:creationId xmlns:a16="http://schemas.microsoft.com/office/drawing/2014/main" id="{24DA7498-043E-409B-90A6-DF53BE51AAE6}"/>
                  </a:ext>
                </a:extLst>
              </p:cNvPr>
              <p:cNvSpPr/>
              <p:nvPr/>
            </p:nvSpPr>
            <p:spPr bwMode="auto">
              <a:xfrm>
                <a:off x="8050213" y="3524250"/>
                <a:ext cx="133350" cy="131763"/>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24 h 118"/>
                  <a:gd name="T12" fmla="*/ 24 w 118"/>
                  <a:gd name="T13" fmla="*/ 59 h 118"/>
                  <a:gd name="T14" fmla="*/ 59 w 118"/>
                  <a:gd name="T15" fmla="*/ 94 h 118"/>
                  <a:gd name="T16" fmla="*/ 94 w 118"/>
                  <a:gd name="T17" fmla="*/ 59 h 118"/>
                  <a:gd name="T18" fmla="*/ 59 w 118"/>
                  <a:gd name="T19"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2" y="0"/>
                      <a:pt x="118" y="26"/>
                      <a:pt x="118" y="59"/>
                    </a:cubicBezTo>
                    <a:cubicBezTo>
                      <a:pt x="118" y="92"/>
                      <a:pt x="92" y="118"/>
                      <a:pt x="59" y="118"/>
                    </a:cubicBezTo>
                    <a:close/>
                    <a:moveTo>
                      <a:pt x="59" y="24"/>
                    </a:moveTo>
                    <a:cubicBezTo>
                      <a:pt x="40" y="24"/>
                      <a:pt x="24" y="40"/>
                      <a:pt x="24" y="59"/>
                    </a:cubicBezTo>
                    <a:cubicBezTo>
                      <a:pt x="24" y="78"/>
                      <a:pt x="40" y="94"/>
                      <a:pt x="59" y="94"/>
                    </a:cubicBezTo>
                    <a:cubicBezTo>
                      <a:pt x="78" y="94"/>
                      <a:pt x="94" y="78"/>
                      <a:pt x="94" y="59"/>
                    </a:cubicBezTo>
                    <a:cubicBezTo>
                      <a:pt x="94" y="40"/>
                      <a:pt x="78" y="24"/>
                      <a:pt x="59" y="24"/>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2" name="íṩļïďe">
                <a:extLst>
                  <a:ext uri="{FF2B5EF4-FFF2-40B4-BE49-F238E27FC236}">
                    <a16:creationId xmlns:a16="http://schemas.microsoft.com/office/drawing/2014/main" id="{D59B8239-7DC5-4FCA-B1C0-33BD48F91356}"/>
                  </a:ext>
                </a:extLst>
              </p:cNvPr>
              <p:cNvSpPr/>
              <p:nvPr/>
            </p:nvSpPr>
            <p:spPr bwMode="auto">
              <a:xfrm>
                <a:off x="7885113" y="3359150"/>
                <a:ext cx="104775" cy="1047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3" name="î$ļiḓê">
                <a:extLst>
                  <a:ext uri="{FF2B5EF4-FFF2-40B4-BE49-F238E27FC236}">
                    <a16:creationId xmlns:a16="http://schemas.microsoft.com/office/drawing/2014/main" id="{880BB218-B6BF-4ADE-B3DA-0D741F436C02}"/>
                  </a:ext>
                </a:extLst>
              </p:cNvPr>
              <p:cNvSpPr/>
              <p:nvPr/>
            </p:nvSpPr>
            <p:spPr bwMode="auto">
              <a:xfrm>
                <a:off x="7872413" y="3344863"/>
                <a:ext cx="131763" cy="131763"/>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24 h 118"/>
                  <a:gd name="T12" fmla="*/ 24 w 118"/>
                  <a:gd name="T13" fmla="*/ 59 h 118"/>
                  <a:gd name="T14" fmla="*/ 59 w 118"/>
                  <a:gd name="T15" fmla="*/ 94 h 118"/>
                  <a:gd name="T16" fmla="*/ 94 w 118"/>
                  <a:gd name="T17" fmla="*/ 59 h 118"/>
                  <a:gd name="T18" fmla="*/ 59 w 118"/>
                  <a:gd name="T19"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2" y="0"/>
                      <a:pt x="118" y="26"/>
                      <a:pt x="118" y="59"/>
                    </a:cubicBezTo>
                    <a:cubicBezTo>
                      <a:pt x="118" y="92"/>
                      <a:pt x="92" y="118"/>
                      <a:pt x="59" y="118"/>
                    </a:cubicBezTo>
                    <a:close/>
                    <a:moveTo>
                      <a:pt x="59" y="24"/>
                    </a:moveTo>
                    <a:cubicBezTo>
                      <a:pt x="40" y="24"/>
                      <a:pt x="24" y="40"/>
                      <a:pt x="24" y="59"/>
                    </a:cubicBezTo>
                    <a:cubicBezTo>
                      <a:pt x="24" y="78"/>
                      <a:pt x="40" y="94"/>
                      <a:pt x="59" y="94"/>
                    </a:cubicBezTo>
                    <a:cubicBezTo>
                      <a:pt x="78" y="94"/>
                      <a:pt x="94" y="78"/>
                      <a:pt x="94" y="59"/>
                    </a:cubicBezTo>
                    <a:cubicBezTo>
                      <a:pt x="94" y="40"/>
                      <a:pt x="78" y="24"/>
                      <a:pt x="59" y="24"/>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4" name="íşļïdé">
                <a:extLst>
                  <a:ext uri="{FF2B5EF4-FFF2-40B4-BE49-F238E27FC236}">
                    <a16:creationId xmlns:a16="http://schemas.microsoft.com/office/drawing/2014/main" id="{36E57B49-A30C-4C0C-AE1D-A52E2977BF9F}"/>
                  </a:ext>
                </a:extLst>
              </p:cNvPr>
              <p:cNvSpPr/>
              <p:nvPr/>
            </p:nvSpPr>
            <p:spPr bwMode="auto">
              <a:xfrm>
                <a:off x="7885113" y="3359150"/>
                <a:ext cx="287338" cy="285750"/>
              </a:xfrm>
              <a:custGeom>
                <a:avLst/>
                <a:gdLst>
                  <a:gd name="T0" fmla="*/ 0 w 181"/>
                  <a:gd name="T1" fmla="*/ 180 h 180"/>
                  <a:gd name="T2" fmla="*/ 181 w 181"/>
                  <a:gd name="T3" fmla="*/ 0 h 180"/>
                  <a:gd name="T4" fmla="*/ 0 w 181"/>
                  <a:gd name="T5" fmla="*/ 180 h 180"/>
                </a:gdLst>
                <a:ahLst/>
                <a:cxnLst>
                  <a:cxn ang="0">
                    <a:pos x="T0" y="T1"/>
                  </a:cxn>
                  <a:cxn ang="0">
                    <a:pos x="T2" y="T3"/>
                  </a:cxn>
                  <a:cxn ang="0">
                    <a:pos x="T4" y="T5"/>
                  </a:cxn>
                </a:cxnLst>
                <a:rect l="0" t="0" r="r" b="b"/>
                <a:pathLst>
                  <a:path w="181" h="180">
                    <a:moveTo>
                      <a:pt x="0" y="180"/>
                    </a:moveTo>
                    <a:lnTo>
                      <a:pt x="181" y="0"/>
                    </a:lnTo>
                    <a:lnTo>
                      <a:pt x="0"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65" name="îsḻiḍè">
                <a:extLst>
                  <a:ext uri="{FF2B5EF4-FFF2-40B4-BE49-F238E27FC236}">
                    <a16:creationId xmlns:a16="http://schemas.microsoft.com/office/drawing/2014/main" id="{6727BED1-4C07-4C24-9DAF-F20AC0462723}"/>
                  </a:ext>
                </a:extLst>
              </p:cNvPr>
              <p:cNvSpPr/>
              <p:nvPr/>
            </p:nvSpPr>
            <p:spPr bwMode="auto">
              <a:xfrm>
                <a:off x="7877176" y="3349625"/>
                <a:ext cx="303213" cy="303213"/>
              </a:xfrm>
              <a:custGeom>
                <a:avLst/>
                <a:gdLst>
                  <a:gd name="T0" fmla="*/ 11 w 191"/>
                  <a:gd name="T1" fmla="*/ 191 h 191"/>
                  <a:gd name="T2" fmla="*/ 0 w 191"/>
                  <a:gd name="T3" fmla="*/ 180 h 191"/>
                  <a:gd name="T4" fmla="*/ 180 w 191"/>
                  <a:gd name="T5" fmla="*/ 0 h 191"/>
                  <a:gd name="T6" fmla="*/ 191 w 191"/>
                  <a:gd name="T7" fmla="*/ 11 h 191"/>
                  <a:gd name="T8" fmla="*/ 11 w 191"/>
                  <a:gd name="T9" fmla="*/ 191 h 191"/>
                </a:gdLst>
                <a:ahLst/>
                <a:cxnLst>
                  <a:cxn ang="0">
                    <a:pos x="T0" y="T1"/>
                  </a:cxn>
                  <a:cxn ang="0">
                    <a:pos x="T2" y="T3"/>
                  </a:cxn>
                  <a:cxn ang="0">
                    <a:pos x="T4" y="T5"/>
                  </a:cxn>
                  <a:cxn ang="0">
                    <a:pos x="T6" y="T7"/>
                  </a:cxn>
                  <a:cxn ang="0">
                    <a:pos x="T8" y="T9"/>
                  </a:cxn>
                </a:cxnLst>
                <a:rect l="0" t="0" r="r" b="b"/>
                <a:pathLst>
                  <a:path w="191" h="191">
                    <a:moveTo>
                      <a:pt x="11" y="191"/>
                    </a:moveTo>
                    <a:lnTo>
                      <a:pt x="0" y="180"/>
                    </a:lnTo>
                    <a:lnTo>
                      <a:pt x="180" y="0"/>
                    </a:lnTo>
                    <a:lnTo>
                      <a:pt x="191" y="11"/>
                    </a:lnTo>
                    <a:lnTo>
                      <a:pt x="11" y="191"/>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grpSp>
          <p:nvGrpSpPr>
            <p:cNvPr id="12" name="işḷîḋê">
              <a:extLst>
                <a:ext uri="{FF2B5EF4-FFF2-40B4-BE49-F238E27FC236}">
                  <a16:creationId xmlns:a16="http://schemas.microsoft.com/office/drawing/2014/main" id="{A55EC46F-71EB-4E28-827D-9205217BB6C5}"/>
                </a:ext>
              </a:extLst>
            </p:cNvPr>
            <p:cNvGrpSpPr/>
            <p:nvPr/>
          </p:nvGrpSpPr>
          <p:grpSpPr>
            <a:xfrm>
              <a:off x="5186614" y="4857012"/>
              <a:ext cx="1593850" cy="554037"/>
              <a:chOff x="2336800" y="976313"/>
              <a:chExt cx="1593850" cy="554037"/>
            </a:xfrm>
          </p:grpSpPr>
          <p:sp>
            <p:nvSpPr>
              <p:cNvPr id="35" name="íṡļïdè">
                <a:extLst>
                  <a:ext uri="{FF2B5EF4-FFF2-40B4-BE49-F238E27FC236}">
                    <a16:creationId xmlns:a16="http://schemas.microsoft.com/office/drawing/2014/main" id="{11BAB0CF-AE7C-45D3-9BE7-2C8DFBC06546}"/>
                  </a:ext>
                </a:extLst>
              </p:cNvPr>
              <p:cNvSpPr txBox="1"/>
              <p:nvPr/>
            </p:nvSpPr>
            <p:spPr>
              <a:xfrm>
                <a:off x="2336800" y="976313"/>
                <a:ext cx="902811" cy="280986"/>
              </a:xfrm>
              <a:prstGeom prst="rect">
                <a:avLst/>
              </a:prstGeom>
              <a:noFill/>
            </p:spPr>
            <p:txBody>
              <a:bodyPr wrap="square" lIns="91440" tIns="45720" rIns="91440" bIns="45720" rtlCol="0">
                <a:prstTxWarp prst="textPlain">
                  <a:avLst/>
                </a:prstTxWarp>
                <a:normAutofit fontScale="77500" lnSpcReduction="20000"/>
              </a:bodyPr>
              <a:lstStyle/>
              <a:p>
                <a:r>
                  <a:rPr lang="en-US" altLang="zh-CN" dirty="0">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PROJECT</a:t>
                </a:r>
                <a:endParaRPr lang="zh-CN" altLang="en-US" dirty="0">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6" name="i$líḍé">
                <a:extLst>
                  <a:ext uri="{FF2B5EF4-FFF2-40B4-BE49-F238E27FC236}">
                    <a16:creationId xmlns:a16="http://schemas.microsoft.com/office/drawing/2014/main" id="{38B61DD2-8A39-45B4-A8E8-410F3C45EBB0}"/>
                  </a:ext>
                </a:extLst>
              </p:cNvPr>
              <p:cNvSpPr txBox="1"/>
              <p:nvPr/>
            </p:nvSpPr>
            <p:spPr>
              <a:xfrm>
                <a:off x="2336800" y="1289510"/>
                <a:ext cx="563563" cy="228913"/>
              </a:xfrm>
              <a:prstGeom prst="rect">
                <a:avLst/>
              </a:prstGeom>
              <a:noFill/>
            </p:spPr>
            <p:txBody>
              <a:bodyPr wrap="square" lIns="91440" tIns="45720" rIns="91440" bIns="45720" rtlCol="0">
                <a:prstTxWarp prst="textPlain">
                  <a:avLst/>
                </a:prstTxWarp>
                <a:normAutofit fontScale="62500" lnSpcReduction="20000"/>
              </a:bodyPr>
              <a:lstStyle/>
              <a:p>
                <a:r>
                  <a:rPr lang="en-US" altLang="zh-CN" dirty="0">
                    <a:solidFill>
                      <a:schemeClr val="accent1">
                        <a:lumMod val="60000"/>
                        <a:lumOff val="40000"/>
                      </a:schemeClr>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PLAN</a:t>
                </a:r>
                <a:endParaRPr lang="zh-CN" altLang="en-US" dirty="0">
                  <a:solidFill>
                    <a:schemeClr val="accent1">
                      <a:lumMod val="60000"/>
                      <a:lumOff val="40000"/>
                    </a:schemeClr>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7" name="íṩḻîḋe">
                <a:extLst>
                  <a:ext uri="{FF2B5EF4-FFF2-40B4-BE49-F238E27FC236}">
                    <a16:creationId xmlns:a16="http://schemas.microsoft.com/office/drawing/2014/main" id="{90DAB71B-FB06-4842-A4B0-72A5D46083F7}"/>
                  </a:ext>
                </a:extLst>
              </p:cNvPr>
              <p:cNvSpPr txBox="1"/>
              <p:nvPr/>
            </p:nvSpPr>
            <p:spPr>
              <a:xfrm>
                <a:off x="2955925" y="1285240"/>
                <a:ext cx="463549" cy="237452"/>
              </a:xfrm>
              <a:prstGeom prst="rect">
                <a:avLst/>
              </a:prstGeom>
              <a:noFill/>
            </p:spPr>
            <p:txBody>
              <a:bodyPr wrap="square" lIns="91440" tIns="45720" rIns="91440" bIns="45720" rtlCol="0">
                <a:prstTxWarp prst="textPlain">
                  <a:avLst/>
                </a:prstTxWarp>
                <a:normAutofit fontScale="47500" lnSpcReduction="20000"/>
              </a:bodyPr>
              <a:lstStyle/>
              <a:p>
                <a:r>
                  <a:rPr lang="en-US" altLang="zh-CN" dirty="0">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2030</a:t>
                </a:r>
                <a:endParaRPr lang="zh-CN" altLang="en-US" dirty="0">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8" name="îṩ1ïḑe">
                <a:extLst>
                  <a:ext uri="{FF2B5EF4-FFF2-40B4-BE49-F238E27FC236}">
                    <a16:creationId xmlns:a16="http://schemas.microsoft.com/office/drawing/2014/main" id="{ED1A5670-A51B-4D9A-835D-3F78C91860F5}"/>
                  </a:ext>
                </a:extLst>
              </p:cNvPr>
              <p:cNvSpPr/>
              <p:nvPr/>
            </p:nvSpPr>
            <p:spPr>
              <a:xfrm>
                <a:off x="3289300" y="981075"/>
                <a:ext cx="641350" cy="53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9" name="ïṣḷidé">
                <a:extLst>
                  <a:ext uri="{FF2B5EF4-FFF2-40B4-BE49-F238E27FC236}">
                    <a16:creationId xmlns:a16="http://schemas.microsoft.com/office/drawing/2014/main" id="{3FAB80BE-8B11-40B9-BE56-E40DF6A82BE3}"/>
                  </a:ext>
                </a:extLst>
              </p:cNvPr>
              <p:cNvSpPr/>
              <p:nvPr/>
            </p:nvSpPr>
            <p:spPr>
              <a:xfrm>
                <a:off x="3289300" y="1081405"/>
                <a:ext cx="641350" cy="53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0" name="ïś1íḑè">
                <a:extLst>
                  <a:ext uri="{FF2B5EF4-FFF2-40B4-BE49-F238E27FC236}">
                    <a16:creationId xmlns:a16="http://schemas.microsoft.com/office/drawing/2014/main" id="{C288FFB5-E276-45D4-9C29-8E801A13C2E3}"/>
                  </a:ext>
                </a:extLst>
              </p:cNvPr>
              <p:cNvSpPr/>
              <p:nvPr/>
            </p:nvSpPr>
            <p:spPr>
              <a:xfrm>
                <a:off x="3289300" y="1181735"/>
                <a:ext cx="641350" cy="53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1" name="íš1idè">
                <a:extLst>
                  <a:ext uri="{FF2B5EF4-FFF2-40B4-BE49-F238E27FC236}">
                    <a16:creationId xmlns:a16="http://schemas.microsoft.com/office/drawing/2014/main" id="{9D8F6335-8B37-4EBB-88B5-C2997D2FB29E}"/>
                  </a:ext>
                </a:extLst>
              </p:cNvPr>
              <p:cNvSpPr/>
              <p:nvPr/>
            </p:nvSpPr>
            <p:spPr>
              <a:xfrm>
                <a:off x="3470274" y="1282065"/>
                <a:ext cx="460375" cy="47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2" name="îşļïḑé">
                <a:extLst>
                  <a:ext uri="{FF2B5EF4-FFF2-40B4-BE49-F238E27FC236}">
                    <a16:creationId xmlns:a16="http://schemas.microsoft.com/office/drawing/2014/main" id="{3E1C78B7-4027-440D-B48F-487A5D36CDEB}"/>
                  </a:ext>
                </a:extLst>
              </p:cNvPr>
              <p:cNvSpPr/>
              <p:nvPr/>
            </p:nvSpPr>
            <p:spPr>
              <a:xfrm>
                <a:off x="3470274" y="1382395"/>
                <a:ext cx="460375" cy="47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3" name="ïsḻïḍê">
                <a:extLst>
                  <a:ext uri="{FF2B5EF4-FFF2-40B4-BE49-F238E27FC236}">
                    <a16:creationId xmlns:a16="http://schemas.microsoft.com/office/drawing/2014/main" id="{B26A3483-BAE0-4E0C-8E75-DCFB751D5BBA}"/>
                  </a:ext>
                </a:extLst>
              </p:cNvPr>
              <p:cNvSpPr/>
              <p:nvPr/>
            </p:nvSpPr>
            <p:spPr>
              <a:xfrm>
                <a:off x="3470274" y="1482725"/>
                <a:ext cx="460375" cy="47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sp>
          <p:nvSpPr>
            <p:cNvPr id="13" name="íṩḻîďè">
              <a:extLst>
                <a:ext uri="{FF2B5EF4-FFF2-40B4-BE49-F238E27FC236}">
                  <a16:creationId xmlns:a16="http://schemas.microsoft.com/office/drawing/2014/main" id="{126A609E-3A13-483A-A305-F00E22405677}"/>
                </a:ext>
              </a:extLst>
            </p:cNvPr>
            <p:cNvSpPr/>
            <p:nvPr/>
          </p:nvSpPr>
          <p:spPr bwMode="auto">
            <a:xfrm>
              <a:off x="7853689" y="1576135"/>
              <a:ext cx="1501523" cy="459220"/>
            </a:xfrm>
            <a:prstGeom prst="roundRect">
              <a:avLst>
                <a:gd name="adj" fmla="val 14047"/>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77500" lnSpcReduction="20000"/>
            </a:bodyPr>
            <a:lstStyle/>
            <a:p>
              <a:r>
                <a:rPr lang="en-US" altLang="zh-CN" sz="1600" b="1" dirty="0">
                  <a:solidFill>
                    <a:schemeClr val="bg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Select Algorithm</a:t>
              </a:r>
            </a:p>
          </p:txBody>
        </p:sp>
        <p:sp>
          <p:nvSpPr>
            <p:cNvPr id="20" name="îşlîḑe">
              <a:extLst>
                <a:ext uri="{FF2B5EF4-FFF2-40B4-BE49-F238E27FC236}">
                  <a16:creationId xmlns:a16="http://schemas.microsoft.com/office/drawing/2014/main" id="{1CB9731A-9D29-40EE-A509-9FEF9A839A83}"/>
                </a:ext>
              </a:extLst>
            </p:cNvPr>
            <p:cNvSpPr/>
            <p:nvPr/>
          </p:nvSpPr>
          <p:spPr>
            <a:xfrm>
              <a:off x="7853689" y="2201793"/>
              <a:ext cx="3705706" cy="1472831"/>
            </a:xfrm>
            <a:prstGeom prst="snip2SameRect">
              <a:avLst>
                <a:gd name="adj1" fmla="val 0"/>
                <a:gd name="adj2" fmla="val 0"/>
              </a:avLst>
            </a:prstGeom>
            <a:ln>
              <a:noFill/>
            </a:ln>
          </p:spPr>
          <p:txBody>
            <a:bodyPr wrap="square" lIns="91440" tIns="45720" rIns="91440" bIns="45720" anchor="t">
              <a:normAutofit fontScale="70000" lnSpcReduction="20000"/>
            </a:bodyPr>
            <a:lstStyle/>
            <a:p>
              <a:pPr>
                <a:lnSpc>
                  <a:spcPct val="170000"/>
                </a:lnSpc>
                <a:spcBef>
                  <a:spcPct val="0"/>
                </a:spcBef>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random forest, It can reduce errors, handle large amount of data and the effect of outliers is small. And we also changed the validation set size and hyperparameters to find the higher accuracy. </a:t>
              </a:r>
              <a:endParaRPr lang="zh-CN" altLang="en-US" sz="12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21" name="îSḻídè">
              <a:extLst>
                <a:ext uri="{FF2B5EF4-FFF2-40B4-BE49-F238E27FC236}">
                  <a16:creationId xmlns:a16="http://schemas.microsoft.com/office/drawing/2014/main" id="{935416E6-3C6E-44AE-B58F-EF0FFB591C99}"/>
                </a:ext>
              </a:extLst>
            </p:cNvPr>
            <p:cNvSpPr/>
            <p:nvPr/>
          </p:nvSpPr>
          <p:spPr bwMode="auto">
            <a:xfrm>
              <a:off x="8032349" y="4046637"/>
              <a:ext cx="1674193" cy="482988"/>
            </a:xfrm>
            <a:prstGeom prst="roundRect">
              <a:avLst>
                <a:gd name="adj" fmla="val 14047"/>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r>
                <a:rPr lang="en-US" altLang="zh-CN" sz="1600" b="1" dirty="0">
                  <a:solidFill>
                    <a:schemeClr val="bg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Export Model</a:t>
              </a:r>
            </a:p>
          </p:txBody>
        </p:sp>
        <p:sp>
          <p:nvSpPr>
            <p:cNvPr id="22" name="ïṩľîḋé">
              <a:extLst>
                <a:ext uri="{FF2B5EF4-FFF2-40B4-BE49-F238E27FC236}">
                  <a16:creationId xmlns:a16="http://schemas.microsoft.com/office/drawing/2014/main" id="{1C85CC22-9262-4171-82EA-26CF97F544DC}"/>
                </a:ext>
              </a:extLst>
            </p:cNvPr>
            <p:cNvSpPr/>
            <p:nvPr/>
          </p:nvSpPr>
          <p:spPr>
            <a:xfrm>
              <a:off x="7939659" y="4729948"/>
              <a:ext cx="3705706" cy="1161540"/>
            </a:xfrm>
            <a:prstGeom prst="snip2SameRect">
              <a:avLst>
                <a:gd name="adj1" fmla="val 0"/>
                <a:gd name="adj2" fmla="val 0"/>
              </a:avLst>
            </a:prstGeom>
            <a:ln>
              <a:noFill/>
            </a:ln>
          </p:spPr>
          <p:txBody>
            <a:bodyPr wrap="square" lIns="91440" tIns="45720" rIns="91440" bIns="45720" anchor="t">
              <a:normAutofit fontScale="85000" lnSpcReduction="10000"/>
            </a:bodyPr>
            <a:lstStyle/>
            <a:p>
              <a:pPr>
                <a:lnSpc>
                  <a:spcPct val="170000"/>
                </a:lnSpc>
                <a:spcBef>
                  <a:spcPct val="0"/>
                </a:spcBef>
              </a:pPr>
              <a:r>
                <a:rPr lang="en-US" altLang="zh-CN" sz="1800" dirty="0">
                  <a:effectLst/>
                  <a:latin typeface="等线" panose="02010600030101010101" pitchFamily="2" charset="-122"/>
                  <a:cs typeface="Times New Roman" panose="02020603050405020304" pitchFamily="18" charset="0"/>
                </a:rPr>
                <a:t>Finally, we export the model by using pickle. It is a kind of file to store the result of model.</a:t>
              </a:r>
              <a:endParaRPr lang="zh-CN" altLang="en-US" sz="12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cxnSp>
          <p:nvCxnSpPr>
            <p:cNvPr id="25" name="直接连接符 24">
              <a:extLst>
                <a:ext uri="{FF2B5EF4-FFF2-40B4-BE49-F238E27FC236}">
                  <a16:creationId xmlns:a16="http://schemas.microsoft.com/office/drawing/2014/main" id="{A3296C37-45AC-438E-A002-E0E28942CFB5}"/>
                </a:ext>
              </a:extLst>
            </p:cNvPr>
            <p:cNvCxnSpPr>
              <a:cxnSpLocks/>
            </p:cNvCxnSpPr>
            <p:nvPr/>
          </p:nvCxnSpPr>
          <p:spPr>
            <a:xfrm>
              <a:off x="8013473" y="3817544"/>
              <a:ext cx="338613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7" name="îşḻïḍe">
              <a:extLst>
                <a:ext uri="{FF2B5EF4-FFF2-40B4-BE49-F238E27FC236}">
                  <a16:creationId xmlns:a16="http://schemas.microsoft.com/office/drawing/2014/main" id="{F60E8035-85D6-4600-8512-659838E9EFB5}"/>
                </a:ext>
              </a:extLst>
            </p:cNvPr>
            <p:cNvSpPr/>
            <p:nvPr/>
          </p:nvSpPr>
          <p:spPr bwMode="auto">
            <a:xfrm>
              <a:off x="736108" y="1596081"/>
              <a:ext cx="1620000" cy="348422"/>
            </a:xfrm>
            <a:prstGeom prst="roundRect">
              <a:avLst>
                <a:gd name="adj" fmla="val 14047"/>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r>
                <a:rPr lang="en-US" altLang="zh-CN" sz="1600" b="1" dirty="0">
                  <a:solidFill>
                    <a:schemeClr val="bg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Data Analysis</a:t>
              </a:r>
            </a:p>
          </p:txBody>
        </p:sp>
        <p:sp>
          <p:nvSpPr>
            <p:cNvPr id="28" name="işľîḋé">
              <a:extLst>
                <a:ext uri="{FF2B5EF4-FFF2-40B4-BE49-F238E27FC236}">
                  <a16:creationId xmlns:a16="http://schemas.microsoft.com/office/drawing/2014/main" id="{9D55B7B4-9C06-4FD6-8634-0EB17F03085C}"/>
                </a:ext>
              </a:extLst>
            </p:cNvPr>
            <p:cNvSpPr/>
            <p:nvPr/>
          </p:nvSpPr>
          <p:spPr>
            <a:xfrm>
              <a:off x="686060" y="2106056"/>
              <a:ext cx="3434248" cy="1753373"/>
            </a:xfrm>
            <a:prstGeom prst="snip2SameRect">
              <a:avLst>
                <a:gd name="adj1" fmla="val 0"/>
                <a:gd name="adj2" fmla="val 0"/>
              </a:avLst>
            </a:prstGeom>
            <a:ln>
              <a:noFill/>
            </a:ln>
          </p:spPr>
          <p:txBody>
            <a:bodyPr wrap="square" anchor="t">
              <a:normAutofit fontScale="92500"/>
            </a:bodyPr>
            <a:lstStyle/>
            <a:p>
              <a:pPr>
                <a:lnSpc>
                  <a:spcPct val="170000"/>
                </a:lnSpc>
                <a:spcBef>
                  <a:spcPct val="0"/>
                </a:spcBef>
              </a:pPr>
              <a:r>
                <a:rPr lang="en-US" altLang="zh-CN" sz="1400" dirty="0">
                  <a:effectLst/>
                  <a:latin typeface="等线" panose="02010600030101010101" pitchFamily="2" charset="-122"/>
                  <a:cs typeface="Times New Roman" panose="02020603050405020304" pitchFamily="18" charset="0"/>
                </a:rPr>
                <a:t>First, we used the crawler to get the renting house information from </a:t>
              </a:r>
              <a:r>
                <a:rPr lang="en-US" altLang="zh-CN" sz="1400" dirty="0" err="1">
                  <a:effectLst/>
                  <a:latin typeface="等线" panose="02010600030101010101" pitchFamily="2" charset="-122"/>
                  <a:cs typeface="Times New Roman" panose="02020603050405020304" pitchFamily="18" charset="0"/>
                </a:rPr>
                <a:t>Beike</a:t>
              </a:r>
              <a:r>
                <a:rPr lang="en-US" altLang="zh-CN" sz="1400" dirty="0">
                  <a:effectLst/>
                  <a:latin typeface="等线" panose="02010600030101010101" pitchFamily="2" charset="-122"/>
                  <a:cs typeface="Times New Roman" panose="02020603050405020304" pitchFamily="18" charset="0"/>
                </a:rPr>
                <a:t>, about 30000 in Beijing. Then, we also do some data processing and feature encoding..</a:t>
              </a:r>
              <a:endParaRPr lang="zh-CN" altLang="en-US" sz="1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1" name="íŝļíďè">
              <a:extLst>
                <a:ext uri="{FF2B5EF4-FFF2-40B4-BE49-F238E27FC236}">
                  <a16:creationId xmlns:a16="http://schemas.microsoft.com/office/drawing/2014/main" id="{23CE1C5A-43BF-431E-AACE-07C9CD6853A4}"/>
                </a:ext>
              </a:extLst>
            </p:cNvPr>
            <p:cNvSpPr/>
            <p:nvPr/>
          </p:nvSpPr>
          <p:spPr bwMode="auto">
            <a:xfrm>
              <a:off x="686059" y="4073132"/>
              <a:ext cx="1684278" cy="363483"/>
            </a:xfrm>
            <a:prstGeom prst="roundRect">
              <a:avLst>
                <a:gd name="adj" fmla="val 14047"/>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r>
                <a:rPr lang="en-US" altLang="zh-CN" sz="1600" b="1" dirty="0">
                  <a:solidFill>
                    <a:schemeClr val="bg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Performance</a:t>
              </a:r>
            </a:p>
          </p:txBody>
        </p:sp>
        <p:sp>
          <p:nvSpPr>
            <p:cNvPr id="32" name="iṥ1ïďe">
              <a:extLst>
                <a:ext uri="{FF2B5EF4-FFF2-40B4-BE49-F238E27FC236}">
                  <a16:creationId xmlns:a16="http://schemas.microsoft.com/office/drawing/2014/main" id="{2F709ABE-BF2C-4712-94EE-A1546171CD13}"/>
                </a:ext>
              </a:extLst>
            </p:cNvPr>
            <p:cNvSpPr/>
            <p:nvPr/>
          </p:nvSpPr>
          <p:spPr>
            <a:xfrm>
              <a:off x="589299" y="4436615"/>
              <a:ext cx="3551082" cy="659219"/>
            </a:xfrm>
            <a:prstGeom prst="snip2SameRect">
              <a:avLst>
                <a:gd name="adj1" fmla="val 0"/>
                <a:gd name="adj2" fmla="val 0"/>
              </a:avLst>
            </a:prstGeom>
            <a:ln>
              <a:noFill/>
            </a:ln>
          </p:spPr>
          <p:txBody>
            <a:bodyPr wrap="square" anchor="t">
              <a:normAutofit/>
            </a:bodyPr>
            <a:lstStyle/>
            <a:p>
              <a:pPr>
                <a:lnSpc>
                  <a:spcPct val="170000"/>
                </a:lnSpc>
                <a:spcBef>
                  <a:spcPct val="0"/>
                </a:spcBef>
              </a:pPr>
              <a:endParaRPr lang="zh-CN" altLang="en-US" sz="1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cxnSp>
          <p:nvCxnSpPr>
            <p:cNvPr id="34" name="直接连接符 33">
              <a:extLst>
                <a:ext uri="{FF2B5EF4-FFF2-40B4-BE49-F238E27FC236}">
                  <a16:creationId xmlns:a16="http://schemas.microsoft.com/office/drawing/2014/main" id="{DE6769A5-3953-4A2E-9B67-C1F17E0EE168}"/>
                </a:ext>
              </a:extLst>
            </p:cNvPr>
            <p:cNvCxnSpPr>
              <a:cxnSpLocks/>
            </p:cNvCxnSpPr>
            <p:nvPr/>
          </p:nvCxnSpPr>
          <p:spPr>
            <a:xfrm>
              <a:off x="589299" y="3870389"/>
              <a:ext cx="3357563"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95373206-F29D-44F9-9FFA-E62CCF8D1846}"/>
              </a:ext>
            </a:extLst>
          </p:cNvPr>
          <p:cNvSpPr txBox="1"/>
          <p:nvPr/>
        </p:nvSpPr>
        <p:spPr>
          <a:xfrm>
            <a:off x="908650" y="4376040"/>
            <a:ext cx="3531533" cy="1661993"/>
          </a:xfrm>
          <a:prstGeom prst="rect">
            <a:avLst/>
          </a:prstGeom>
          <a:noFill/>
        </p:spPr>
        <p:txBody>
          <a:bodyPr wrap="square" rtlCol="0">
            <a:spAutoFit/>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Finally, we found that random forest has the highest accuracy with 0.89, if the accepted error is 40%. The  accuracy field is around 60%-140%.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200" dirty="0">
              <a:latin typeface="Open Sans" panose="020B0606030504020204"/>
            </a:endParaRPr>
          </a:p>
        </p:txBody>
      </p:sp>
    </p:spTree>
    <p:extLst>
      <p:ext uri="{BB962C8B-B14F-4D97-AF65-F5344CB8AC3E}">
        <p14:creationId xmlns:p14="http://schemas.microsoft.com/office/powerpoint/2010/main" val="4093910183"/>
      </p:ext>
    </p:extLst>
  </p:cSld>
  <p:clrMapOvr>
    <a:masterClrMapping/>
  </p:clrMapOvr>
  <mc:AlternateContent xmlns:mc="http://schemas.openxmlformats.org/markup-compatibility/2006" xmlns:p14="http://schemas.microsoft.com/office/powerpoint/2010/main">
    <mc:Choice Requires="p14">
      <p:transition spd="slow" p14:dur="1250" advTm="57357">
        <p14:flip dir="r"/>
      </p:transition>
    </mc:Choice>
    <mc:Fallback xmlns="">
      <p:transition spd="slow" advTm="5735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034E78D-6CB8-4728-8D2E-D2DA8E460BE0}"/>
              </a:ext>
            </a:extLst>
          </p:cNvPr>
          <p:cNvGrpSpPr/>
          <p:nvPr/>
        </p:nvGrpSpPr>
        <p:grpSpPr>
          <a:xfrm>
            <a:off x="433688" y="212922"/>
            <a:ext cx="4287601" cy="1093364"/>
            <a:chOff x="504808" y="294202"/>
            <a:chExt cx="4162793" cy="1036320"/>
          </a:xfrm>
        </p:grpSpPr>
        <p:grpSp>
          <p:nvGrpSpPr>
            <p:cNvPr id="5" name="组合 4">
              <a:extLst>
                <a:ext uri="{FF2B5EF4-FFF2-40B4-BE49-F238E27FC236}">
                  <a16:creationId xmlns:a16="http://schemas.microsoft.com/office/drawing/2014/main" id="{25001ADC-A0B8-4B16-A7A2-E3263081B89D}"/>
                </a:ext>
              </a:extLst>
            </p:cNvPr>
            <p:cNvGrpSpPr/>
            <p:nvPr/>
          </p:nvGrpSpPr>
          <p:grpSpPr>
            <a:xfrm>
              <a:off x="504808" y="294202"/>
              <a:ext cx="1057243" cy="1036320"/>
              <a:chOff x="2597768" y="0"/>
              <a:chExt cx="6996463" cy="6858000"/>
            </a:xfrm>
          </p:grpSpPr>
          <p:pic>
            <p:nvPicPr>
              <p:cNvPr id="7" name="图片 6">
                <a:extLst>
                  <a:ext uri="{FF2B5EF4-FFF2-40B4-BE49-F238E27FC236}">
                    <a16:creationId xmlns:a16="http://schemas.microsoft.com/office/drawing/2014/main" id="{BD8BB134-5A2C-4467-AAA8-BE5BA46E4E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7768" y="0"/>
                <a:ext cx="6996463" cy="6858000"/>
              </a:xfrm>
              <a:prstGeom prst="rect">
                <a:avLst/>
              </a:prstGeom>
              <a:effectLst>
                <a:outerShdw blurRad="63500" sx="102000" sy="102000" algn="ctr" rotWithShape="0">
                  <a:prstClr val="black">
                    <a:alpha val="40000"/>
                  </a:prstClr>
                </a:outerShdw>
              </a:effectLst>
            </p:spPr>
          </p:pic>
          <p:sp>
            <p:nvSpPr>
              <p:cNvPr id="8" name="椭圆 7">
                <a:extLst>
                  <a:ext uri="{FF2B5EF4-FFF2-40B4-BE49-F238E27FC236}">
                    <a16:creationId xmlns:a16="http://schemas.microsoft.com/office/drawing/2014/main" id="{FA1A29EB-0793-4797-9B02-84269867EBB3}"/>
                  </a:ext>
                </a:extLst>
              </p:cNvPr>
              <p:cNvSpPr/>
              <p:nvPr/>
            </p:nvSpPr>
            <p:spPr>
              <a:xfrm>
                <a:off x="3736109" y="1069109"/>
                <a:ext cx="4719782" cy="4719782"/>
              </a:xfrm>
              <a:prstGeom prst="ellipse">
                <a:avLst/>
              </a:prstGeom>
              <a:ln>
                <a:noFill/>
              </a:ln>
              <a:effectLst>
                <a:outerShdw blurRad="152400" sx="102000" sy="102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02</a:t>
                </a:r>
                <a:endParaRPr lang="zh-CN" altLang="en-US" sz="2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sp>
          <p:nvSpPr>
            <p:cNvPr id="6" name="文本框 5">
              <a:extLst>
                <a:ext uri="{FF2B5EF4-FFF2-40B4-BE49-F238E27FC236}">
                  <a16:creationId xmlns:a16="http://schemas.microsoft.com/office/drawing/2014/main" id="{D77C44D3-15D3-4EB2-B34E-6E973F372432}"/>
                </a:ext>
              </a:extLst>
            </p:cNvPr>
            <p:cNvSpPr txBox="1"/>
            <p:nvPr/>
          </p:nvSpPr>
          <p:spPr>
            <a:xfrm>
              <a:off x="1889657" y="407280"/>
              <a:ext cx="2777944" cy="707886"/>
            </a:xfrm>
            <a:prstGeom prst="rect">
              <a:avLst/>
            </a:prstGeom>
            <a:noFill/>
          </p:spPr>
          <p:txBody>
            <a:bodyPr wrap="square" rtlCol="0">
              <a:spAutoFit/>
            </a:bodyPr>
            <a:lstStyle/>
            <a:p>
              <a:r>
                <a:rPr lang="en-US" altLang="zh-CN" sz="2000" spc="6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Predicting Price</a:t>
              </a:r>
              <a:endParaRPr lang="zh-CN" altLang="en-US" sz="2000" spc="6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pic>
        <p:nvPicPr>
          <p:cNvPr id="9" name="图片 8">
            <a:extLst>
              <a:ext uri="{FF2B5EF4-FFF2-40B4-BE49-F238E27FC236}">
                <a16:creationId xmlns:a16="http://schemas.microsoft.com/office/drawing/2014/main" id="{8EEB5F77-079A-4F84-863E-35B5DC9DF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118" y="4724612"/>
            <a:ext cx="7879763" cy="2133388"/>
          </a:xfrm>
          <a:prstGeom prst="rect">
            <a:avLst/>
          </a:prstGeom>
        </p:spPr>
      </p:pic>
      <p:pic>
        <p:nvPicPr>
          <p:cNvPr id="17" name="图片 16">
            <a:extLst>
              <a:ext uri="{FF2B5EF4-FFF2-40B4-BE49-F238E27FC236}">
                <a16:creationId xmlns:a16="http://schemas.microsoft.com/office/drawing/2014/main" id="{CBB189D9-981E-42C5-8748-3600B4D1C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0057" y="1035737"/>
            <a:ext cx="8088509" cy="3816181"/>
          </a:xfrm>
          <a:prstGeom prst="rect">
            <a:avLst/>
          </a:prstGeom>
        </p:spPr>
      </p:pic>
    </p:spTree>
    <p:extLst>
      <p:ext uri="{BB962C8B-B14F-4D97-AF65-F5344CB8AC3E}">
        <p14:creationId xmlns:p14="http://schemas.microsoft.com/office/powerpoint/2010/main" val="522619321"/>
      </p:ext>
    </p:extLst>
  </p:cSld>
  <p:clrMapOvr>
    <a:masterClrMapping/>
  </p:clrMapOvr>
  <mc:AlternateContent xmlns:mc="http://schemas.openxmlformats.org/markup-compatibility/2006" xmlns:p14="http://schemas.microsoft.com/office/powerpoint/2010/main">
    <mc:Choice Requires="p14">
      <p:transition spd="slow" p14:dur="2000" advTm="11875"/>
    </mc:Choice>
    <mc:Fallback xmlns="">
      <p:transition spd="slow" advTm="118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16425C9-7D1E-4802-9177-A2A21C280903}"/>
              </a:ext>
            </a:extLst>
          </p:cNvPr>
          <p:cNvGrpSpPr/>
          <p:nvPr/>
        </p:nvGrpSpPr>
        <p:grpSpPr>
          <a:xfrm>
            <a:off x="433688" y="212922"/>
            <a:ext cx="4162793" cy="1036320"/>
            <a:chOff x="504808" y="294202"/>
            <a:chExt cx="4162793" cy="1036320"/>
          </a:xfrm>
        </p:grpSpPr>
        <p:grpSp>
          <p:nvGrpSpPr>
            <p:cNvPr id="3" name="组合 2">
              <a:extLst>
                <a:ext uri="{FF2B5EF4-FFF2-40B4-BE49-F238E27FC236}">
                  <a16:creationId xmlns:a16="http://schemas.microsoft.com/office/drawing/2014/main" id="{80636BD2-E15C-42AC-8FE9-19DFF9AF0041}"/>
                </a:ext>
              </a:extLst>
            </p:cNvPr>
            <p:cNvGrpSpPr/>
            <p:nvPr/>
          </p:nvGrpSpPr>
          <p:grpSpPr>
            <a:xfrm>
              <a:off x="504808" y="294202"/>
              <a:ext cx="1057243" cy="1036320"/>
              <a:chOff x="2597768" y="0"/>
              <a:chExt cx="6996463" cy="6858000"/>
            </a:xfrm>
          </p:grpSpPr>
          <p:pic>
            <p:nvPicPr>
              <p:cNvPr id="5" name="图片 4">
                <a:extLst>
                  <a:ext uri="{FF2B5EF4-FFF2-40B4-BE49-F238E27FC236}">
                    <a16:creationId xmlns:a16="http://schemas.microsoft.com/office/drawing/2014/main" id="{807739D5-9653-47D0-8331-0DD4946E65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7768" y="0"/>
                <a:ext cx="6996463" cy="6858000"/>
              </a:xfrm>
              <a:prstGeom prst="rect">
                <a:avLst/>
              </a:prstGeom>
              <a:effectLst>
                <a:outerShdw blurRad="63500" sx="102000" sy="102000" algn="ctr" rotWithShape="0">
                  <a:prstClr val="black">
                    <a:alpha val="40000"/>
                  </a:prstClr>
                </a:outerShdw>
              </a:effectLst>
            </p:spPr>
          </p:pic>
          <p:sp>
            <p:nvSpPr>
              <p:cNvPr id="6" name="椭圆 5">
                <a:extLst>
                  <a:ext uri="{FF2B5EF4-FFF2-40B4-BE49-F238E27FC236}">
                    <a16:creationId xmlns:a16="http://schemas.microsoft.com/office/drawing/2014/main" id="{D5B65428-F6E7-4D7D-826E-14F4C3725D97}"/>
                  </a:ext>
                </a:extLst>
              </p:cNvPr>
              <p:cNvSpPr/>
              <p:nvPr/>
            </p:nvSpPr>
            <p:spPr>
              <a:xfrm>
                <a:off x="3736109" y="1069109"/>
                <a:ext cx="4719782" cy="4719782"/>
              </a:xfrm>
              <a:prstGeom prst="ellipse">
                <a:avLst/>
              </a:prstGeom>
              <a:ln>
                <a:noFill/>
              </a:ln>
              <a:effectLst>
                <a:outerShdw blurRad="152400" sx="102000" sy="102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03</a:t>
                </a:r>
                <a:endParaRPr lang="zh-CN" altLang="en-US" sz="2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sp>
          <p:nvSpPr>
            <p:cNvPr id="4" name="文本框 3">
              <a:extLst>
                <a:ext uri="{FF2B5EF4-FFF2-40B4-BE49-F238E27FC236}">
                  <a16:creationId xmlns:a16="http://schemas.microsoft.com/office/drawing/2014/main" id="{0F623A43-F81B-4A58-81D6-0F634F6716F5}"/>
                </a:ext>
              </a:extLst>
            </p:cNvPr>
            <p:cNvSpPr txBox="1"/>
            <p:nvPr/>
          </p:nvSpPr>
          <p:spPr>
            <a:xfrm>
              <a:off x="1889657" y="407280"/>
              <a:ext cx="2777944" cy="707886"/>
            </a:xfrm>
            <a:prstGeom prst="rect">
              <a:avLst/>
            </a:prstGeom>
            <a:noFill/>
          </p:spPr>
          <p:txBody>
            <a:bodyPr wrap="square" rtlCol="0">
              <a:spAutoFit/>
            </a:bodyPr>
            <a:lstStyle/>
            <a:p>
              <a:r>
                <a:rPr lang="en-US" altLang="zh-CN" sz="2000" spc="6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Recommender</a:t>
              </a:r>
            </a:p>
            <a:p>
              <a:r>
                <a:rPr lang="en-US" altLang="zh-CN" sz="2000" spc="6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System</a:t>
              </a:r>
              <a:endParaRPr lang="zh-CN" altLang="en-US" sz="2000" spc="6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grpSp>
        <p:nvGrpSpPr>
          <p:cNvPr id="7" name="22467025-1494-4571-9942-9fa13cbfe04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4983254-686C-4CF6-A8A8-6190CCE19FD4}"/>
              </a:ext>
            </a:extLst>
          </p:cNvPr>
          <p:cNvGrpSpPr>
            <a:grpSpLocks noChangeAspect="1"/>
          </p:cNvGrpSpPr>
          <p:nvPr>
            <p:custDataLst>
              <p:tags r:id="rId1"/>
            </p:custDataLst>
          </p:nvPr>
        </p:nvGrpSpPr>
        <p:grpSpPr>
          <a:xfrm>
            <a:off x="-1939635" y="1343328"/>
            <a:ext cx="13072231" cy="4787028"/>
            <a:chOff x="589299" y="1336496"/>
            <a:chExt cx="13090883" cy="4787028"/>
          </a:xfrm>
        </p:grpSpPr>
        <p:grpSp>
          <p:nvGrpSpPr>
            <p:cNvPr id="8" name="îS1íḍe">
              <a:extLst>
                <a:ext uri="{FF2B5EF4-FFF2-40B4-BE49-F238E27FC236}">
                  <a16:creationId xmlns:a16="http://schemas.microsoft.com/office/drawing/2014/main" id="{F532AA28-38C5-4F0D-A2F2-8809B95CEF29}"/>
                </a:ext>
              </a:extLst>
            </p:cNvPr>
            <p:cNvGrpSpPr/>
            <p:nvPr/>
          </p:nvGrpSpPr>
          <p:grpSpPr>
            <a:xfrm>
              <a:off x="4551440" y="2332583"/>
              <a:ext cx="2873493" cy="2268092"/>
              <a:chOff x="7733767" y="2913063"/>
              <a:chExt cx="1308634" cy="1032925"/>
            </a:xfrm>
          </p:grpSpPr>
          <p:sp>
            <p:nvSpPr>
              <p:cNvPr id="29" name="íṣlïdè">
                <a:extLst>
                  <a:ext uri="{FF2B5EF4-FFF2-40B4-BE49-F238E27FC236}">
                    <a16:creationId xmlns:a16="http://schemas.microsoft.com/office/drawing/2014/main" id="{B6542744-A5C3-4D6C-818F-189A4C377DE4}"/>
                  </a:ext>
                </a:extLst>
              </p:cNvPr>
              <p:cNvSpPr/>
              <p:nvPr/>
            </p:nvSpPr>
            <p:spPr bwMode="auto">
              <a:xfrm>
                <a:off x="8245476" y="3076575"/>
                <a:ext cx="501650" cy="708025"/>
              </a:xfrm>
              <a:custGeom>
                <a:avLst/>
                <a:gdLst>
                  <a:gd name="T0" fmla="*/ 316 w 449"/>
                  <a:gd name="T1" fmla="*/ 634 h 634"/>
                  <a:gd name="T2" fmla="*/ 449 w 449"/>
                  <a:gd name="T3" fmla="*/ 315 h 634"/>
                  <a:gd name="T4" fmla="*/ 320 w 449"/>
                  <a:gd name="T5" fmla="*/ 0 h 634"/>
                  <a:gd name="T6" fmla="*/ 0 w 449"/>
                  <a:gd name="T7" fmla="*/ 315 h 634"/>
                  <a:gd name="T8" fmla="*/ 316 w 449"/>
                  <a:gd name="T9" fmla="*/ 634 h 634"/>
                </a:gdLst>
                <a:ahLst/>
                <a:cxnLst>
                  <a:cxn ang="0">
                    <a:pos x="T0" y="T1"/>
                  </a:cxn>
                  <a:cxn ang="0">
                    <a:pos x="T2" y="T3"/>
                  </a:cxn>
                  <a:cxn ang="0">
                    <a:pos x="T4" y="T5"/>
                  </a:cxn>
                  <a:cxn ang="0">
                    <a:pos x="T6" y="T7"/>
                  </a:cxn>
                  <a:cxn ang="0">
                    <a:pos x="T8" y="T9"/>
                  </a:cxn>
                </a:cxnLst>
                <a:rect l="0" t="0" r="r" b="b"/>
                <a:pathLst>
                  <a:path w="449" h="634">
                    <a:moveTo>
                      <a:pt x="316" y="634"/>
                    </a:moveTo>
                    <a:cubicBezTo>
                      <a:pt x="398" y="553"/>
                      <a:pt x="449" y="440"/>
                      <a:pt x="449" y="315"/>
                    </a:cubicBezTo>
                    <a:cubicBezTo>
                      <a:pt x="449" y="192"/>
                      <a:pt x="400" y="81"/>
                      <a:pt x="320" y="0"/>
                    </a:cubicBezTo>
                    <a:cubicBezTo>
                      <a:pt x="0" y="315"/>
                      <a:pt x="0" y="315"/>
                      <a:pt x="0" y="315"/>
                    </a:cubicBezTo>
                    <a:lnTo>
                      <a:pt x="316" y="63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0" name="îSļïďê">
                <a:extLst>
                  <a:ext uri="{FF2B5EF4-FFF2-40B4-BE49-F238E27FC236}">
                    <a16:creationId xmlns:a16="http://schemas.microsoft.com/office/drawing/2014/main" id="{635D1CBB-247F-4235-B3C9-E503E3117ACF}"/>
                  </a:ext>
                </a:extLst>
              </p:cNvPr>
              <p:cNvSpPr/>
              <p:nvPr/>
            </p:nvSpPr>
            <p:spPr bwMode="auto">
              <a:xfrm>
                <a:off x="8226426" y="3057525"/>
                <a:ext cx="534988" cy="746125"/>
              </a:xfrm>
              <a:custGeom>
                <a:avLst/>
                <a:gdLst>
                  <a:gd name="T0" fmla="*/ 333 w 478"/>
                  <a:gd name="T1" fmla="*/ 668 h 668"/>
                  <a:gd name="T2" fmla="*/ 0 w 478"/>
                  <a:gd name="T3" fmla="*/ 332 h 668"/>
                  <a:gd name="T4" fmla="*/ 337 w 478"/>
                  <a:gd name="T5" fmla="*/ 0 h 668"/>
                  <a:gd name="T6" fmla="*/ 346 w 478"/>
                  <a:gd name="T7" fmla="*/ 9 h 668"/>
                  <a:gd name="T8" fmla="*/ 478 w 478"/>
                  <a:gd name="T9" fmla="*/ 332 h 668"/>
                  <a:gd name="T10" fmla="*/ 342 w 478"/>
                  <a:gd name="T11" fmla="*/ 659 h 668"/>
                  <a:gd name="T12" fmla="*/ 333 w 478"/>
                  <a:gd name="T13" fmla="*/ 668 h 668"/>
                  <a:gd name="T14" fmla="*/ 34 w 478"/>
                  <a:gd name="T15" fmla="*/ 332 h 668"/>
                  <a:gd name="T16" fmla="*/ 333 w 478"/>
                  <a:gd name="T17" fmla="*/ 634 h 668"/>
                  <a:gd name="T18" fmla="*/ 454 w 478"/>
                  <a:gd name="T19" fmla="*/ 332 h 668"/>
                  <a:gd name="T20" fmla="*/ 337 w 478"/>
                  <a:gd name="T21" fmla="*/ 34 h 668"/>
                  <a:gd name="T22" fmla="*/ 34 w 478"/>
                  <a:gd name="T23" fmla="*/ 332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8" h="668">
                    <a:moveTo>
                      <a:pt x="333" y="668"/>
                    </a:moveTo>
                    <a:cubicBezTo>
                      <a:pt x="0" y="332"/>
                      <a:pt x="0" y="332"/>
                      <a:pt x="0" y="332"/>
                    </a:cubicBezTo>
                    <a:cubicBezTo>
                      <a:pt x="337" y="0"/>
                      <a:pt x="337" y="0"/>
                      <a:pt x="337" y="0"/>
                    </a:cubicBezTo>
                    <a:cubicBezTo>
                      <a:pt x="346" y="9"/>
                      <a:pt x="346" y="9"/>
                      <a:pt x="346" y="9"/>
                    </a:cubicBezTo>
                    <a:cubicBezTo>
                      <a:pt x="431" y="96"/>
                      <a:pt x="478" y="210"/>
                      <a:pt x="478" y="332"/>
                    </a:cubicBezTo>
                    <a:cubicBezTo>
                      <a:pt x="478" y="456"/>
                      <a:pt x="430" y="572"/>
                      <a:pt x="342" y="659"/>
                    </a:cubicBezTo>
                    <a:lnTo>
                      <a:pt x="333" y="668"/>
                    </a:lnTo>
                    <a:close/>
                    <a:moveTo>
                      <a:pt x="34" y="332"/>
                    </a:moveTo>
                    <a:cubicBezTo>
                      <a:pt x="333" y="634"/>
                      <a:pt x="333" y="634"/>
                      <a:pt x="333" y="634"/>
                    </a:cubicBezTo>
                    <a:cubicBezTo>
                      <a:pt x="411" y="552"/>
                      <a:pt x="454" y="445"/>
                      <a:pt x="454" y="332"/>
                    </a:cubicBezTo>
                    <a:cubicBezTo>
                      <a:pt x="454" y="221"/>
                      <a:pt x="413" y="116"/>
                      <a:pt x="337" y="34"/>
                    </a:cubicBezTo>
                    <a:lnTo>
                      <a:pt x="34" y="332"/>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1" name="îṥļíḓe">
                <a:extLst>
                  <a:ext uri="{FF2B5EF4-FFF2-40B4-BE49-F238E27FC236}">
                    <a16:creationId xmlns:a16="http://schemas.microsoft.com/office/drawing/2014/main" id="{0518EEA8-7E0F-47E7-9BC8-F49830C487C3}"/>
                  </a:ext>
                </a:extLst>
              </p:cNvPr>
              <p:cNvSpPr/>
              <p:nvPr/>
            </p:nvSpPr>
            <p:spPr bwMode="auto">
              <a:xfrm>
                <a:off x="8130382" y="2934237"/>
                <a:ext cx="476250" cy="500063"/>
              </a:xfrm>
              <a:custGeom>
                <a:avLst/>
                <a:gdLst>
                  <a:gd name="T0" fmla="*/ 107 w 427"/>
                  <a:gd name="T1" fmla="*/ 0 h 449"/>
                  <a:gd name="T2" fmla="*/ 0 w 427"/>
                  <a:gd name="T3" fmla="*/ 13 h 449"/>
                  <a:gd name="T4" fmla="*/ 107 w 427"/>
                  <a:gd name="T5" fmla="*/ 449 h 449"/>
                  <a:gd name="T6" fmla="*/ 427 w 427"/>
                  <a:gd name="T7" fmla="*/ 134 h 449"/>
                  <a:gd name="T8" fmla="*/ 107 w 427"/>
                  <a:gd name="T9" fmla="*/ 0 h 449"/>
                </a:gdLst>
                <a:ahLst/>
                <a:cxnLst>
                  <a:cxn ang="0">
                    <a:pos x="T0" y="T1"/>
                  </a:cxn>
                  <a:cxn ang="0">
                    <a:pos x="T2" y="T3"/>
                  </a:cxn>
                  <a:cxn ang="0">
                    <a:pos x="T4" y="T5"/>
                  </a:cxn>
                  <a:cxn ang="0">
                    <a:pos x="T6" y="T7"/>
                  </a:cxn>
                  <a:cxn ang="0">
                    <a:pos x="T8" y="T9"/>
                  </a:cxn>
                </a:cxnLst>
                <a:rect l="0" t="0" r="r" b="b"/>
                <a:pathLst>
                  <a:path w="427" h="449">
                    <a:moveTo>
                      <a:pt x="107" y="0"/>
                    </a:moveTo>
                    <a:cubicBezTo>
                      <a:pt x="70" y="0"/>
                      <a:pt x="34" y="5"/>
                      <a:pt x="0" y="13"/>
                    </a:cubicBezTo>
                    <a:cubicBezTo>
                      <a:pt x="107" y="449"/>
                      <a:pt x="107" y="449"/>
                      <a:pt x="107" y="449"/>
                    </a:cubicBezTo>
                    <a:cubicBezTo>
                      <a:pt x="427" y="134"/>
                      <a:pt x="427" y="134"/>
                      <a:pt x="427" y="134"/>
                    </a:cubicBezTo>
                    <a:cubicBezTo>
                      <a:pt x="346" y="51"/>
                      <a:pt x="232" y="0"/>
                      <a:pt x="107"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2" name="ïṩļîḓê">
                <a:extLst>
                  <a:ext uri="{FF2B5EF4-FFF2-40B4-BE49-F238E27FC236}">
                    <a16:creationId xmlns:a16="http://schemas.microsoft.com/office/drawing/2014/main" id="{30EF932E-A9F1-48FD-8F4C-C84E63D9DDDD}"/>
                  </a:ext>
                </a:extLst>
              </p:cNvPr>
              <p:cNvSpPr/>
              <p:nvPr/>
            </p:nvSpPr>
            <p:spPr bwMode="auto">
              <a:xfrm>
                <a:off x="8108951" y="2913063"/>
                <a:ext cx="512763" cy="539750"/>
              </a:xfrm>
              <a:custGeom>
                <a:avLst/>
                <a:gdLst>
                  <a:gd name="T0" fmla="*/ 115 w 459"/>
                  <a:gd name="T1" fmla="*/ 484 h 484"/>
                  <a:gd name="T2" fmla="*/ 0 w 459"/>
                  <a:gd name="T3" fmla="*/ 16 h 484"/>
                  <a:gd name="T4" fmla="*/ 12 w 459"/>
                  <a:gd name="T5" fmla="*/ 13 h 484"/>
                  <a:gd name="T6" fmla="*/ 122 w 459"/>
                  <a:gd name="T7" fmla="*/ 0 h 484"/>
                  <a:gd name="T8" fmla="*/ 451 w 459"/>
                  <a:gd name="T9" fmla="*/ 138 h 484"/>
                  <a:gd name="T10" fmla="*/ 459 w 459"/>
                  <a:gd name="T11" fmla="*/ 147 h 484"/>
                  <a:gd name="T12" fmla="*/ 115 w 459"/>
                  <a:gd name="T13" fmla="*/ 484 h 484"/>
                  <a:gd name="T14" fmla="*/ 29 w 459"/>
                  <a:gd name="T15" fmla="*/ 34 h 484"/>
                  <a:gd name="T16" fmla="*/ 129 w 459"/>
                  <a:gd name="T17" fmla="*/ 438 h 484"/>
                  <a:gd name="T18" fmla="*/ 425 w 459"/>
                  <a:gd name="T19" fmla="*/ 146 h 484"/>
                  <a:gd name="T20" fmla="*/ 122 w 459"/>
                  <a:gd name="T21" fmla="*/ 24 h 484"/>
                  <a:gd name="T22" fmla="*/ 29 w 459"/>
                  <a:gd name="T23" fmla="*/ 3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9" h="484">
                    <a:moveTo>
                      <a:pt x="115" y="484"/>
                    </a:moveTo>
                    <a:cubicBezTo>
                      <a:pt x="0" y="16"/>
                      <a:pt x="0" y="16"/>
                      <a:pt x="0" y="16"/>
                    </a:cubicBezTo>
                    <a:cubicBezTo>
                      <a:pt x="12" y="13"/>
                      <a:pt x="12" y="13"/>
                      <a:pt x="12" y="13"/>
                    </a:cubicBezTo>
                    <a:cubicBezTo>
                      <a:pt x="48" y="4"/>
                      <a:pt x="85" y="0"/>
                      <a:pt x="122" y="0"/>
                    </a:cubicBezTo>
                    <a:cubicBezTo>
                      <a:pt x="247" y="0"/>
                      <a:pt x="363" y="49"/>
                      <a:pt x="451" y="138"/>
                    </a:cubicBezTo>
                    <a:cubicBezTo>
                      <a:pt x="459" y="147"/>
                      <a:pt x="459" y="147"/>
                      <a:pt x="459" y="147"/>
                    </a:cubicBezTo>
                    <a:lnTo>
                      <a:pt x="115" y="484"/>
                    </a:lnTo>
                    <a:close/>
                    <a:moveTo>
                      <a:pt x="29" y="34"/>
                    </a:moveTo>
                    <a:cubicBezTo>
                      <a:pt x="129" y="438"/>
                      <a:pt x="129" y="438"/>
                      <a:pt x="129" y="438"/>
                    </a:cubicBezTo>
                    <a:cubicBezTo>
                      <a:pt x="425" y="146"/>
                      <a:pt x="425" y="146"/>
                      <a:pt x="425" y="146"/>
                    </a:cubicBezTo>
                    <a:cubicBezTo>
                      <a:pt x="343" y="67"/>
                      <a:pt x="236" y="24"/>
                      <a:pt x="122" y="24"/>
                    </a:cubicBezTo>
                    <a:cubicBezTo>
                      <a:pt x="91" y="24"/>
                      <a:pt x="60" y="27"/>
                      <a:pt x="29" y="34"/>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3" name="išḷîdê">
                <a:extLst>
                  <a:ext uri="{FF2B5EF4-FFF2-40B4-BE49-F238E27FC236}">
                    <a16:creationId xmlns:a16="http://schemas.microsoft.com/office/drawing/2014/main" id="{39D504BE-9661-4A14-BA08-F7E279C3FF14}"/>
                  </a:ext>
                </a:extLst>
              </p:cNvPr>
              <p:cNvSpPr/>
              <p:nvPr/>
            </p:nvSpPr>
            <p:spPr bwMode="auto">
              <a:xfrm>
                <a:off x="7759701" y="2944680"/>
                <a:ext cx="854075" cy="987425"/>
              </a:xfrm>
              <a:custGeom>
                <a:avLst/>
                <a:gdLst>
                  <a:gd name="T0" fmla="*/ 342 w 765"/>
                  <a:gd name="T1" fmla="*/ 0 h 885"/>
                  <a:gd name="T2" fmla="*/ 0 w 765"/>
                  <a:gd name="T3" fmla="*/ 436 h 885"/>
                  <a:gd name="T4" fmla="*/ 449 w 765"/>
                  <a:gd name="T5" fmla="*/ 885 h 885"/>
                  <a:gd name="T6" fmla="*/ 765 w 765"/>
                  <a:gd name="T7" fmla="*/ 755 h 885"/>
                  <a:gd name="T8" fmla="*/ 449 w 765"/>
                  <a:gd name="T9" fmla="*/ 436 h 885"/>
                  <a:gd name="T10" fmla="*/ 342 w 765"/>
                  <a:gd name="T11" fmla="*/ 0 h 885"/>
                </a:gdLst>
                <a:ahLst/>
                <a:cxnLst>
                  <a:cxn ang="0">
                    <a:pos x="T0" y="T1"/>
                  </a:cxn>
                  <a:cxn ang="0">
                    <a:pos x="T2" y="T3"/>
                  </a:cxn>
                  <a:cxn ang="0">
                    <a:pos x="T4" y="T5"/>
                  </a:cxn>
                  <a:cxn ang="0">
                    <a:pos x="T6" y="T7"/>
                  </a:cxn>
                  <a:cxn ang="0">
                    <a:pos x="T8" y="T9"/>
                  </a:cxn>
                  <a:cxn ang="0">
                    <a:pos x="T10" y="T11"/>
                  </a:cxn>
                </a:cxnLst>
                <a:rect l="0" t="0" r="r" b="b"/>
                <a:pathLst>
                  <a:path w="765" h="885">
                    <a:moveTo>
                      <a:pt x="342" y="0"/>
                    </a:moveTo>
                    <a:cubicBezTo>
                      <a:pt x="146" y="48"/>
                      <a:pt x="0" y="225"/>
                      <a:pt x="0" y="436"/>
                    </a:cubicBezTo>
                    <a:cubicBezTo>
                      <a:pt x="0" y="684"/>
                      <a:pt x="201" y="885"/>
                      <a:pt x="449" y="885"/>
                    </a:cubicBezTo>
                    <a:cubicBezTo>
                      <a:pt x="572" y="885"/>
                      <a:pt x="684" y="835"/>
                      <a:pt x="765" y="755"/>
                    </a:cubicBezTo>
                    <a:cubicBezTo>
                      <a:pt x="449" y="436"/>
                      <a:pt x="449" y="436"/>
                      <a:pt x="449" y="436"/>
                    </a:cubicBezTo>
                    <a:lnTo>
                      <a:pt x="3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4" name="ïslîḓe">
                <a:extLst>
                  <a:ext uri="{FF2B5EF4-FFF2-40B4-BE49-F238E27FC236}">
                    <a16:creationId xmlns:a16="http://schemas.microsoft.com/office/drawing/2014/main" id="{33CFE8F3-73B6-4D72-8D6E-4E989BEE73C0}"/>
                  </a:ext>
                </a:extLst>
              </p:cNvPr>
              <p:cNvSpPr/>
              <p:nvPr/>
            </p:nvSpPr>
            <p:spPr bwMode="auto">
              <a:xfrm>
                <a:off x="7733767" y="2931575"/>
                <a:ext cx="884238" cy="1014413"/>
              </a:xfrm>
              <a:custGeom>
                <a:avLst/>
                <a:gdLst>
                  <a:gd name="T0" fmla="*/ 461 w 790"/>
                  <a:gd name="T1" fmla="*/ 910 h 910"/>
                  <a:gd name="T2" fmla="*/ 0 w 790"/>
                  <a:gd name="T3" fmla="*/ 449 h 910"/>
                  <a:gd name="T4" fmla="*/ 351 w 790"/>
                  <a:gd name="T5" fmla="*/ 1 h 910"/>
                  <a:gd name="T6" fmla="*/ 365 w 790"/>
                  <a:gd name="T7" fmla="*/ 10 h 910"/>
                  <a:gd name="T8" fmla="*/ 472 w 790"/>
                  <a:gd name="T9" fmla="*/ 443 h 910"/>
                  <a:gd name="T10" fmla="*/ 786 w 790"/>
                  <a:gd name="T11" fmla="*/ 759 h 910"/>
                  <a:gd name="T12" fmla="*/ 786 w 790"/>
                  <a:gd name="T13" fmla="*/ 776 h 910"/>
                  <a:gd name="T14" fmla="*/ 461 w 790"/>
                  <a:gd name="T15" fmla="*/ 910 h 910"/>
                  <a:gd name="T16" fmla="*/ 345 w 790"/>
                  <a:gd name="T17" fmla="*/ 28 h 910"/>
                  <a:gd name="T18" fmla="*/ 24 w 790"/>
                  <a:gd name="T19" fmla="*/ 449 h 910"/>
                  <a:gd name="T20" fmla="*/ 461 w 790"/>
                  <a:gd name="T21" fmla="*/ 886 h 910"/>
                  <a:gd name="T22" fmla="*/ 760 w 790"/>
                  <a:gd name="T23" fmla="*/ 768 h 910"/>
                  <a:gd name="T24" fmla="*/ 452 w 790"/>
                  <a:gd name="T25" fmla="*/ 457 h 910"/>
                  <a:gd name="T26" fmla="*/ 449 w 790"/>
                  <a:gd name="T27" fmla="*/ 452 h 910"/>
                  <a:gd name="T28" fmla="*/ 345 w 790"/>
                  <a:gd name="T29" fmla="*/ 28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0" h="910">
                    <a:moveTo>
                      <a:pt x="461" y="910"/>
                    </a:moveTo>
                    <a:cubicBezTo>
                      <a:pt x="207" y="910"/>
                      <a:pt x="0" y="703"/>
                      <a:pt x="0" y="449"/>
                    </a:cubicBezTo>
                    <a:cubicBezTo>
                      <a:pt x="0" y="236"/>
                      <a:pt x="144" y="52"/>
                      <a:pt x="351" y="1"/>
                    </a:cubicBezTo>
                    <a:cubicBezTo>
                      <a:pt x="357" y="0"/>
                      <a:pt x="364" y="4"/>
                      <a:pt x="365" y="10"/>
                    </a:cubicBezTo>
                    <a:cubicBezTo>
                      <a:pt x="472" y="443"/>
                      <a:pt x="472" y="443"/>
                      <a:pt x="472" y="443"/>
                    </a:cubicBezTo>
                    <a:cubicBezTo>
                      <a:pt x="786" y="759"/>
                      <a:pt x="786" y="759"/>
                      <a:pt x="786" y="759"/>
                    </a:cubicBezTo>
                    <a:cubicBezTo>
                      <a:pt x="790" y="764"/>
                      <a:pt x="790" y="772"/>
                      <a:pt x="786" y="776"/>
                    </a:cubicBezTo>
                    <a:cubicBezTo>
                      <a:pt x="699" y="863"/>
                      <a:pt x="583" y="910"/>
                      <a:pt x="461" y="910"/>
                    </a:cubicBezTo>
                    <a:close/>
                    <a:moveTo>
                      <a:pt x="345" y="28"/>
                    </a:moveTo>
                    <a:cubicBezTo>
                      <a:pt x="155" y="80"/>
                      <a:pt x="24" y="251"/>
                      <a:pt x="24" y="449"/>
                    </a:cubicBezTo>
                    <a:cubicBezTo>
                      <a:pt x="24" y="690"/>
                      <a:pt x="220" y="886"/>
                      <a:pt x="461" y="886"/>
                    </a:cubicBezTo>
                    <a:cubicBezTo>
                      <a:pt x="573" y="886"/>
                      <a:pt x="679" y="844"/>
                      <a:pt x="760" y="768"/>
                    </a:cubicBezTo>
                    <a:cubicBezTo>
                      <a:pt x="452" y="457"/>
                      <a:pt x="452" y="457"/>
                      <a:pt x="452" y="457"/>
                    </a:cubicBezTo>
                    <a:cubicBezTo>
                      <a:pt x="451" y="456"/>
                      <a:pt x="450" y="454"/>
                      <a:pt x="449" y="452"/>
                    </a:cubicBezTo>
                    <a:lnTo>
                      <a:pt x="345" y="28"/>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5" name="ïṡ1ïḋé">
                <a:extLst>
                  <a:ext uri="{FF2B5EF4-FFF2-40B4-BE49-F238E27FC236}">
                    <a16:creationId xmlns:a16="http://schemas.microsoft.com/office/drawing/2014/main" id="{7BC512B4-89E1-4699-8B25-9D0102ACD8C3}"/>
                  </a:ext>
                </a:extLst>
              </p:cNvPr>
              <p:cNvSpPr/>
              <p:nvPr/>
            </p:nvSpPr>
            <p:spPr bwMode="auto">
              <a:xfrm>
                <a:off x="8656638" y="3214688"/>
                <a:ext cx="26988" cy="69850"/>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6" name="íṧļîḍe">
                <a:extLst>
                  <a:ext uri="{FF2B5EF4-FFF2-40B4-BE49-F238E27FC236}">
                    <a16:creationId xmlns:a16="http://schemas.microsoft.com/office/drawing/2014/main" id="{F61A714F-C389-4D19-99BD-9894F5092AB7}"/>
                  </a:ext>
                </a:extLst>
              </p:cNvPr>
              <p:cNvSpPr/>
              <p:nvPr/>
            </p:nvSpPr>
            <p:spPr bwMode="auto">
              <a:xfrm>
                <a:off x="8585201" y="3248025"/>
                <a:ext cx="26988" cy="36513"/>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7" name="íś1ïďé">
                <a:extLst>
                  <a:ext uri="{FF2B5EF4-FFF2-40B4-BE49-F238E27FC236}">
                    <a16:creationId xmlns:a16="http://schemas.microsoft.com/office/drawing/2014/main" id="{4996F296-6947-4C81-AFE3-27163D39AB8E}"/>
                  </a:ext>
                </a:extLst>
              </p:cNvPr>
              <p:cNvSpPr/>
              <p:nvPr/>
            </p:nvSpPr>
            <p:spPr bwMode="auto">
              <a:xfrm>
                <a:off x="8728076" y="3167063"/>
                <a:ext cx="26988" cy="117475"/>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8" name="íṧḻiḓe">
                <a:extLst>
                  <a:ext uri="{FF2B5EF4-FFF2-40B4-BE49-F238E27FC236}">
                    <a16:creationId xmlns:a16="http://schemas.microsoft.com/office/drawing/2014/main" id="{E8001CB3-3C2A-4D45-913A-4BC4332D83A4}"/>
                  </a:ext>
                </a:extLst>
              </p:cNvPr>
              <p:cNvSpPr/>
              <p:nvPr/>
            </p:nvSpPr>
            <p:spPr bwMode="auto">
              <a:xfrm>
                <a:off x="8801101" y="3124200"/>
                <a:ext cx="26988" cy="160338"/>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39" name="îşḻîdé">
                <a:extLst>
                  <a:ext uri="{FF2B5EF4-FFF2-40B4-BE49-F238E27FC236}">
                    <a16:creationId xmlns:a16="http://schemas.microsoft.com/office/drawing/2014/main" id="{2E685F1E-DEB7-4933-A8C4-2C980E14FE47}"/>
                  </a:ext>
                </a:extLst>
              </p:cNvPr>
              <p:cNvSpPr/>
              <p:nvPr/>
            </p:nvSpPr>
            <p:spPr bwMode="auto">
              <a:xfrm>
                <a:off x="8870951" y="3073400"/>
                <a:ext cx="26988" cy="211138"/>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0" name="îšḷíḍè">
                <a:extLst>
                  <a:ext uri="{FF2B5EF4-FFF2-40B4-BE49-F238E27FC236}">
                    <a16:creationId xmlns:a16="http://schemas.microsoft.com/office/drawing/2014/main" id="{76B2EDE4-FFA1-489A-851F-EC55C4AE8B3B}"/>
                  </a:ext>
                </a:extLst>
              </p:cNvPr>
              <p:cNvSpPr/>
              <p:nvPr/>
            </p:nvSpPr>
            <p:spPr bwMode="auto">
              <a:xfrm>
                <a:off x="8942388" y="3000375"/>
                <a:ext cx="26988" cy="285750"/>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1" name="iSlïde">
                <a:extLst>
                  <a:ext uri="{FF2B5EF4-FFF2-40B4-BE49-F238E27FC236}">
                    <a16:creationId xmlns:a16="http://schemas.microsoft.com/office/drawing/2014/main" id="{2D7B82BB-1555-4FAB-AAF4-20BAB7083EE1}"/>
                  </a:ext>
                </a:extLst>
              </p:cNvPr>
              <p:cNvSpPr/>
              <p:nvPr/>
            </p:nvSpPr>
            <p:spPr bwMode="auto">
              <a:xfrm>
                <a:off x="9015413" y="2928938"/>
                <a:ext cx="26988" cy="355600"/>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2" name="íṣľíḋê">
                <a:extLst>
                  <a:ext uri="{FF2B5EF4-FFF2-40B4-BE49-F238E27FC236}">
                    <a16:creationId xmlns:a16="http://schemas.microsoft.com/office/drawing/2014/main" id="{C31E38C5-8D0A-4166-BE55-D798D400BB46}"/>
                  </a:ext>
                </a:extLst>
              </p:cNvPr>
              <p:cNvSpPr/>
              <p:nvPr/>
            </p:nvSpPr>
            <p:spPr bwMode="auto">
              <a:xfrm>
                <a:off x="8440738" y="3416300"/>
                <a:ext cx="601663" cy="384175"/>
              </a:xfrm>
              <a:custGeom>
                <a:avLst/>
                <a:gdLst>
                  <a:gd name="T0" fmla="*/ 379 w 379"/>
                  <a:gd name="T1" fmla="*/ 242 h 242"/>
                  <a:gd name="T2" fmla="*/ 0 w 379"/>
                  <a:gd name="T3" fmla="*/ 242 h 242"/>
                  <a:gd name="T4" fmla="*/ 0 w 379"/>
                  <a:gd name="T5" fmla="*/ 0 h 242"/>
                  <a:gd name="T6" fmla="*/ 379 w 379"/>
                  <a:gd name="T7" fmla="*/ 0 h 242"/>
                  <a:gd name="T8" fmla="*/ 379 w 379"/>
                  <a:gd name="T9" fmla="*/ 242 h 242"/>
                  <a:gd name="T10" fmla="*/ 17 w 379"/>
                  <a:gd name="T11" fmla="*/ 225 h 242"/>
                  <a:gd name="T12" fmla="*/ 362 w 379"/>
                  <a:gd name="T13" fmla="*/ 225 h 242"/>
                  <a:gd name="T14" fmla="*/ 362 w 379"/>
                  <a:gd name="T15" fmla="*/ 16 h 242"/>
                  <a:gd name="T16" fmla="*/ 17 w 379"/>
                  <a:gd name="T17" fmla="*/ 16 h 242"/>
                  <a:gd name="T18" fmla="*/ 17 w 379"/>
                  <a:gd name="T19" fmla="*/ 22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9" h="242">
                    <a:moveTo>
                      <a:pt x="379" y="242"/>
                    </a:moveTo>
                    <a:lnTo>
                      <a:pt x="0" y="242"/>
                    </a:lnTo>
                    <a:lnTo>
                      <a:pt x="0" y="0"/>
                    </a:lnTo>
                    <a:lnTo>
                      <a:pt x="379" y="0"/>
                    </a:lnTo>
                    <a:lnTo>
                      <a:pt x="379" y="242"/>
                    </a:lnTo>
                    <a:close/>
                    <a:moveTo>
                      <a:pt x="17" y="225"/>
                    </a:moveTo>
                    <a:lnTo>
                      <a:pt x="362" y="225"/>
                    </a:lnTo>
                    <a:lnTo>
                      <a:pt x="362" y="16"/>
                    </a:lnTo>
                    <a:lnTo>
                      <a:pt x="17" y="16"/>
                    </a:lnTo>
                    <a:lnTo>
                      <a:pt x="17" y="225"/>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3" name="ïslîḋê">
                <a:extLst>
                  <a:ext uri="{FF2B5EF4-FFF2-40B4-BE49-F238E27FC236}">
                    <a16:creationId xmlns:a16="http://schemas.microsoft.com/office/drawing/2014/main" id="{22BD0F10-2623-43E9-85AB-A44CA00118FD}"/>
                  </a:ext>
                </a:extLst>
              </p:cNvPr>
              <p:cNvSpPr/>
              <p:nvPr/>
            </p:nvSpPr>
            <p:spPr bwMode="auto">
              <a:xfrm>
                <a:off x="8455026" y="3455988"/>
                <a:ext cx="574675" cy="331788"/>
              </a:xfrm>
              <a:custGeom>
                <a:avLst/>
                <a:gdLst>
                  <a:gd name="T0" fmla="*/ 257 w 362"/>
                  <a:gd name="T1" fmla="*/ 85 h 209"/>
                  <a:gd name="T2" fmla="*/ 159 w 362"/>
                  <a:gd name="T3" fmla="*/ 43 h 209"/>
                  <a:gd name="T4" fmla="*/ 55 w 362"/>
                  <a:gd name="T5" fmla="*/ 114 h 209"/>
                  <a:gd name="T6" fmla="*/ 0 w 362"/>
                  <a:gd name="T7" fmla="*/ 58 h 209"/>
                  <a:gd name="T8" fmla="*/ 0 w 362"/>
                  <a:gd name="T9" fmla="*/ 209 h 209"/>
                  <a:gd name="T10" fmla="*/ 362 w 362"/>
                  <a:gd name="T11" fmla="*/ 209 h 209"/>
                  <a:gd name="T12" fmla="*/ 362 w 362"/>
                  <a:gd name="T13" fmla="*/ 0 h 209"/>
                  <a:gd name="T14" fmla="*/ 257 w 362"/>
                  <a:gd name="T15" fmla="*/ 85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2" h="209">
                    <a:moveTo>
                      <a:pt x="257" y="85"/>
                    </a:moveTo>
                    <a:lnTo>
                      <a:pt x="159" y="43"/>
                    </a:lnTo>
                    <a:lnTo>
                      <a:pt x="55" y="114"/>
                    </a:lnTo>
                    <a:lnTo>
                      <a:pt x="0" y="58"/>
                    </a:lnTo>
                    <a:lnTo>
                      <a:pt x="0" y="209"/>
                    </a:lnTo>
                    <a:lnTo>
                      <a:pt x="362" y="209"/>
                    </a:lnTo>
                    <a:lnTo>
                      <a:pt x="362" y="0"/>
                    </a:lnTo>
                    <a:lnTo>
                      <a:pt x="257" y="8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4" name="íṧḷïḋè">
                <a:extLst>
                  <a:ext uri="{FF2B5EF4-FFF2-40B4-BE49-F238E27FC236}">
                    <a16:creationId xmlns:a16="http://schemas.microsoft.com/office/drawing/2014/main" id="{0DC4E2A0-0ADE-44B0-A710-7E3C5FEA5F21}"/>
                  </a:ext>
                </a:extLst>
              </p:cNvPr>
              <p:cNvSpPr/>
              <p:nvPr/>
            </p:nvSpPr>
            <p:spPr bwMode="auto">
              <a:xfrm>
                <a:off x="8440738" y="3427413"/>
                <a:ext cx="601663" cy="373063"/>
              </a:xfrm>
              <a:custGeom>
                <a:avLst/>
                <a:gdLst>
                  <a:gd name="T0" fmla="*/ 379 w 379"/>
                  <a:gd name="T1" fmla="*/ 235 h 235"/>
                  <a:gd name="T2" fmla="*/ 0 w 379"/>
                  <a:gd name="T3" fmla="*/ 235 h 235"/>
                  <a:gd name="T4" fmla="*/ 0 w 379"/>
                  <a:gd name="T5" fmla="*/ 55 h 235"/>
                  <a:gd name="T6" fmla="*/ 65 w 379"/>
                  <a:gd name="T7" fmla="*/ 121 h 235"/>
                  <a:gd name="T8" fmla="*/ 166 w 379"/>
                  <a:gd name="T9" fmla="*/ 51 h 235"/>
                  <a:gd name="T10" fmla="*/ 264 w 379"/>
                  <a:gd name="T11" fmla="*/ 93 h 235"/>
                  <a:gd name="T12" fmla="*/ 379 w 379"/>
                  <a:gd name="T13" fmla="*/ 0 h 235"/>
                  <a:gd name="T14" fmla="*/ 379 w 379"/>
                  <a:gd name="T15" fmla="*/ 235 h 235"/>
                  <a:gd name="T16" fmla="*/ 17 w 379"/>
                  <a:gd name="T17" fmla="*/ 218 h 235"/>
                  <a:gd name="T18" fmla="*/ 362 w 379"/>
                  <a:gd name="T19" fmla="*/ 218 h 235"/>
                  <a:gd name="T20" fmla="*/ 362 w 379"/>
                  <a:gd name="T21" fmla="*/ 35 h 235"/>
                  <a:gd name="T22" fmla="*/ 267 w 379"/>
                  <a:gd name="T23" fmla="*/ 113 h 235"/>
                  <a:gd name="T24" fmla="*/ 168 w 379"/>
                  <a:gd name="T25" fmla="*/ 70 h 235"/>
                  <a:gd name="T26" fmla="*/ 63 w 379"/>
                  <a:gd name="T27" fmla="*/ 142 h 235"/>
                  <a:gd name="T28" fmla="*/ 17 w 379"/>
                  <a:gd name="T29" fmla="*/ 97 h 235"/>
                  <a:gd name="T30" fmla="*/ 17 w 379"/>
                  <a:gd name="T31" fmla="*/ 21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9" h="235">
                    <a:moveTo>
                      <a:pt x="379" y="235"/>
                    </a:moveTo>
                    <a:lnTo>
                      <a:pt x="0" y="235"/>
                    </a:lnTo>
                    <a:lnTo>
                      <a:pt x="0" y="55"/>
                    </a:lnTo>
                    <a:lnTo>
                      <a:pt x="65" y="121"/>
                    </a:lnTo>
                    <a:lnTo>
                      <a:pt x="166" y="51"/>
                    </a:lnTo>
                    <a:lnTo>
                      <a:pt x="264" y="93"/>
                    </a:lnTo>
                    <a:lnTo>
                      <a:pt x="379" y="0"/>
                    </a:lnTo>
                    <a:lnTo>
                      <a:pt x="379" y="235"/>
                    </a:lnTo>
                    <a:close/>
                    <a:moveTo>
                      <a:pt x="17" y="218"/>
                    </a:moveTo>
                    <a:lnTo>
                      <a:pt x="362" y="218"/>
                    </a:lnTo>
                    <a:lnTo>
                      <a:pt x="362" y="35"/>
                    </a:lnTo>
                    <a:lnTo>
                      <a:pt x="267" y="113"/>
                    </a:lnTo>
                    <a:lnTo>
                      <a:pt x="168" y="70"/>
                    </a:lnTo>
                    <a:lnTo>
                      <a:pt x="63" y="142"/>
                    </a:lnTo>
                    <a:lnTo>
                      <a:pt x="17" y="97"/>
                    </a:lnTo>
                    <a:lnTo>
                      <a:pt x="17" y="218"/>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5" name="îŝḷïďé">
                <a:extLst>
                  <a:ext uri="{FF2B5EF4-FFF2-40B4-BE49-F238E27FC236}">
                    <a16:creationId xmlns:a16="http://schemas.microsoft.com/office/drawing/2014/main" id="{F1DDE51A-C496-4031-9D3F-88945F2DE4A1}"/>
                  </a:ext>
                </a:extLst>
              </p:cNvPr>
              <p:cNvSpPr/>
              <p:nvPr/>
            </p:nvSpPr>
            <p:spPr bwMode="auto">
              <a:xfrm>
                <a:off x="8064501" y="3536950"/>
                <a:ext cx="104775" cy="1047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6" name="íšḷîḓê">
                <a:extLst>
                  <a:ext uri="{FF2B5EF4-FFF2-40B4-BE49-F238E27FC236}">
                    <a16:creationId xmlns:a16="http://schemas.microsoft.com/office/drawing/2014/main" id="{5536DB37-FBBE-4CE2-A792-F699DD7219DC}"/>
                  </a:ext>
                </a:extLst>
              </p:cNvPr>
              <p:cNvSpPr/>
              <p:nvPr/>
            </p:nvSpPr>
            <p:spPr bwMode="auto">
              <a:xfrm>
                <a:off x="8050213" y="3524250"/>
                <a:ext cx="133350" cy="131763"/>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24 h 118"/>
                  <a:gd name="T12" fmla="*/ 24 w 118"/>
                  <a:gd name="T13" fmla="*/ 59 h 118"/>
                  <a:gd name="T14" fmla="*/ 59 w 118"/>
                  <a:gd name="T15" fmla="*/ 94 h 118"/>
                  <a:gd name="T16" fmla="*/ 94 w 118"/>
                  <a:gd name="T17" fmla="*/ 59 h 118"/>
                  <a:gd name="T18" fmla="*/ 59 w 118"/>
                  <a:gd name="T19"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2" y="0"/>
                      <a:pt x="118" y="26"/>
                      <a:pt x="118" y="59"/>
                    </a:cubicBezTo>
                    <a:cubicBezTo>
                      <a:pt x="118" y="92"/>
                      <a:pt x="92" y="118"/>
                      <a:pt x="59" y="118"/>
                    </a:cubicBezTo>
                    <a:close/>
                    <a:moveTo>
                      <a:pt x="59" y="24"/>
                    </a:moveTo>
                    <a:cubicBezTo>
                      <a:pt x="40" y="24"/>
                      <a:pt x="24" y="40"/>
                      <a:pt x="24" y="59"/>
                    </a:cubicBezTo>
                    <a:cubicBezTo>
                      <a:pt x="24" y="78"/>
                      <a:pt x="40" y="94"/>
                      <a:pt x="59" y="94"/>
                    </a:cubicBezTo>
                    <a:cubicBezTo>
                      <a:pt x="78" y="94"/>
                      <a:pt x="94" y="78"/>
                      <a:pt x="94" y="59"/>
                    </a:cubicBezTo>
                    <a:cubicBezTo>
                      <a:pt x="94" y="40"/>
                      <a:pt x="78" y="24"/>
                      <a:pt x="59" y="24"/>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7" name="íṩļïďe">
                <a:extLst>
                  <a:ext uri="{FF2B5EF4-FFF2-40B4-BE49-F238E27FC236}">
                    <a16:creationId xmlns:a16="http://schemas.microsoft.com/office/drawing/2014/main" id="{C754DBD3-6D45-403D-A50B-49E679348BFD}"/>
                  </a:ext>
                </a:extLst>
              </p:cNvPr>
              <p:cNvSpPr/>
              <p:nvPr/>
            </p:nvSpPr>
            <p:spPr bwMode="auto">
              <a:xfrm>
                <a:off x="7885113" y="3359150"/>
                <a:ext cx="104775" cy="1047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8" name="î$ļiḓê">
                <a:extLst>
                  <a:ext uri="{FF2B5EF4-FFF2-40B4-BE49-F238E27FC236}">
                    <a16:creationId xmlns:a16="http://schemas.microsoft.com/office/drawing/2014/main" id="{BE06FF17-9143-459E-BD26-F7C6FE11068F}"/>
                  </a:ext>
                </a:extLst>
              </p:cNvPr>
              <p:cNvSpPr/>
              <p:nvPr/>
            </p:nvSpPr>
            <p:spPr bwMode="auto">
              <a:xfrm>
                <a:off x="7872413" y="3344863"/>
                <a:ext cx="131763" cy="131763"/>
              </a:xfrm>
              <a:custGeom>
                <a:avLst/>
                <a:gdLst>
                  <a:gd name="T0" fmla="*/ 59 w 118"/>
                  <a:gd name="T1" fmla="*/ 118 h 118"/>
                  <a:gd name="T2" fmla="*/ 0 w 118"/>
                  <a:gd name="T3" fmla="*/ 59 h 118"/>
                  <a:gd name="T4" fmla="*/ 59 w 118"/>
                  <a:gd name="T5" fmla="*/ 0 h 118"/>
                  <a:gd name="T6" fmla="*/ 118 w 118"/>
                  <a:gd name="T7" fmla="*/ 59 h 118"/>
                  <a:gd name="T8" fmla="*/ 59 w 118"/>
                  <a:gd name="T9" fmla="*/ 118 h 118"/>
                  <a:gd name="T10" fmla="*/ 59 w 118"/>
                  <a:gd name="T11" fmla="*/ 24 h 118"/>
                  <a:gd name="T12" fmla="*/ 24 w 118"/>
                  <a:gd name="T13" fmla="*/ 59 h 118"/>
                  <a:gd name="T14" fmla="*/ 59 w 118"/>
                  <a:gd name="T15" fmla="*/ 94 h 118"/>
                  <a:gd name="T16" fmla="*/ 94 w 118"/>
                  <a:gd name="T17" fmla="*/ 59 h 118"/>
                  <a:gd name="T18" fmla="*/ 59 w 118"/>
                  <a:gd name="T19"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18">
                    <a:moveTo>
                      <a:pt x="59" y="118"/>
                    </a:moveTo>
                    <a:cubicBezTo>
                      <a:pt x="26" y="118"/>
                      <a:pt x="0" y="92"/>
                      <a:pt x="0" y="59"/>
                    </a:cubicBezTo>
                    <a:cubicBezTo>
                      <a:pt x="0" y="26"/>
                      <a:pt x="26" y="0"/>
                      <a:pt x="59" y="0"/>
                    </a:cubicBezTo>
                    <a:cubicBezTo>
                      <a:pt x="92" y="0"/>
                      <a:pt x="118" y="26"/>
                      <a:pt x="118" y="59"/>
                    </a:cubicBezTo>
                    <a:cubicBezTo>
                      <a:pt x="118" y="92"/>
                      <a:pt x="92" y="118"/>
                      <a:pt x="59" y="118"/>
                    </a:cubicBezTo>
                    <a:close/>
                    <a:moveTo>
                      <a:pt x="59" y="24"/>
                    </a:moveTo>
                    <a:cubicBezTo>
                      <a:pt x="40" y="24"/>
                      <a:pt x="24" y="40"/>
                      <a:pt x="24" y="59"/>
                    </a:cubicBezTo>
                    <a:cubicBezTo>
                      <a:pt x="24" y="78"/>
                      <a:pt x="40" y="94"/>
                      <a:pt x="59" y="94"/>
                    </a:cubicBezTo>
                    <a:cubicBezTo>
                      <a:pt x="78" y="94"/>
                      <a:pt x="94" y="78"/>
                      <a:pt x="94" y="59"/>
                    </a:cubicBezTo>
                    <a:cubicBezTo>
                      <a:pt x="94" y="40"/>
                      <a:pt x="78" y="24"/>
                      <a:pt x="59" y="24"/>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49" name="íşļïdé">
                <a:extLst>
                  <a:ext uri="{FF2B5EF4-FFF2-40B4-BE49-F238E27FC236}">
                    <a16:creationId xmlns:a16="http://schemas.microsoft.com/office/drawing/2014/main" id="{99470CBE-BC98-4467-B5E9-8B3BDD5CF183}"/>
                  </a:ext>
                </a:extLst>
              </p:cNvPr>
              <p:cNvSpPr/>
              <p:nvPr/>
            </p:nvSpPr>
            <p:spPr bwMode="auto">
              <a:xfrm>
                <a:off x="7885113" y="3359150"/>
                <a:ext cx="287338" cy="285750"/>
              </a:xfrm>
              <a:custGeom>
                <a:avLst/>
                <a:gdLst>
                  <a:gd name="T0" fmla="*/ 0 w 181"/>
                  <a:gd name="T1" fmla="*/ 180 h 180"/>
                  <a:gd name="T2" fmla="*/ 181 w 181"/>
                  <a:gd name="T3" fmla="*/ 0 h 180"/>
                  <a:gd name="T4" fmla="*/ 0 w 181"/>
                  <a:gd name="T5" fmla="*/ 180 h 180"/>
                </a:gdLst>
                <a:ahLst/>
                <a:cxnLst>
                  <a:cxn ang="0">
                    <a:pos x="T0" y="T1"/>
                  </a:cxn>
                  <a:cxn ang="0">
                    <a:pos x="T2" y="T3"/>
                  </a:cxn>
                  <a:cxn ang="0">
                    <a:pos x="T4" y="T5"/>
                  </a:cxn>
                </a:cxnLst>
                <a:rect l="0" t="0" r="r" b="b"/>
                <a:pathLst>
                  <a:path w="181" h="180">
                    <a:moveTo>
                      <a:pt x="0" y="180"/>
                    </a:moveTo>
                    <a:lnTo>
                      <a:pt x="181" y="0"/>
                    </a:lnTo>
                    <a:lnTo>
                      <a:pt x="0"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50" name="îsḻiḍè">
                <a:extLst>
                  <a:ext uri="{FF2B5EF4-FFF2-40B4-BE49-F238E27FC236}">
                    <a16:creationId xmlns:a16="http://schemas.microsoft.com/office/drawing/2014/main" id="{58C10E2A-728B-4EF8-B8F0-7727B0F49E95}"/>
                  </a:ext>
                </a:extLst>
              </p:cNvPr>
              <p:cNvSpPr/>
              <p:nvPr/>
            </p:nvSpPr>
            <p:spPr bwMode="auto">
              <a:xfrm>
                <a:off x="7877176" y="3349625"/>
                <a:ext cx="303213" cy="303213"/>
              </a:xfrm>
              <a:custGeom>
                <a:avLst/>
                <a:gdLst>
                  <a:gd name="T0" fmla="*/ 11 w 191"/>
                  <a:gd name="T1" fmla="*/ 191 h 191"/>
                  <a:gd name="T2" fmla="*/ 0 w 191"/>
                  <a:gd name="T3" fmla="*/ 180 h 191"/>
                  <a:gd name="T4" fmla="*/ 180 w 191"/>
                  <a:gd name="T5" fmla="*/ 0 h 191"/>
                  <a:gd name="T6" fmla="*/ 191 w 191"/>
                  <a:gd name="T7" fmla="*/ 11 h 191"/>
                  <a:gd name="T8" fmla="*/ 11 w 191"/>
                  <a:gd name="T9" fmla="*/ 191 h 191"/>
                </a:gdLst>
                <a:ahLst/>
                <a:cxnLst>
                  <a:cxn ang="0">
                    <a:pos x="T0" y="T1"/>
                  </a:cxn>
                  <a:cxn ang="0">
                    <a:pos x="T2" y="T3"/>
                  </a:cxn>
                  <a:cxn ang="0">
                    <a:pos x="T4" y="T5"/>
                  </a:cxn>
                  <a:cxn ang="0">
                    <a:pos x="T6" y="T7"/>
                  </a:cxn>
                  <a:cxn ang="0">
                    <a:pos x="T8" y="T9"/>
                  </a:cxn>
                </a:cxnLst>
                <a:rect l="0" t="0" r="r" b="b"/>
                <a:pathLst>
                  <a:path w="191" h="191">
                    <a:moveTo>
                      <a:pt x="11" y="191"/>
                    </a:moveTo>
                    <a:lnTo>
                      <a:pt x="0" y="180"/>
                    </a:lnTo>
                    <a:lnTo>
                      <a:pt x="180" y="0"/>
                    </a:lnTo>
                    <a:lnTo>
                      <a:pt x="191" y="11"/>
                    </a:lnTo>
                    <a:lnTo>
                      <a:pt x="11" y="191"/>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zh-CN" altLang="en-US">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grpSp>
          <p:nvGrpSpPr>
            <p:cNvPr id="9" name="işḷîḋê">
              <a:extLst>
                <a:ext uri="{FF2B5EF4-FFF2-40B4-BE49-F238E27FC236}">
                  <a16:creationId xmlns:a16="http://schemas.microsoft.com/office/drawing/2014/main" id="{FD0D3FD4-BB1D-4236-9B2A-997F972A5F5D}"/>
                </a:ext>
              </a:extLst>
            </p:cNvPr>
            <p:cNvGrpSpPr/>
            <p:nvPr/>
          </p:nvGrpSpPr>
          <p:grpSpPr>
            <a:xfrm>
              <a:off x="5186614" y="4857012"/>
              <a:ext cx="1593850" cy="554037"/>
              <a:chOff x="2336800" y="976313"/>
              <a:chExt cx="1593850" cy="554037"/>
            </a:xfrm>
          </p:grpSpPr>
          <p:sp>
            <p:nvSpPr>
              <p:cNvPr id="20" name="íṡļïdè">
                <a:extLst>
                  <a:ext uri="{FF2B5EF4-FFF2-40B4-BE49-F238E27FC236}">
                    <a16:creationId xmlns:a16="http://schemas.microsoft.com/office/drawing/2014/main" id="{27E05D1C-62D5-496F-A877-819DBEE65E4C}"/>
                  </a:ext>
                </a:extLst>
              </p:cNvPr>
              <p:cNvSpPr txBox="1"/>
              <p:nvPr/>
            </p:nvSpPr>
            <p:spPr>
              <a:xfrm>
                <a:off x="2336800" y="976313"/>
                <a:ext cx="902811" cy="280986"/>
              </a:xfrm>
              <a:prstGeom prst="rect">
                <a:avLst/>
              </a:prstGeom>
              <a:noFill/>
            </p:spPr>
            <p:txBody>
              <a:bodyPr wrap="square" lIns="91440" tIns="45720" rIns="91440" bIns="45720" rtlCol="0">
                <a:prstTxWarp prst="textPlain">
                  <a:avLst/>
                </a:prstTxWarp>
                <a:normAutofit fontScale="77500" lnSpcReduction="20000"/>
              </a:bodyPr>
              <a:lstStyle/>
              <a:p>
                <a:r>
                  <a:rPr lang="en-US" altLang="zh-CN" dirty="0">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PROJECT</a:t>
                </a:r>
                <a:endParaRPr lang="zh-CN" altLang="en-US" dirty="0">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21" name="i$líḍé">
                <a:extLst>
                  <a:ext uri="{FF2B5EF4-FFF2-40B4-BE49-F238E27FC236}">
                    <a16:creationId xmlns:a16="http://schemas.microsoft.com/office/drawing/2014/main" id="{A4E2D38E-338B-45F3-B682-30B3038ABF4B}"/>
                  </a:ext>
                </a:extLst>
              </p:cNvPr>
              <p:cNvSpPr txBox="1"/>
              <p:nvPr/>
            </p:nvSpPr>
            <p:spPr>
              <a:xfrm>
                <a:off x="2336800" y="1289510"/>
                <a:ext cx="563563" cy="228913"/>
              </a:xfrm>
              <a:prstGeom prst="rect">
                <a:avLst/>
              </a:prstGeom>
              <a:noFill/>
            </p:spPr>
            <p:txBody>
              <a:bodyPr wrap="square" lIns="91440" tIns="45720" rIns="91440" bIns="45720" rtlCol="0">
                <a:prstTxWarp prst="textPlain">
                  <a:avLst/>
                </a:prstTxWarp>
                <a:normAutofit fontScale="62500" lnSpcReduction="20000"/>
              </a:bodyPr>
              <a:lstStyle/>
              <a:p>
                <a:r>
                  <a:rPr lang="en-US" altLang="zh-CN" dirty="0">
                    <a:solidFill>
                      <a:schemeClr val="accent1">
                        <a:lumMod val="60000"/>
                        <a:lumOff val="40000"/>
                      </a:schemeClr>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PLAN</a:t>
                </a:r>
                <a:endParaRPr lang="zh-CN" altLang="en-US" dirty="0">
                  <a:solidFill>
                    <a:schemeClr val="accent1">
                      <a:lumMod val="60000"/>
                      <a:lumOff val="40000"/>
                    </a:schemeClr>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22" name="íṩḻîḋe">
                <a:extLst>
                  <a:ext uri="{FF2B5EF4-FFF2-40B4-BE49-F238E27FC236}">
                    <a16:creationId xmlns:a16="http://schemas.microsoft.com/office/drawing/2014/main" id="{79A935ED-0CCF-41F6-AB9F-887556BAF58B}"/>
                  </a:ext>
                </a:extLst>
              </p:cNvPr>
              <p:cNvSpPr txBox="1"/>
              <p:nvPr/>
            </p:nvSpPr>
            <p:spPr>
              <a:xfrm>
                <a:off x="2955925" y="1285240"/>
                <a:ext cx="463549" cy="237452"/>
              </a:xfrm>
              <a:prstGeom prst="rect">
                <a:avLst/>
              </a:prstGeom>
              <a:noFill/>
            </p:spPr>
            <p:txBody>
              <a:bodyPr wrap="square" lIns="91440" tIns="45720" rIns="91440" bIns="45720" rtlCol="0">
                <a:prstTxWarp prst="textPlain">
                  <a:avLst/>
                </a:prstTxWarp>
                <a:normAutofit fontScale="47500" lnSpcReduction="20000"/>
              </a:bodyPr>
              <a:lstStyle/>
              <a:p>
                <a:r>
                  <a:rPr lang="en-US" altLang="zh-CN" dirty="0">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2030</a:t>
                </a:r>
                <a:endParaRPr lang="zh-CN" altLang="en-US" dirty="0">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23" name="îṩ1ïḑe">
                <a:extLst>
                  <a:ext uri="{FF2B5EF4-FFF2-40B4-BE49-F238E27FC236}">
                    <a16:creationId xmlns:a16="http://schemas.microsoft.com/office/drawing/2014/main" id="{35C85120-09C4-4C75-994E-2FC64E9E97C3}"/>
                  </a:ext>
                </a:extLst>
              </p:cNvPr>
              <p:cNvSpPr/>
              <p:nvPr/>
            </p:nvSpPr>
            <p:spPr>
              <a:xfrm>
                <a:off x="3289300" y="981075"/>
                <a:ext cx="641350" cy="53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24" name="ïṣḷidé">
                <a:extLst>
                  <a:ext uri="{FF2B5EF4-FFF2-40B4-BE49-F238E27FC236}">
                    <a16:creationId xmlns:a16="http://schemas.microsoft.com/office/drawing/2014/main" id="{645ADD07-C5EF-400B-8AE6-FA46E030CEBB}"/>
                  </a:ext>
                </a:extLst>
              </p:cNvPr>
              <p:cNvSpPr/>
              <p:nvPr/>
            </p:nvSpPr>
            <p:spPr>
              <a:xfrm>
                <a:off x="3289300" y="1081405"/>
                <a:ext cx="641350" cy="53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25" name="ïś1íḑè">
                <a:extLst>
                  <a:ext uri="{FF2B5EF4-FFF2-40B4-BE49-F238E27FC236}">
                    <a16:creationId xmlns:a16="http://schemas.microsoft.com/office/drawing/2014/main" id="{3736D726-9CDF-4DD4-8BAA-C4C59915E885}"/>
                  </a:ext>
                </a:extLst>
              </p:cNvPr>
              <p:cNvSpPr/>
              <p:nvPr/>
            </p:nvSpPr>
            <p:spPr>
              <a:xfrm>
                <a:off x="3289300" y="1181735"/>
                <a:ext cx="641350" cy="53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26" name="íš1idè">
                <a:extLst>
                  <a:ext uri="{FF2B5EF4-FFF2-40B4-BE49-F238E27FC236}">
                    <a16:creationId xmlns:a16="http://schemas.microsoft.com/office/drawing/2014/main" id="{8AC79220-0174-4450-9E53-A622ED7B0D80}"/>
                  </a:ext>
                </a:extLst>
              </p:cNvPr>
              <p:cNvSpPr/>
              <p:nvPr/>
            </p:nvSpPr>
            <p:spPr>
              <a:xfrm>
                <a:off x="3470274" y="1282065"/>
                <a:ext cx="460375" cy="47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27" name="îşļïḑé">
                <a:extLst>
                  <a:ext uri="{FF2B5EF4-FFF2-40B4-BE49-F238E27FC236}">
                    <a16:creationId xmlns:a16="http://schemas.microsoft.com/office/drawing/2014/main" id="{A34E5291-8056-48D7-BAFA-C5AD29B6DCDF}"/>
                  </a:ext>
                </a:extLst>
              </p:cNvPr>
              <p:cNvSpPr/>
              <p:nvPr/>
            </p:nvSpPr>
            <p:spPr>
              <a:xfrm>
                <a:off x="3470274" y="1382395"/>
                <a:ext cx="460375" cy="47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28" name="ïsḻïḍê">
                <a:extLst>
                  <a:ext uri="{FF2B5EF4-FFF2-40B4-BE49-F238E27FC236}">
                    <a16:creationId xmlns:a16="http://schemas.microsoft.com/office/drawing/2014/main" id="{BC34A63D-CFD0-48B2-AEE3-35973B834929}"/>
                  </a:ext>
                </a:extLst>
              </p:cNvPr>
              <p:cNvSpPr/>
              <p:nvPr/>
            </p:nvSpPr>
            <p:spPr>
              <a:xfrm>
                <a:off x="3470274" y="1482725"/>
                <a:ext cx="460375" cy="47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solidFill>
                    <a:schemeClr val="accent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sp>
          <p:nvSpPr>
            <p:cNvPr id="15" name="îşḻïḍe">
              <a:extLst>
                <a:ext uri="{FF2B5EF4-FFF2-40B4-BE49-F238E27FC236}">
                  <a16:creationId xmlns:a16="http://schemas.microsoft.com/office/drawing/2014/main" id="{D5AF241B-AF21-4744-95F4-8943C8C45ED4}"/>
                </a:ext>
              </a:extLst>
            </p:cNvPr>
            <p:cNvSpPr/>
            <p:nvPr/>
          </p:nvSpPr>
          <p:spPr bwMode="auto">
            <a:xfrm>
              <a:off x="9056679" y="1336496"/>
              <a:ext cx="1620000" cy="348422"/>
            </a:xfrm>
            <a:prstGeom prst="roundRect">
              <a:avLst>
                <a:gd name="adj" fmla="val 14047"/>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r>
                <a:rPr lang="en-US" altLang="zh-CN" sz="1600" b="1" dirty="0">
                  <a:solidFill>
                    <a:schemeClr val="bg1"/>
                  </a:solidFill>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rPr>
                <a:t>Feature Select</a:t>
              </a:r>
            </a:p>
          </p:txBody>
        </p:sp>
        <p:sp>
          <p:nvSpPr>
            <p:cNvPr id="16" name="işľîḋé">
              <a:extLst>
                <a:ext uri="{FF2B5EF4-FFF2-40B4-BE49-F238E27FC236}">
                  <a16:creationId xmlns:a16="http://schemas.microsoft.com/office/drawing/2014/main" id="{CC6AAC03-DBFA-4358-B160-E7E39EB13EF7}"/>
                </a:ext>
              </a:extLst>
            </p:cNvPr>
            <p:cNvSpPr/>
            <p:nvPr/>
          </p:nvSpPr>
          <p:spPr>
            <a:xfrm>
              <a:off x="8705517" y="2089000"/>
              <a:ext cx="4974665" cy="4034524"/>
            </a:xfrm>
            <a:prstGeom prst="snip2SameRect">
              <a:avLst>
                <a:gd name="adj1" fmla="val 0"/>
                <a:gd name="adj2" fmla="val 0"/>
              </a:avLst>
            </a:prstGeom>
            <a:ln>
              <a:noFill/>
            </a:ln>
          </p:spPr>
          <p:txBody>
            <a:bodyPr wrap="square" anchor="t">
              <a:normAutofit/>
            </a:bodyPr>
            <a:lstStyle/>
            <a:p>
              <a:pPr>
                <a:lnSpc>
                  <a:spcPct val="170000"/>
                </a:lnSpc>
                <a:spcBef>
                  <a:spcPct val="0"/>
                </a:spcBef>
              </a:pPr>
              <a:endParaRPr lang="zh-CN" altLang="en-US" sz="1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sp>
          <p:nvSpPr>
            <p:cNvPr id="18" name="iṥ1ïďe">
              <a:extLst>
                <a:ext uri="{FF2B5EF4-FFF2-40B4-BE49-F238E27FC236}">
                  <a16:creationId xmlns:a16="http://schemas.microsoft.com/office/drawing/2014/main" id="{618EA2CE-29B6-4D2B-88BF-94BB1B1C1826}"/>
                </a:ext>
              </a:extLst>
            </p:cNvPr>
            <p:cNvSpPr/>
            <p:nvPr/>
          </p:nvSpPr>
          <p:spPr>
            <a:xfrm>
              <a:off x="589299" y="4436615"/>
              <a:ext cx="3551082" cy="659219"/>
            </a:xfrm>
            <a:prstGeom prst="snip2SameRect">
              <a:avLst>
                <a:gd name="adj1" fmla="val 0"/>
                <a:gd name="adj2" fmla="val 0"/>
              </a:avLst>
            </a:prstGeom>
            <a:ln>
              <a:noFill/>
            </a:ln>
          </p:spPr>
          <p:txBody>
            <a:bodyPr wrap="square" anchor="t">
              <a:normAutofit/>
            </a:bodyPr>
            <a:lstStyle/>
            <a:p>
              <a:pPr>
                <a:lnSpc>
                  <a:spcPct val="170000"/>
                </a:lnSpc>
                <a:spcBef>
                  <a:spcPct val="0"/>
                </a:spcBef>
              </a:pPr>
              <a:endParaRPr lang="zh-CN" altLang="en-US" sz="1000" dirty="0">
                <a:latin typeface="Open Sans" panose="020B0606030504020204" pitchFamily="34" charset="0"/>
                <a:ea typeface="Microsoft YaHei" panose="020B0503020204020204" pitchFamily="34" charset="-122"/>
                <a:cs typeface="Open Sans" panose="020B0606030504020204" pitchFamily="34" charset="0"/>
                <a:sym typeface="Open Sans" panose="020B0606030504020204" pitchFamily="34" charset="0"/>
              </a:endParaRPr>
            </a:p>
          </p:txBody>
        </p:sp>
      </p:grpSp>
      <p:sp>
        <p:nvSpPr>
          <p:cNvPr id="53" name="文本框 52">
            <a:extLst>
              <a:ext uri="{FF2B5EF4-FFF2-40B4-BE49-F238E27FC236}">
                <a16:creationId xmlns:a16="http://schemas.microsoft.com/office/drawing/2014/main" id="{C0CE27BA-29E0-471D-8414-298EC91BDAA0}"/>
              </a:ext>
            </a:extLst>
          </p:cNvPr>
          <p:cNvSpPr txBox="1"/>
          <p:nvPr/>
        </p:nvSpPr>
        <p:spPr>
          <a:xfrm>
            <a:off x="6515681" y="2337258"/>
            <a:ext cx="3025189" cy="2585323"/>
          </a:xfrm>
          <a:prstGeom prst="rect">
            <a:avLst/>
          </a:prstGeom>
          <a:noFill/>
        </p:spPr>
        <p:txBody>
          <a:bodyPr wrap="square" rtlCol="0">
            <a:spAutoFit/>
          </a:bodyPr>
          <a:lstStyle/>
          <a:p>
            <a:r>
              <a:rPr lang="en-US" altLang="zh-CN" dirty="0"/>
              <a:t>For recommender system, we using feature select, and recommending related houses by related feature. If the number of houses is small, related house is recommended according to some other important features.</a:t>
            </a:r>
            <a:endParaRPr lang="zh-CN" altLang="en-US" dirty="0"/>
          </a:p>
        </p:txBody>
      </p:sp>
    </p:spTree>
    <p:extLst>
      <p:ext uri="{BB962C8B-B14F-4D97-AF65-F5344CB8AC3E}">
        <p14:creationId xmlns:p14="http://schemas.microsoft.com/office/powerpoint/2010/main" val="323131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4"/>
</p:tagLst>
</file>

<file path=ppt/tags/tag2.xml><?xml version="1.0" encoding="utf-8"?>
<p:tagLst xmlns:a="http://schemas.openxmlformats.org/drawingml/2006/main" xmlns:r="http://schemas.openxmlformats.org/officeDocument/2006/relationships" xmlns:p="http://schemas.openxmlformats.org/presentationml/2006/main">
  <p:tag name="ISLIDE.DIAGRAM" val="fe278b0a-de04-4794-8f68-2c701699cc90"/>
</p:tagLst>
</file>

<file path=ppt/tags/tag3.xml><?xml version="1.0" encoding="utf-8"?>
<p:tagLst xmlns:a="http://schemas.openxmlformats.org/drawingml/2006/main" xmlns:r="http://schemas.openxmlformats.org/officeDocument/2006/relationships" xmlns:p="http://schemas.openxmlformats.org/presentationml/2006/main">
  <p:tag name="ISLIDE.DIAGRAM" val="b8642b36-0ee5-44da-aa9e-f5b4a4461b39"/>
</p:tagLst>
</file>

<file path=ppt/tags/tag4.xml><?xml version="1.0" encoding="utf-8"?>
<p:tagLst xmlns:a="http://schemas.openxmlformats.org/drawingml/2006/main" xmlns:r="http://schemas.openxmlformats.org/officeDocument/2006/relationships" xmlns:p="http://schemas.openxmlformats.org/presentationml/2006/main">
  <p:tag name="ISLIDE.DIAGRAM" val="22467025-1494-4571-9942-9fa13cbfe04e"/>
</p:tagLst>
</file>

<file path=ppt/tags/tag5.xml><?xml version="1.0" encoding="utf-8"?>
<p:tagLst xmlns:a="http://schemas.openxmlformats.org/drawingml/2006/main" xmlns:r="http://schemas.openxmlformats.org/officeDocument/2006/relationships" xmlns:p="http://schemas.openxmlformats.org/presentationml/2006/main">
  <p:tag name="ISLIDE.DIAGRAM" val="22467025-1494-4571-9942-9fa13cbfe04e"/>
</p:tagLst>
</file>

<file path=ppt/theme/theme1.xml><?xml version="1.0" encoding="utf-8"?>
<a:theme xmlns:a="http://schemas.openxmlformats.org/drawingml/2006/main" name="第一PPT，www.1ppt.com">
  <a:themeElements>
    <a:clrScheme name="Office">
      <a:dk1>
        <a:srgbClr val="000000"/>
      </a:dk1>
      <a:lt1>
        <a:srgbClr val="FFFFFF"/>
      </a:lt1>
      <a:dk2>
        <a:srgbClr val="768394"/>
      </a:dk2>
      <a:lt2>
        <a:srgbClr val="F0F0F0"/>
      </a:lt2>
      <a:accent1>
        <a:srgbClr val="11BCAE"/>
      </a:accent1>
      <a:accent2>
        <a:srgbClr val="578595"/>
      </a:accent2>
      <a:accent3>
        <a:srgbClr val="586267"/>
      </a:accent3>
      <a:accent4>
        <a:srgbClr val="8C909A"/>
      </a:accent4>
      <a:accent5>
        <a:srgbClr val="999999"/>
      </a:accent5>
      <a:accent6>
        <a:srgbClr val="A7C2CB"/>
      </a:accent6>
      <a:hlink>
        <a:srgbClr val="11BCAE"/>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241</Words>
  <Application>Microsoft Office PowerPoint</Application>
  <PresentationFormat>宽屏</PresentationFormat>
  <Paragraphs>33</Paragraphs>
  <Slides>5</Slides>
  <Notes>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vt:i4>
      </vt:variant>
    </vt:vector>
  </HeadingPairs>
  <TitlesOfParts>
    <vt:vector size="13" baseType="lpstr">
      <vt:lpstr>等线</vt:lpstr>
      <vt:lpstr>等线 Light</vt:lpstr>
      <vt:lpstr>微软雅黑</vt:lpstr>
      <vt:lpstr>Arial</vt:lpstr>
      <vt:lpstr>Calibri</vt:lpstr>
      <vt:lpstr>Open Sans</vt:lpstr>
      <vt:lpstr>第一PPT，www.1ppt.com</vt:lpstr>
      <vt:lpstr>自定义设计方案</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绿色圆点</dc:title>
  <dc:creator>第一PPT</dc:creator>
  <cp:keywords>www.1ppt.com</cp:keywords>
  <dc:description>www.1ppt.com</dc:description>
  <cp:lastModifiedBy>岫霖 吴</cp:lastModifiedBy>
  <cp:revision>50</cp:revision>
  <dcterms:created xsi:type="dcterms:W3CDTF">2018-09-09T08:18:39Z</dcterms:created>
  <dcterms:modified xsi:type="dcterms:W3CDTF">2021-05-09T10:45:37Z</dcterms:modified>
</cp:coreProperties>
</file>