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66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14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54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7542-B7BE-4675-8446-8718ED08877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61CC9-081E-4BAB-A364-80A57CBE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313Team4/UniversalTokenSytem-Andorid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okensys.azurewebsites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271" y="1092200"/>
            <a:ext cx="8915399" cy="780144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00B050"/>
                </a:solidFill>
              </a:rPr>
              <a:t>Centennial College Token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7271" y="3166293"/>
            <a:ext cx="8915399" cy="295873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Release 01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By</a:t>
            </a:r>
          </a:p>
          <a:p>
            <a:pPr algn="ctr"/>
            <a:r>
              <a:rPr lang="en-US" sz="4000" dirty="0" smtClean="0">
                <a:solidFill>
                  <a:srgbClr val="00B050"/>
                </a:solidFill>
              </a:rPr>
              <a:t>Team 04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Thank You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rgbClr val="00B050"/>
                </a:solidFill>
              </a:rPr>
              <a:t>QUESTIONS?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Why Token System?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real-time application for students to generate tokens on their own to meet respective department advisors for their issues.</a:t>
            </a:r>
          </a:p>
          <a:p>
            <a:r>
              <a:rPr lang="en-US" dirty="0" smtClean="0"/>
              <a:t>Our application mainly concentrates on avoiding the big queues in front of Student Hub, ICET departments etc. for explaining the issue and generating the tokens. </a:t>
            </a:r>
          </a:p>
          <a:p>
            <a:r>
              <a:rPr lang="en-US" dirty="0" smtClean="0"/>
              <a:t>Rather, it allows the students to create their own tickets with a friendly Android application and gives them the estimated time on which they can meet their advisors.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Technologies Used For Development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Asp.Net4.5.1</a:t>
            </a:r>
          </a:p>
          <a:p>
            <a:r>
              <a:rPr lang="en-US" dirty="0" smtClean="0"/>
              <a:t>MVC 5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MS SQL Server 2012.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Database Diagram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C:\Users\Swami\Desktop\db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25" y="2133600"/>
            <a:ext cx="723437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6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Android UI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2" y="2032001"/>
            <a:ext cx="2016208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568" y="2017491"/>
            <a:ext cx="2090057" cy="3763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998" y="2032001"/>
            <a:ext cx="2020023" cy="377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869" y="2032001"/>
            <a:ext cx="2221954" cy="3778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671" y="2017491"/>
            <a:ext cx="204904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Web Admin UI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24755"/>
            <a:ext cx="8915399" cy="40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 Under Progress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Advisor can View and Close the Tokens</a:t>
            </a:r>
          </a:p>
          <a:p>
            <a:r>
              <a:rPr lang="en-US" dirty="0" smtClean="0"/>
              <a:t>Students can view his/her list of tokens</a:t>
            </a:r>
          </a:p>
          <a:p>
            <a:r>
              <a:rPr lang="en-US" dirty="0" smtClean="0"/>
              <a:t>Estimated Waiting Time for tokens generated</a:t>
            </a:r>
          </a:p>
          <a:p>
            <a:r>
              <a:rPr lang="en-US" dirty="0" smtClean="0"/>
              <a:t>Notification to Students through Android Application</a:t>
            </a:r>
          </a:p>
          <a:p>
            <a:r>
              <a:rPr lang="en-US" dirty="0" smtClean="0"/>
              <a:t>Overall Improvement of Design/ Cosmetics </a:t>
            </a:r>
            <a:r>
              <a:rPr lang="en-US" smtClean="0"/>
              <a:t>of the app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GitHub Repository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github.com/COMP313Team4/UniversalTokenSytem-AndoridApplication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DEMO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tokensys.azurewebsites.net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166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Centennial College Token System</vt:lpstr>
      <vt:lpstr>Why Token System?  </vt:lpstr>
      <vt:lpstr>Technologies Used For Development</vt:lpstr>
      <vt:lpstr>Database Diagram</vt:lpstr>
      <vt:lpstr>Android UI</vt:lpstr>
      <vt:lpstr>Web Admin UI</vt:lpstr>
      <vt:lpstr>Work Under Progress</vt:lpstr>
      <vt:lpstr>GitHub Repository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Centennial College Token System</dc:title>
  <dc:creator>Alagu Murugappan Ramanathan Murugappan</dc:creator>
  <cp:lastModifiedBy>Alagu Murugappan Ramanathan Murugappan</cp:lastModifiedBy>
  <cp:revision>12</cp:revision>
  <dcterms:created xsi:type="dcterms:W3CDTF">2015-11-19T18:37:07Z</dcterms:created>
  <dcterms:modified xsi:type="dcterms:W3CDTF">2015-11-19T20:03:19Z</dcterms:modified>
</cp:coreProperties>
</file>